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12192000" cy="6858000"/>
  <p:notesSz cx="6858000" cy="9144000"/>
  <p:photoAlbum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B500-EC10-4660-9BF5-65B292CED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F26D67B-70E7-4C99-A056-72C9CB604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84534C-3569-4CA7-AD33-82756095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1C8A5-94FB-4398-955C-987C934A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401D39-8071-4426-BCB7-617D1E81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23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6B504-FE27-4E60-AEE0-5185B4F3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E045CA-6DB1-4484-83AC-DDEAF24F5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99E4620-F29C-4FEF-891D-D23DB0FA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1EC7AB-36D2-4942-AB8C-E2455126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CAA7E1-819A-4441-843A-24656962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178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F69002-A3DB-4801-9B8F-4B45F5651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171BE45-4981-4A48-8783-A3866EE0E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FB2CC5-511B-4424-B622-EC3C355F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0C71C0-489F-400B-AF6A-9202AF69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ACFDE9-3C29-44E9-82CE-45F14AFD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68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7EB7E-24C1-4C33-A508-DBACEC24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337C5D-5D35-441B-8A82-D3F6B6E2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89E49-56CC-47BB-B590-69267283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B6E1D-A91B-4001-8338-AD46413D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E02419-2E89-467A-8DC1-4CB18DA4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46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D18EC-8D8B-4F05-8BD1-6A8B0AB9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E80862-F531-44C9-8ED4-14DA78C5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E80A7C-BADF-4DB9-8CE3-2FC42DE2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B80410-A99A-4655-8C81-BBFB5569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02C143-BFFA-4986-A199-1CA58D9E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73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D095B-FD92-496F-8A2E-8ED0BCA9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EDFDD5B-3B7B-48C7-8E2C-D70E9B559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58308B-E435-4A45-80B6-CFAF57D83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5979AB-414F-4735-B864-D7E2FDC3A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925F64A-8C0D-4CE7-BA9A-03AD7B24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D34A7DD-6E59-4033-A2CB-B09641B3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492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EE00-7007-42C8-BA4C-781A7FEC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681FB20-72D9-432E-A545-8A1E38DCE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ED20A23-6570-4BD9-BDC6-E9345F598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E6CF25E-6478-42C6-BAEF-B07AA7C16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264DD28-E538-4BC3-953E-8A9C74B60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1D5A177-61B4-4C0A-BBDD-DEF521EB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4E957DB-5496-430D-B1C4-C0E99996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6C2A694-E5D5-4614-BCFA-1DD4B753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08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8127A-0A24-4265-A6C7-31574879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CF564BE-B226-4E3D-80B6-E5BB7905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EEDCB15-3F40-4A4E-B1A1-E366A57D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839075-E80A-4251-BEB5-B1A324D2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53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CC953FA-DD7D-4303-99D5-D8AC223B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C90382B-979C-4765-9CC5-7245D8A5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CABFC9-E09F-4FFC-B262-7269A2E5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82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6DA0E-70C9-4543-95FB-D6F5868A5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477646-08E5-40B2-8F81-C03538E1E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56287-327F-4005-901D-9684F633B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2E5FDB-49E7-4141-8758-57B35B92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00BF7D-9313-4CA1-8469-33481998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9AF394-C1ED-473E-B897-4C85E6CD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2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B88A8-1EEC-4A7F-A176-82CC1E27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D028435-64D3-47F5-A4A5-B624F9D69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EB273AE-60F2-4296-8985-2E37852A9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91D700-B0C3-480F-B25F-223507AE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81C0DB-03E5-4AE5-8B06-2A2B7A38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369363-29EB-4302-AC11-3D7FAB39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94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1D0E52A-5C80-4916-9182-1520F7D0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E01299-2130-4C52-9817-1780C6768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E68622-4A77-44B7-9A67-BB57D8558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7FB76-D6D4-47AF-BFF2-49FB318853B1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882125-9943-4B67-8E19-71E36F202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D10ED3-34B1-42F4-96CB-E6D23D5C6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D2090-7317-425F-A899-BA1A390FE01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858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">
            <a:extLst>
              <a:ext uri="{FF2B5EF4-FFF2-40B4-BE49-F238E27FC236}">
                <a16:creationId xmlns:a16="http://schemas.microsoft.com/office/drawing/2014/main" id="{068218CA-672C-4859-85F0-C82B41DED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0">
            <a:extLst>
              <a:ext uri="{FF2B5EF4-FFF2-40B4-BE49-F238E27FC236}">
                <a16:creationId xmlns:a16="http://schemas.microsoft.com/office/drawing/2014/main" id="{4771A7C2-28CC-470C-8CF6-FEFF4C861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6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1">
            <a:extLst>
              <a:ext uri="{FF2B5EF4-FFF2-40B4-BE49-F238E27FC236}">
                <a16:creationId xmlns:a16="http://schemas.microsoft.com/office/drawing/2014/main" id="{2A7259A5-AE24-487D-AF85-D397E5A4A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6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2">
            <a:extLst>
              <a:ext uri="{FF2B5EF4-FFF2-40B4-BE49-F238E27FC236}">
                <a16:creationId xmlns:a16="http://schemas.microsoft.com/office/drawing/2014/main" id="{E08F8D74-628E-46E6-857E-9094961D7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4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3">
            <a:extLst>
              <a:ext uri="{FF2B5EF4-FFF2-40B4-BE49-F238E27FC236}">
                <a16:creationId xmlns:a16="http://schemas.microsoft.com/office/drawing/2014/main" id="{9F470554-2C1B-4B3C-8EFD-987E8F7EE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07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4">
            <a:extLst>
              <a:ext uri="{FF2B5EF4-FFF2-40B4-BE49-F238E27FC236}">
                <a16:creationId xmlns:a16="http://schemas.microsoft.com/office/drawing/2014/main" id="{0A5AD447-B8C5-4430-88CD-D2BC20DC3B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5">
            <a:extLst>
              <a:ext uri="{FF2B5EF4-FFF2-40B4-BE49-F238E27FC236}">
                <a16:creationId xmlns:a16="http://schemas.microsoft.com/office/drawing/2014/main" id="{C06152B3-261D-4C5C-8B53-E622627418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2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6">
            <a:extLst>
              <a:ext uri="{FF2B5EF4-FFF2-40B4-BE49-F238E27FC236}">
                <a16:creationId xmlns:a16="http://schemas.microsoft.com/office/drawing/2014/main" id="{663F58E5-E948-4BE0-97BC-0B9788A39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70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7">
            <a:extLst>
              <a:ext uri="{FF2B5EF4-FFF2-40B4-BE49-F238E27FC236}">
                <a16:creationId xmlns:a16="http://schemas.microsoft.com/office/drawing/2014/main" id="{1596462D-BD9E-4C9D-B4F8-28A6DEB70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85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8">
            <a:extLst>
              <a:ext uri="{FF2B5EF4-FFF2-40B4-BE49-F238E27FC236}">
                <a16:creationId xmlns:a16="http://schemas.microsoft.com/office/drawing/2014/main" id="{040F3197-FFD5-4FDA-B96C-A959B6CB4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6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9">
            <a:extLst>
              <a:ext uri="{FF2B5EF4-FFF2-40B4-BE49-F238E27FC236}">
                <a16:creationId xmlns:a16="http://schemas.microsoft.com/office/drawing/2014/main" id="{36DA2BB5-1277-4771-AAEE-8E4D8B1A39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">
            <a:extLst>
              <a:ext uri="{FF2B5EF4-FFF2-40B4-BE49-F238E27FC236}">
                <a16:creationId xmlns:a16="http://schemas.microsoft.com/office/drawing/2014/main" id="{BA7DE4B0-A230-4AB3-80F1-EA78A4905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49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0">
            <a:extLst>
              <a:ext uri="{FF2B5EF4-FFF2-40B4-BE49-F238E27FC236}">
                <a16:creationId xmlns:a16="http://schemas.microsoft.com/office/drawing/2014/main" id="{13E161CF-0AC7-4DC0-B1FA-F34495068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1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1">
            <a:extLst>
              <a:ext uri="{FF2B5EF4-FFF2-40B4-BE49-F238E27FC236}">
                <a16:creationId xmlns:a16="http://schemas.microsoft.com/office/drawing/2014/main" id="{B1379F30-4248-419F-868B-938F2A421E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44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2">
            <a:extLst>
              <a:ext uri="{FF2B5EF4-FFF2-40B4-BE49-F238E27FC236}">
                <a16:creationId xmlns:a16="http://schemas.microsoft.com/office/drawing/2014/main" id="{4A75DF12-A111-41BA-B650-5A802A1B3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3">
            <a:extLst>
              <a:ext uri="{FF2B5EF4-FFF2-40B4-BE49-F238E27FC236}">
                <a16:creationId xmlns:a16="http://schemas.microsoft.com/office/drawing/2014/main" id="{DBD437BE-5C2E-4BF7-8597-891002A76D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5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4">
            <a:extLst>
              <a:ext uri="{FF2B5EF4-FFF2-40B4-BE49-F238E27FC236}">
                <a16:creationId xmlns:a16="http://schemas.microsoft.com/office/drawing/2014/main" id="{DACF8D58-0A33-4225-8B56-36D4514EF0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5">
            <a:extLst>
              <a:ext uri="{FF2B5EF4-FFF2-40B4-BE49-F238E27FC236}">
                <a16:creationId xmlns:a16="http://schemas.microsoft.com/office/drawing/2014/main" id="{58420E78-1606-40C3-A983-4943A62EA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37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6">
            <a:extLst>
              <a:ext uri="{FF2B5EF4-FFF2-40B4-BE49-F238E27FC236}">
                <a16:creationId xmlns:a16="http://schemas.microsoft.com/office/drawing/2014/main" id="{8EBD1FA3-344C-49C0-A480-FC5544E91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2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7">
            <a:extLst>
              <a:ext uri="{FF2B5EF4-FFF2-40B4-BE49-F238E27FC236}">
                <a16:creationId xmlns:a16="http://schemas.microsoft.com/office/drawing/2014/main" id="{8AC63D64-B6DF-4B7A-A3FF-C50FA42DFB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3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8">
            <a:extLst>
              <a:ext uri="{FF2B5EF4-FFF2-40B4-BE49-F238E27FC236}">
                <a16:creationId xmlns:a16="http://schemas.microsoft.com/office/drawing/2014/main" id="{EE4ED08F-D5A8-4029-88B9-8AF156614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93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9">
            <a:extLst>
              <a:ext uri="{FF2B5EF4-FFF2-40B4-BE49-F238E27FC236}">
                <a16:creationId xmlns:a16="http://schemas.microsoft.com/office/drawing/2014/main" id="{3F8F4F6A-550E-4FFC-9237-CE5A330E8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3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">
            <a:extLst>
              <a:ext uri="{FF2B5EF4-FFF2-40B4-BE49-F238E27FC236}">
                <a16:creationId xmlns:a16="http://schemas.microsoft.com/office/drawing/2014/main" id="{DA8E0931-54C1-47A6-92CA-0592675DD2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8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0">
            <a:extLst>
              <a:ext uri="{FF2B5EF4-FFF2-40B4-BE49-F238E27FC236}">
                <a16:creationId xmlns:a16="http://schemas.microsoft.com/office/drawing/2014/main" id="{4D5B29A8-0266-4F0A-B3DD-C6AC5634A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4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1">
            <a:extLst>
              <a:ext uri="{FF2B5EF4-FFF2-40B4-BE49-F238E27FC236}">
                <a16:creationId xmlns:a16="http://schemas.microsoft.com/office/drawing/2014/main" id="{CD024169-3510-4023-8DE8-4976C9142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38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2">
            <a:extLst>
              <a:ext uri="{FF2B5EF4-FFF2-40B4-BE49-F238E27FC236}">
                <a16:creationId xmlns:a16="http://schemas.microsoft.com/office/drawing/2014/main" id="{1B1131F7-E44E-4BD5-B443-A03197AD70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79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3">
            <a:extLst>
              <a:ext uri="{FF2B5EF4-FFF2-40B4-BE49-F238E27FC236}">
                <a16:creationId xmlns:a16="http://schemas.microsoft.com/office/drawing/2014/main" id="{45B281C1-FD2B-4C36-A1C8-2B5DF2D0B7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66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4">
            <a:extLst>
              <a:ext uri="{FF2B5EF4-FFF2-40B4-BE49-F238E27FC236}">
                <a16:creationId xmlns:a16="http://schemas.microsoft.com/office/drawing/2014/main" id="{8A251525-5DD7-412E-808D-7D84BDDB40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5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5">
            <a:extLst>
              <a:ext uri="{FF2B5EF4-FFF2-40B4-BE49-F238E27FC236}">
                <a16:creationId xmlns:a16="http://schemas.microsoft.com/office/drawing/2014/main" id="{8CF5446E-F216-46B4-A479-FFAA749AD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8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6">
            <a:extLst>
              <a:ext uri="{FF2B5EF4-FFF2-40B4-BE49-F238E27FC236}">
                <a16:creationId xmlns:a16="http://schemas.microsoft.com/office/drawing/2014/main" id="{DA2B72D0-423A-4A4C-9F79-6E5AC30F86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71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7">
            <a:extLst>
              <a:ext uri="{FF2B5EF4-FFF2-40B4-BE49-F238E27FC236}">
                <a16:creationId xmlns:a16="http://schemas.microsoft.com/office/drawing/2014/main" id="{4AD407A9-7C76-4D0C-A0D5-632350768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2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8">
            <a:extLst>
              <a:ext uri="{FF2B5EF4-FFF2-40B4-BE49-F238E27FC236}">
                <a16:creationId xmlns:a16="http://schemas.microsoft.com/office/drawing/2014/main" id="{F7545071-4D82-4E59-9530-5C909AFAC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08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9">
            <a:extLst>
              <a:ext uri="{FF2B5EF4-FFF2-40B4-BE49-F238E27FC236}">
                <a16:creationId xmlns:a16="http://schemas.microsoft.com/office/drawing/2014/main" id="{8A7AE2A0-F14D-42B7-90E7-D56EDA0559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7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">
            <a:extLst>
              <a:ext uri="{FF2B5EF4-FFF2-40B4-BE49-F238E27FC236}">
                <a16:creationId xmlns:a16="http://schemas.microsoft.com/office/drawing/2014/main" id="{A4B1ED60-24D7-4647-8A9F-8A721D2B3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5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0">
            <a:extLst>
              <a:ext uri="{FF2B5EF4-FFF2-40B4-BE49-F238E27FC236}">
                <a16:creationId xmlns:a16="http://schemas.microsoft.com/office/drawing/2014/main" id="{887E8DBB-EB88-4911-B549-BA67B22631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75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1">
            <a:extLst>
              <a:ext uri="{FF2B5EF4-FFF2-40B4-BE49-F238E27FC236}">
                <a16:creationId xmlns:a16="http://schemas.microsoft.com/office/drawing/2014/main" id="{D397A6CC-06D1-4339-8BA0-3D9353860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6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2">
            <a:extLst>
              <a:ext uri="{FF2B5EF4-FFF2-40B4-BE49-F238E27FC236}">
                <a16:creationId xmlns:a16="http://schemas.microsoft.com/office/drawing/2014/main" id="{32273185-31CA-48AB-A012-9269C351E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2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3">
            <a:extLst>
              <a:ext uri="{FF2B5EF4-FFF2-40B4-BE49-F238E27FC236}">
                <a16:creationId xmlns:a16="http://schemas.microsoft.com/office/drawing/2014/main" id="{429BD600-AB04-48F0-B721-F53873C284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94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4">
            <a:extLst>
              <a:ext uri="{FF2B5EF4-FFF2-40B4-BE49-F238E27FC236}">
                <a16:creationId xmlns:a16="http://schemas.microsoft.com/office/drawing/2014/main" id="{DBE168D1-BF7C-4B22-82E9-0E5D13136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76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5">
            <a:extLst>
              <a:ext uri="{FF2B5EF4-FFF2-40B4-BE49-F238E27FC236}">
                <a16:creationId xmlns:a16="http://schemas.microsoft.com/office/drawing/2014/main" id="{AB418DDF-76DF-48FD-901D-298E5C8D02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13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6">
            <a:extLst>
              <a:ext uri="{FF2B5EF4-FFF2-40B4-BE49-F238E27FC236}">
                <a16:creationId xmlns:a16="http://schemas.microsoft.com/office/drawing/2014/main" id="{FB94E438-54CE-415A-B5A4-E7C034C470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5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7">
            <a:extLst>
              <a:ext uri="{FF2B5EF4-FFF2-40B4-BE49-F238E27FC236}">
                <a16:creationId xmlns:a16="http://schemas.microsoft.com/office/drawing/2014/main" id="{7BFB3CC4-CE7D-4D09-844A-1E7278CEA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1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8">
            <a:extLst>
              <a:ext uri="{FF2B5EF4-FFF2-40B4-BE49-F238E27FC236}">
                <a16:creationId xmlns:a16="http://schemas.microsoft.com/office/drawing/2014/main" id="{0C51B4DB-497E-4709-B9B5-A68EFA31EE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83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9">
            <a:extLst>
              <a:ext uri="{FF2B5EF4-FFF2-40B4-BE49-F238E27FC236}">
                <a16:creationId xmlns:a16="http://schemas.microsoft.com/office/drawing/2014/main" id="{F1DAC23F-6BAE-464D-98ED-9EB8FAAF59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1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">
            <a:extLst>
              <a:ext uri="{FF2B5EF4-FFF2-40B4-BE49-F238E27FC236}">
                <a16:creationId xmlns:a16="http://schemas.microsoft.com/office/drawing/2014/main" id="{586B938B-6106-4E1B-8FCF-39B729153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82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0">
            <a:extLst>
              <a:ext uri="{FF2B5EF4-FFF2-40B4-BE49-F238E27FC236}">
                <a16:creationId xmlns:a16="http://schemas.microsoft.com/office/drawing/2014/main" id="{FAD5EA4B-1AF2-4E68-8E15-B65858F0D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63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1">
            <a:extLst>
              <a:ext uri="{FF2B5EF4-FFF2-40B4-BE49-F238E27FC236}">
                <a16:creationId xmlns:a16="http://schemas.microsoft.com/office/drawing/2014/main" id="{2C7AB165-7EC9-413F-8A65-80AB21DE6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3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2">
            <a:extLst>
              <a:ext uri="{FF2B5EF4-FFF2-40B4-BE49-F238E27FC236}">
                <a16:creationId xmlns:a16="http://schemas.microsoft.com/office/drawing/2014/main" id="{477C869C-5CA1-45EA-95B9-86838C173D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44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3">
            <a:extLst>
              <a:ext uri="{FF2B5EF4-FFF2-40B4-BE49-F238E27FC236}">
                <a16:creationId xmlns:a16="http://schemas.microsoft.com/office/drawing/2014/main" id="{AB26971E-5941-46CB-A29B-F5A6B7F8C7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9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4">
            <a:extLst>
              <a:ext uri="{FF2B5EF4-FFF2-40B4-BE49-F238E27FC236}">
                <a16:creationId xmlns:a16="http://schemas.microsoft.com/office/drawing/2014/main" id="{045987EE-BE8F-45D4-98FA-2601FD4D6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7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5">
            <a:extLst>
              <a:ext uri="{FF2B5EF4-FFF2-40B4-BE49-F238E27FC236}">
                <a16:creationId xmlns:a16="http://schemas.microsoft.com/office/drawing/2014/main" id="{04F51D2E-B3B2-4EC7-AAC5-10D293E048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03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6">
            <a:extLst>
              <a:ext uri="{FF2B5EF4-FFF2-40B4-BE49-F238E27FC236}">
                <a16:creationId xmlns:a16="http://schemas.microsoft.com/office/drawing/2014/main" id="{2433E344-060D-45C1-BA0D-215FEA512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43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7">
            <a:extLst>
              <a:ext uri="{FF2B5EF4-FFF2-40B4-BE49-F238E27FC236}">
                <a16:creationId xmlns:a16="http://schemas.microsoft.com/office/drawing/2014/main" id="{FE78EE0A-3352-4321-B426-E2347AD89B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48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8">
            <a:extLst>
              <a:ext uri="{FF2B5EF4-FFF2-40B4-BE49-F238E27FC236}">
                <a16:creationId xmlns:a16="http://schemas.microsoft.com/office/drawing/2014/main" id="{7FFCD3A0-1586-41D2-8439-8F187E15D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01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9">
            <a:extLst>
              <a:ext uri="{FF2B5EF4-FFF2-40B4-BE49-F238E27FC236}">
                <a16:creationId xmlns:a16="http://schemas.microsoft.com/office/drawing/2014/main" id="{96888BFD-1191-4C0E-A943-406FE75F1E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">
            <a:extLst>
              <a:ext uri="{FF2B5EF4-FFF2-40B4-BE49-F238E27FC236}">
                <a16:creationId xmlns:a16="http://schemas.microsoft.com/office/drawing/2014/main" id="{02749B53-2898-4FE0-B936-25DDD230B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9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0">
            <a:extLst>
              <a:ext uri="{FF2B5EF4-FFF2-40B4-BE49-F238E27FC236}">
                <a16:creationId xmlns:a16="http://schemas.microsoft.com/office/drawing/2014/main" id="{589F5F06-3431-46A7-A3A2-16FB92D2B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30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1">
            <a:extLst>
              <a:ext uri="{FF2B5EF4-FFF2-40B4-BE49-F238E27FC236}">
                <a16:creationId xmlns:a16="http://schemas.microsoft.com/office/drawing/2014/main" id="{FC635809-1C1B-4F8A-A06B-93E017AA8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22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2">
            <a:extLst>
              <a:ext uri="{FF2B5EF4-FFF2-40B4-BE49-F238E27FC236}">
                <a16:creationId xmlns:a16="http://schemas.microsoft.com/office/drawing/2014/main" id="{9F3926CB-3A7A-4577-9993-AFD87D3C3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57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3">
            <a:extLst>
              <a:ext uri="{FF2B5EF4-FFF2-40B4-BE49-F238E27FC236}">
                <a16:creationId xmlns:a16="http://schemas.microsoft.com/office/drawing/2014/main" id="{BA2AB98B-94DA-4346-A5F8-2BAAC881C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272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4">
            <a:extLst>
              <a:ext uri="{FF2B5EF4-FFF2-40B4-BE49-F238E27FC236}">
                <a16:creationId xmlns:a16="http://schemas.microsoft.com/office/drawing/2014/main" id="{38BA7AD0-2FEF-41A3-9CA3-0E62ACD66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80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5">
            <a:extLst>
              <a:ext uri="{FF2B5EF4-FFF2-40B4-BE49-F238E27FC236}">
                <a16:creationId xmlns:a16="http://schemas.microsoft.com/office/drawing/2014/main" id="{7B13837E-8C50-4EDA-A2C8-AA20D2AD5C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5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6">
            <a:extLst>
              <a:ext uri="{FF2B5EF4-FFF2-40B4-BE49-F238E27FC236}">
                <a16:creationId xmlns:a16="http://schemas.microsoft.com/office/drawing/2014/main" id="{0684D10C-858E-4427-8A01-104FAB2B7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75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7">
            <a:extLst>
              <a:ext uri="{FF2B5EF4-FFF2-40B4-BE49-F238E27FC236}">
                <a16:creationId xmlns:a16="http://schemas.microsoft.com/office/drawing/2014/main" id="{AFB59351-7120-48F6-B0D8-2F487CC2DC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9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7">
            <a:extLst>
              <a:ext uri="{FF2B5EF4-FFF2-40B4-BE49-F238E27FC236}">
                <a16:creationId xmlns:a16="http://schemas.microsoft.com/office/drawing/2014/main" id="{04EBBAD0-F0C3-4094-9350-C3EE7E690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8">
            <a:extLst>
              <a:ext uri="{FF2B5EF4-FFF2-40B4-BE49-F238E27FC236}">
                <a16:creationId xmlns:a16="http://schemas.microsoft.com/office/drawing/2014/main" id="{6FFE4747-B242-451F-8AA0-77BC34684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">
            <a:extLst>
              <a:ext uri="{FF2B5EF4-FFF2-40B4-BE49-F238E27FC236}">
                <a16:creationId xmlns:a16="http://schemas.microsoft.com/office/drawing/2014/main" id="{58C30E97-592F-4D68-AD00-1FC4BAA924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19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Широкий екран</PresentationFormat>
  <Paragraphs>0</Paragraphs>
  <Slides>67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Деркаченко Юлія Вікторівна</dc:creator>
  <cp:lastModifiedBy>Сергій Шаршов</cp:lastModifiedBy>
  <cp:revision>1</cp:revision>
  <dcterms:created xsi:type="dcterms:W3CDTF">2025-12-03T22:32:16Z</dcterms:created>
  <dcterms:modified xsi:type="dcterms:W3CDTF">2025-12-04T15:28:31Z</dcterms:modified>
</cp:coreProperties>
</file>