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Lst>
  <p:sldSz cy="5184775" cx="9144000"/>
  <p:notesSz cx="6858000" cy="9144000"/>
  <p:embeddedFontLst>
    <p:embeddedFont>
      <p:font typeface="Gill Sans"/>
      <p:regular r:id="rId34"/>
      <p:bold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33">
          <p15:clr>
            <a:srgbClr val="A4A3A4"/>
          </p15:clr>
        </p15:guide>
        <p15:guide id="2" pos="2880">
          <p15:clr>
            <a:srgbClr val="A4A3A4"/>
          </p15:clr>
        </p15:guide>
      </p15:sldGuideLst>
    </p:ext>
    <p:ext uri="GoogleSlidesCustomDataVersion2">
      <go:slidesCustomData xmlns:go="http://customooxmlschemas.google.com/" r:id="rId36" roundtripDataSignature="AMtx7mgiagJLKyFRYH0NoPXLw6aZdhXUH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33"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font" Target="fonts/GillSans-bold.fntdata"/><Relationship Id="rId12" Type="http://schemas.openxmlformats.org/officeDocument/2006/relationships/slide" Target="slides/slide7.xml"/><Relationship Id="rId34" Type="http://schemas.openxmlformats.org/officeDocument/2006/relationships/font" Target="fonts/GillSans-regular.fntdata"/><Relationship Id="rId15" Type="http://schemas.openxmlformats.org/officeDocument/2006/relationships/slide" Target="slides/slide10.xml"/><Relationship Id="rId14" Type="http://schemas.openxmlformats.org/officeDocument/2006/relationships/slide" Target="slides/slide9.xml"/><Relationship Id="rId36" Type="http://customschemas.google.com/relationships/presentationmetadata" Target="metadata"/><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404813" y="685800"/>
            <a:ext cx="60483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g3a2522bf648_0_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3" name="Google Shape;253;g3a2522bf648_0_0: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g3a252144674_0_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20" name="Google Shape;320;g3a252144674_0_0: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g3736e691b06_0_3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27" name="Google Shape;327;g3736e691b06_0_31: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g3736e691b06_0_4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35" name="Google Shape;335;g3736e691b06_0_47: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g3a252144674_0_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43" name="Google Shape;343;g3a252144674_0_6: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g3a252144674_0_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51" name="Google Shape;351;g3a252144674_0_13: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6" name="Shape 356"/>
        <p:cNvGrpSpPr/>
        <p:nvPr/>
      </p:nvGrpSpPr>
      <p:grpSpPr>
        <a:xfrm>
          <a:off x="0" y="0"/>
          <a:ext cx="0" cy="0"/>
          <a:chOff x="0" y="0"/>
          <a:chExt cx="0" cy="0"/>
        </a:xfrm>
      </p:grpSpPr>
      <p:sp>
        <p:nvSpPr>
          <p:cNvPr id="357" name="Google Shape;357;g373822b4ab7_0_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58" name="Google Shape;358;g373822b4ab7_0_7: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g373822b4ab7_0_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65" name="Google Shape;365;g373822b4ab7_0_14: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g373822b4ab7_0_2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72" name="Google Shape;372;g373822b4ab7_0_20: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7" name="Shape 377"/>
        <p:cNvGrpSpPr/>
        <p:nvPr/>
      </p:nvGrpSpPr>
      <p:grpSpPr>
        <a:xfrm>
          <a:off x="0" y="0"/>
          <a:ext cx="0" cy="0"/>
          <a:chOff x="0" y="0"/>
          <a:chExt cx="0" cy="0"/>
        </a:xfrm>
      </p:grpSpPr>
      <p:sp>
        <p:nvSpPr>
          <p:cNvPr id="378" name="Google Shape;378;g3a252144674_0_2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79" name="Google Shape;379;g3a252144674_0_21: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4" name="Shape 384"/>
        <p:cNvGrpSpPr/>
        <p:nvPr/>
      </p:nvGrpSpPr>
      <p:grpSpPr>
        <a:xfrm>
          <a:off x="0" y="0"/>
          <a:ext cx="0" cy="0"/>
          <a:chOff x="0" y="0"/>
          <a:chExt cx="0" cy="0"/>
        </a:xfrm>
      </p:grpSpPr>
      <p:sp>
        <p:nvSpPr>
          <p:cNvPr id="385" name="Google Shape;385;g373822b4ab7_0_2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86" name="Google Shape;386;g373822b4ab7_0_26: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g3a252144674_0_6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1" name="Google Shape;261;g3a252144674_0_60: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2" name="Shape 392"/>
        <p:cNvGrpSpPr/>
        <p:nvPr/>
      </p:nvGrpSpPr>
      <p:grpSpPr>
        <a:xfrm>
          <a:off x="0" y="0"/>
          <a:ext cx="0" cy="0"/>
          <a:chOff x="0" y="0"/>
          <a:chExt cx="0" cy="0"/>
        </a:xfrm>
      </p:grpSpPr>
      <p:sp>
        <p:nvSpPr>
          <p:cNvPr id="393" name="Google Shape;393;g373822b4ab7_0_3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94" name="Google Shape;394;g373822b4ab7_0_33: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g373822b4ab7_0_4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01" name="Google Shape;401;g373822b4ab7_0_40: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7" name="Shape 407"/>
        <p:cNvGrpSpPr/>
        <p:nvPr/>
      </p:nvGrpSpPr>
      <p:grpSpPr>
        <a:xfrm>
          <a:off x="0" y="0"/>
          <a:ext cx="0" cy="0"/>
          <a:chOff x="0" y="0"/>
          <a:chExt cx="0" cy="0"/>
        </a:xfrm>
      </p:grpSpPr>
      <p:sp>
        <p:nvSpPr>
          <p:cNvPr id="408" name="Google Shape;408;g36afe856c35_0_1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09" name="Google Shape;409;g36afe856c35_0_17:notes"/>
          <p:cNvSpPr/>
          <p:nvPr>
            <p:ph idx="2" type="sldImg"/>
          </p:nvPr>
        </p:nvSpPr>
        <p:spPr>
          <a:xfrm>
            <a:off x="404813" y="685800"/>
            <a:ext cx="60483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5" name="Shape 415"/>
        <p:cNvGrpSpPr/>
        <p:nvPr/>
      </p:nvGrpSpPr>
      <p:grpSpPr>
        <a:xfrm>
          <a:off x="0" y="0"/>
          <a:ext cx="0" cy="0"/>
          <a:chOff x="0" y="0"/>
          <a:chExt cx="0" cy="0"/>
        </a:xfrm>
      </p:grpSpPr>
      <p:sp>
        <p:nvSpPr>
          <p:cNvPr id="416" name="Google Shape;416;g3a252144674_0_2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17" name="Google Shape;417;g3a252144674_0_27: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2" name="Shape 422"/>
        <p:cNvGrpSpPr/>
        <p:nvPr/>
      </p:nvGrpSpPr>
      <p:grpSpPr>
        <a:xfrm>
          <a:off x="0" y="0"/>
          <a:ext cx="0" cy="0"/>
          <a:chOff x="0" y="0"/>
          <a:chExt cx="0" cy="0"/>
        </a:xfrm>
      </p:grpSpPr>
      <p:sp>
        <p:nvSpPr>
          <p:cNvPr id="423" name="Google Shape;423;g373822b4ab7_0_4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24" name="Google Shape;424;g373822b4ab7_0_48: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g3a252144674_0_3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31" name="Google Shape;431;g3a252144674_0_34: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6" name="Shape 436"/>
        <p:cNvGrpSpPr/>
        <p:nvPr/>
      </p:nvGrpSpPr>
      <p:grpSpPr>
        <a:xfrm>
          <a:off x="0" y="0"/>
          <a:ext cx="0" cy="0"/>
          <a:chOff x="0" y="0"/>
          <a:chExt cx="0" cy="0"/>
        </a:xfrm>
      </p:grpSpPr>
      <p:sp>
        <p:nvSpPr>
          <p:cNvPr id="437" name="Google Shape;437;g3a252144674_0_4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38" name="Google Shape;438;g3a252144674_0_40: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4" name="Shape 444"/>
        <p:cNvGrpSpPr/>
        <p:nvPr/>
      </p:nvGrpSpPr>
      <p:grpSpPr>
        <a:xfrm>
          <a:off x="0" y="0"/>
          <a:ext cx="0" cy="0"/>
          <a:chOff x="0" y="0"/>
          <a:chExt cx="0" cy="0"/>
        </a:xfrm>
      </p:grpSpPr>
      <p:sp>
        <p:nvSpPr>
          <p:cNvPr id="445" name="Google Shape;445;g3a252144674_0_4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46" name="Google Shape;446;g3a252144674_0_47: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1" name="Shape 451"/>
        <p:cNvGrpSpPr/>
        <p:nvPr/>
      </p:nvGrpSpPr>
      <p:grpSpPr>
        <a:xfrm>
          <a:off x="0" y="0"/>
          <a:ext cx="0" cy="0"/>
          <a:chOff x="0" y="0"/>
          <a:chExt cx="0" cy="0"/>
        </a:xfrm>
      </p:grpSpPr>
      <p:sp>
        <p:nvSpPr>
          <p:cNvPr id="452" name="Google Shape;452;g3a252144674_0_5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53" name="Google Shape;453;g3a252144674_0_54: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g3a252144674_0_7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8" name="Google Shape;268;g3a252144674_0_73: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g3a252144674_0_6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5" name="Google Shape;275;g3a252144674_0_67: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2" name="Google Shape;282;p1:notes"/>
          <p:cNvSpPr/>
          <p:nvPr>
            <p:ph idx="2" type="sldImg"/>
          </p:nvPr>
        </p:nvSpPr>
        <p:spPr>
          <a:xfrm>
            <a:off x="404813" y="685800"/>
            <a:ext cx="604837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g3736e691b06_0_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0" name="Google Shape;290;g3736e691b06_0_0: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g3736e691b06_0_3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8" name="Google Shape;298;g3736e691b06_0_38: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g3736e691b06_0_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06" name="Google Shape;306;g3736e691b06_0_13: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g3736e691b06_0_2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13" name="Google Shape;313;g3736e691b06_0_23:notes"/>
          <p:cNvSpPr/>
          <p:nvPr>
            <p:ph idx="2" type="sldImg"/>
          </p:nvPr>
        </p:nvSpPr>
        <p:spPr>
          <a:xfrm>
            <a:off x="404813" y="685800"/>
            <a:ext cx="60483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 Id="rId3"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 Id="rId3"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Gray 1 Content">
  <p:cSld name="Red/Gray 1 Content">
    <p:bg>
      <p:bgPr>
        <a:solidFill>
          <a:srgbClr val="E7E7E5"/>
        </a:solidFill>
      </p:bgPr>
    </p:bg>
    <p:spTree>
      <p:nvGrpSpPr>
        <p:cNvPr id="16" name="Shape 16"/>
        <p:cNvGrpSpPr/>
        <p:nvPr/>
      </p:nvGrpSpPr>
      <p:grpSpPr>
        <a:xfrm>
          <a:off x="0" y="0"/>
          <a:ext cx="0" cy="0"/>
          <a:chOff x="0" y="0"/>
          <a:chExt cx="0" cy="0"/>
        </a:xfrm>
      </p:grpSpPr>
      <p:sp>
        <p:nvSpPr>
          <p:cNvPr id="17" name="Google Shape;17;p26"/>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6C6463"/>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26"/>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b="0" i="0" sz="600">
                <a:solidFill>
                  <a:srgbClr val="6C6463"/>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6"/>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20" name="Google Shape;20;p26"/>
          <p:cNvSpPr txBox="1"/>
          <p:nvPr>
            <p:ph type="title"/>
          </p:nvPr>
        </p:nvSpPr>
        <p:spPr>
          <a:xfrm>
            <a:off x="686104" y="682922"/>
            <a:ext cx="7772400" cy="461665"/>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BA0C2F"/>
              </a:buClr>
              <a:buSzPts val="2400"/>
              <a:buFont typeface="Arial"/>
              <a:buNone/>
              <a:defRPr>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26"/>
          <p:cNvSpPr txBox="1"/>
          <p:nvPr>
            <p:ph idx="1" type="body"/>
          </p:nvPr>
        </p:nvSpPr>
        <p:spPr>
          <a:xfrm>
            <a:off x="685800" y="1296987"/>
            <a:ext cx="7772400"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a:latin typeface="Arial"/>
                <a:ea typeface="Arial"/>
                <a:cs typeface="Arial"/>
                <a:sym typeface="Arial"/>
              </a:defRPr>
            </a:lvl1pPr>
            <a:lvl2pPr indent="-330200" lvl="1" marL="914400" algn="l">
              <a:lnSpc>
                <a:spcPct val="100000"/>
              </a:lnSpc>
              <a:spcBef>
                <a:spcPts val="800"/>
              </a:spcBef>
              <a:spcAft>
                <a:spcPts val="0"/>
              </a:spcAft>
              <a:buClr>
                <a:srgbClr val="6C6463"/>
              </a:buClr>
              <a:buSzPts val="1600"/>
              <a:buChar char="–"/>
              <a:defRPr>
                <a:latin typeface="Arial"/>
                <a:ea typeface="Arial"/>
                <a:cs typeface="Arial"/>
                <a:sym typeface="Arial"/>
              </a:defRPr>
            </a:lvl2pPr>
            <a:lvl3pPr indent="-342900" lvl="2" marL="1371600" algn="l">
              <a:lnSpc>
                <a:spcPct val="100000"/>
              </a:lnSpc>
              <a:spcBef>
                <a:spcPts val="800"/>
              </a:spcBef>
              <a:spcAft>
                <a:spcPts val="0"/>
              </a:spcAft>
              <a:buClr>
                <a:srgbClr val="6C6463"/>
              </a:buClr>
              <a:buSzPts val="1800"/>
              <a:buChar char="•"/>
              <a:defRPr/>
            </a:lvl3pPr>
            <a:lvl4pPr indent="-342900" lvl="3" marL="1828800" algn="l">
              <a:lnSpc>
                <a:spcPct val="100000"/>
              </a:lnSpc>
              <a:spcBef>
                <a:spcPts val="360"/>
              </a:spcBef>
              <a:spcAft>
                <a:spcPts val="0"/>
              </a:spcAft>
              <a:buClr>
                <a:srgbClr val="6C6463"/>
              </a:buClr>
              <a:buSzPts val="1800"/>
              <a:buChar char="–"/>
              <a:defRPr/>
            </a:lvl4pPr>
            <a:lvl5pPr indent="-342900" lvl="4" marL="2286000" algn="l">
              <a:lnSpc>
                <a:spcPct val="100000"/>
              </a:lnSpc>
              <a:spcBef>
                <a:spcPts val="360"/>
              </a:spcBef>
              <a:spcAft>
                <a:spcPts val="0"/>
              </a:spcAft>
              <a:buClr>
                <a:srgbClr val="6C6463"/>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Gray 3 Content">
  <p:cSld name="Red/Gray 3 Content">
    <p:bg>
      <p:bgPr>
        <a:solidFill>
          <a:srgbClr val="E7E7E5"/>
        </a:solidFill>
      </p:bgPr>
    </p:bg>
    <p:spTree>
      <p:nvGrpSpPr>
        <p:cNvPr id="81" name="Shape 81"/>
        <p:cNvGrpSpPr/>
        <p:nvPr/>
      </p:nvGrpSpPr>
      <p:grpSpPr>
        <a:xfrm>
          <a:off x="0" y="0"/>
          <a:ext cx="0" cy="0"/>
          <a:chOff x="0" y="0"/>
          <a:chExt cx="0" cy="0"/>
        </a:xfrm>
      </p:grpSpPr>
      <p:sp>
        <p:nvSpPr>
          <p:cNvPr id="82" name="Google Shape;82;p34"/>
          <p:cNvSpPr txBox="1"/>
          <p:nvPr>
            <p:ph idx="1" type="body"/>
          </p:nvPr>
        </p:nvSpPr>
        <p:spPr>
          <a:xfrm>
            <a:off x="686104" y="1296987"/>
            <a:ext cx="2514296"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latin typeface="Arial"/>
                <a:ea typeface="Arial"/>
                <a:cs typeface="Arial"/>
                <a:sym typeface="Arial"/>
              </a:defRPr>
            </a:lvl1pPr>
            <a:lvl2pPr indent="-330200" lvl="1" marL="914400" algn="l">
              <a:lnSpc>
                <a:spcPct val="100000"/>
              </a:lnSpc>
              <a:spcBef>
                <a:spcPts val="800"/>
              </a:spcBef>
              <a:spcAft>
                <a:spcPts val="0"/>
              </a:spcAft>
              <a:buClr>
                <a:srgbClr val="6C6463"/>
              </a:buClr>
              <a:buSzPts val="1600"/>
              <a:buChar char="–"/>
              <a:defRPr sz="1600">
                <a:solidFill>
                  <a:srgbClr val="6C6463"/>
                </a:solidFill>
                <a:latin typeface="Arial"/>
                <a:ea typeface="Arial"/>
                <a:cs typeface="Arial"/>
                <a:sym typeface="Aria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FFFFFF"/>
              </a:buClr>
              <a:buSzPts val="1600"/>
              <a:buChar char="»"/>
              <a:defRPr sz="1600">
                <a:solidFill>
                  <a:srgbClr val="FFFFFF"/>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83" name="Google Shape;83;p34"/>
          <p:cNvSpPr txBox="1"/>
          <p:nvPr>
            <p:ph idx="2" type="body"/>
          </p:nvPr>
        </p:nvSpPr>
        <p:spPr>
          <a:xfrm>
            <a:off x="5943600" y="1296987"/>
            <a:ext cx="2514904"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FFFFFF"/>
              </a:buClr>
              <a:buSzPts val="1600"/>
              <a:buChar char="»"/>
              <a:defRPr sz="1600">
                <a:solidFill>
                  <a:srgbClr val="FFFFFF"/>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84" name="Google Shape;84;p34"/>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34"/>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34"/>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87" name="Google Shape;87;p34"/>
          <p:cNvSpPr txBox="1"/>
          <p:nvPr>
            <p:ph idx="3" type="body"/>
          </p:nvPr>
        </p:nvSpPr>
        <p:spPr>
          <a:xfrm>
            <a:off x="3314548" y="1296987"/>
            <a:ext cx="2514904"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latin typeface="Arial"/>
                <a:ea typeface="Arial"/>
                <a:cs typeface="Arial"/>
                <a:sym typeface="Arial"/>
              </a:defRPr>
            </a:lvl1pPr>
            <a:lvl2pPr indent="-330200" lvl="1" marL="914400" algn="l">
              <a:lnSpc>
                <a:spcPct val="100000"/>
              </a:lnSpc>
              <a:spcBef>
                <a:spcPts val="800"/>
              </a:spcBef>
              <a:spcAft>
                <a:spcPts val="0"/>
              </a:spcAft>
              <a:buClr>
                <a:srgbClr val="6C6463"/>
              </a:buClr>
              <a:buSzPts val="1600"/>
              <a:buChar char="–"/>
              <a:defRPr sz="1600">
                <a:solidFill>
                  <a:srgbClr val="6C6463"/>
                </a:solidFill>
                <a:latin typeface="Arial"/>
                <a:ea typeface="Arial"/>
                <a:cs typeface="Arial"/>
                <a:sym typeface="Aria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FFFFFF"/>
              </a:buClr>
              <a:buSzPts val="1600"/>
              <a:buChar char="»"/>
              <a:defRPr sz="1600">
                <a:solidFill>
                  <a:srgbClr val="FFFFFF"/>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88" name="Google Shape;88;p34"/>
          <p:cNvSpPr txBox="1"/>
          <p:nvPr>
            <p:ph type="title"/>
          </p:nvPr>
        </p:nvSpPr>
        <p:spPr>
          <a:xfrm>
            <a:off x="686104" y="679217"/>
            <a:ext cx="7772400" cy="465370"/>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BA0C2F"/>
              </a:buClr>
              <a:buSzPts val="2400"/>
              <a:buFont typeface="Arial"/>
              <a:buNone/>
              <a:defRPr>
                <a:solidFill>
                  <a:srgbClr val="BA0C2F"/>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Gray 1 Content + Bottom Photo">
  <p:cSld name="Red/Gray 1 Content + Bottom Photo">
    <p:bg>
      <p:bgPr>
        <a:solidFill>
          <a:srgbClr val="E7E7E5"/>
        </a:solidFill>
      </p:bgPr>
    </p:bg>
    <p:spTree>
      <p:nvGrpSpPr>
        <p:cNvPr id="89" name="Shape 89"/>
        <p:cNvGrpSpPr/>
        <p:nvPr/>
      </p:nvGrpSpPr>
      <p:grpSpPr>
        <a:xfrm>
          <a:off x="0" y="0"/>
          <a:ext cx="0" cy="0"/>
          <a:chOff x="0" y="0"/>
          <a:chExt cx="0" cy="0"/>
        </a:xfrm>
      </p:grpSpPr>
      <p:sp>
        <p:nvSpPr>
          <p:cNvPr id="90" name="Google Shape;90;p35"/>
          <p:cNvSpPr/>
          <p:nvPr>
            <p:ph idx="2" type="pic"/>
          </p:nvPr>
        </p:nvSpPr>
        <p:spPr>
          <a:xfrm>
            <a:off x="152400" y="2592387"/>
            <a:ext cx="8839200" cy="2440594"/>
          </a:xfrm>
          <a:prstGeom prst="rect">
            <a:avLst/>
          </a:prstGeom>
          <a:solidFill>
            <a:schemeClr val="lt1"/>
          </a:solidFill>
          <a:ln>
            <a:noFill/>
          </a:ln>
        </p:spPr>
      </p:sp>
      <p:sp>
        <p:nvSpPr>
          <p:cNvPr id="91" name="Google Shape;91;p35"/>
          <p:cNvSpPr txBox="1"/>
          <p:nvPr>
            <p:ph idx="1" type="body"/>
          </p:nvPr>
        </p:nvSpPr>
        <p:spPr>
          <a:xfrm>
            <a:off x="685800" y="1296987"/>
            <a:ext cx="7772400" cy="11430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a:solidFill>
                  <a:srgbClr val="6C6463"/>
                </a:solidFill>
              </a:defRPr>
            </a:lvl1pPr>
            <a:lvl2pPr indent="-330200" lvl="1" marL="914400" algn="l">
              <a:lnSpc>
                <a:spcPct val="100000"/>
              </a:lnSpc>
              <a:spcBef>
                <a:spcPts val="800"/>
              </a:spcBef>
              <a:spcAft>
                <a:spcPts val="0"/>
              </a:spcAft>
              <a:buClr>
                <a:srgbClr val="6C6463"/>
              </a:buClr>
              <a:buSzPts val="1600"/>
              <a:buChar char="–"/>
              <a:defRPr>
                <a:solidFill>
                  <a:srgbClr val="6C6463"/>
                </a:solidFill>
              </a:defRPr>
            </a:lvl2pPr>
            <a:lvl3pPr indent="-342900" lvl="2" marL="1371600" algn="l">
              <a:lnSpc>
                <a:spcPct val="100000"/>
              </a:lnSpc>
              <a:spcBef>
                <a:spcPts val="800"/>
              </a:spcBef>
              <a:spcAft>
                <a:spcPts val="0"/>
              </a:spcAft>
              <a:buClr>
                <a:srgbClr val="6C6463"/>
              </a:buClr>
              <a:buSzPts val="1800"/>
              <a:buChar char="•"/>
              <a:defRPr>
                <a:solidFill>
                  <a:srgbClr val="6C6463"/>
                </a:solidFill>
              </a:defRPr>
            </a:lvl3pPr>
            <a:lvl4pPr indent="-330200" lvl="3" marL="1828800" algn="l">
              <a:lnSpc>
                <a:spcPct val="100000"/>
              </a:lnSpc>
              <a:spcBef>
                <a:spcPts val="320"/>
              </a:spcBef>
              <a:spcAft>
                <a:spcPts val="0"/>
              </a:spcAft>
              <a:buClr>
                <a:srgbClr val="6C6463"/>
              </a:buClr>
              <a:buSzPts val="1600"/>
              <a:buChar char="–"/>
              <a:defRPr>
                <a:solidFill>
                  <a:srgbClr val="6C6463"/>
                </a:solidFill>
              </a:defRPr>
            </a:lvl4pPr>
            <a:lvl5pPr indent="-317500" lvl="4" marL="2286000" algn="l">
              <a:lnSpc>
                <a:spcPct val="100000"/>
              </a:lnSpc>
              <a:spcBef>
                <a:spcPts val="280"/>
              </a:spcBef>
              <a:spcAft>
                <a:spcPts val="0"/>
              </a:spcAft>
              <a:buClr>
                <a:srgbClr val="FFFFFF"/>
              </a:buClr>
              <a:buSzPts val="1400"/>
              <a:buChar char="»"/>
              <a:defRPr>
                <a:solidFill>
                  <a:srgbClr val="FFFFFF"/>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92" name="Google Shape;92;p35"/>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35"/>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35"/>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95" name="Google Shape;95;p35"/>
          <p:cNvSpPr txBox="1"/>
          <p:nvPr>
            <p:ph idx="3" type="body"/>
          </p:nvPr>
        </p:nvSpPr>
        <p:spPr>
          <a:xfrm rot="-5400000">
            <a:off x="7862313" y="3537008"/>
            <a:ext cx="2073910" cy="184666"/>
          </a:xfrm>
          <a:prstGeom prst="rect">
            <a:avLst/>
          </a:prstGeom>
          <a:noFill/>
          <a:ln>
            <a:noFill/>
          </a:ln>
        </p:spPr>
        <p:txBody>
          <a:bodyPr anchorCtr="0" anchor="t" bIns="45700" lIns="91425" spcFirstLastPara="1" rIns="91425" wrap="square" tIns="45700">
            <a:spAutoFit/>
          </a:bodyPr>
          <a:lstStyle>
            <a:lvl1pPr indent="-228600" lvl="0" marL="457200" algn="r">
              <a:lnSpc>
                <a:spcPct val="100000"/>
              </a:lnSpc>
              <a:spcBef>
                <a:spcPts val="0"/>
              </a:spcBef>
              <a:spcAft>
                <a:spcPts val="0"/>
              </a:spcAft>
              <a:buClr>
                <a:srgbClr val="FFFFFF"/>
              </a:buClr>
              <a:buSzPts val="600"/>
              <a:buNone/>
              <a:defRPr sz="600">
                <a:solidFill>
                  <a:srgbClr val="FFFFFF"/>
                </a:solidFill>
              </a:defRPr>
            </a:lvl1pPr>
            <a:lvl2pPr indent="-228600" lvl="1" marL="914400" algn="l">
              <a:lnSpc>
                <a:spcPct val="100000"/>
              </a:lnSpc>
              <a:spcBef>
                <a:spcPts val="800"/>
              </a:spcBef>
              <a:spcAft>
                <a:spcPts val="0"/>
              </a:spcAft>
              <a:buClr>
                <a:schemeClr val="lt1"/>
              </a:buClr>
              <a:buSzPts val="1800"/>
              <a:buNone/>
              <a:defRPr sz="1800">
                <a:solidFill>
                  <a:schemeClr val="lt1"/>
                </a:solidFill>
              </a:defRPr>
            </a:lvl2pPr>
            <a:lvl3pPr indent="-228600" lvl="2" marL="1371600" algn="l">
              <a:lnSpc>
                <a:spcPct val="100000"/>
              </a:lnSpc>
              <a:spcBef>
                <a:spcPts val="800"/>
              </a:spcBef>
              <a:spcAft>
                <a:spcPts val="0"/>
              </a:spcAft>
              <a:buClr>
                <a:schemeClr val="lt1"/>
              </a:buClr>
              <a:buSzPts val="1600"/>
              <a:buNone/>
              <a:defRPr sz="1600">
                <a:solidFill>
                  <a:schemeClr val="lt1"/>
                </a:solidFill>
              </a:defRPr>
            </a:lvl3pPr>
            <a:lvl4pPr indent="-228600" lvl="3" marL="1828800" algn="l">
              <a:lnSpc>
                <a:spcPct val="100000"/>
              </a:lnSpc>
              <a:spcBef>
                <a:spcPts val="280"/>
              </a:spcBef>
              <a:spcAft>
                <a:spcPts val="0"/>
              </a:spcAft>
              <a:buClr>
                <a:schemeClr val="lt1"/>
              </a:buClr>
              <a:buSzPts val="1400"/>
              <a:buNone/>
              <a:defRPr sz="1400">
                <a:solidFill>
                  <a:schemeClr val="lt1"/>
                </a:solidFill>
              </a:defRPr>
            </a:lvl4pPr>
            <a:lvl5pPr indent="-228600" lvl="4" marL="2286000" algn="l">
              <a:lnSpc>
                <a:spcPct val="100000"/>
              </a:lnSpc>
              <a:spcBef>
                <a:spcPts val="240"/>
              </a:spcBef>
              <a:spcAft>
                <a:spcPts val="0"/>
              </a:spcAft>
              <a:buClr>
                <a:schemeClr val="lt1"/>
              </a:buClr>
              <a:buSzPts val="1200"/>
              <a:buNone/>
              <a:defRPr sz="1200">
                <a:solidFill>
                  <a:schemeClr val="lt1"/>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96" name="Google Shape;96;p35"/>
          <p:cNvSpPr txBox="1"/>
          <p:nvPr>
            <p:ph type="title"/>
          </p:nvPr>
        </p:nvSpPr>
        <p:spPr>
          <a:xfrm>
            <a:off x="686104" y="679217"/>
            <a:ext cx="7772400" cy="465370"/>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BA0C2F"/>
              </a:buClr>
              <a:buSzPts val="2400"/>
              <a:buFont typeface="Arial"/>
              <a:buNone/>
              <a:defRPr>
                <a:solidFill>
                  <a:srgbClr val="BA0C2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Gray 1 Content + Right Photo">
  <p:cSld name="Red/Gray 1 Content + Right Photo">
    <p:bg>
      <p:bgPr>
        <a:solidFill>
          <a:srgbClr val="E7E7E5"/>
        </a:solidFill>
      </p:bgPr>
    </p:bg>
    <p:spTree>
      <p:nvGrpSpPr>
        <p:cNvPr id="97" name="Shape 97"/>
        <p:cNvGrpSpPr/>
        <p:nvPr/>
      </p:nvGrpSpPr>
      <p:grpSpPr>
        <a:xfrm>
          <a:off x="0" y="0"/>
          <a:ext cx="0" cy="0"/>
          <a:chOff x="0" y="0"/>
          <a:chExt cx="0" cy="0"/>
        </a:xfrm>
      </p:grpSpPr>
      <p:sp>
        <p:nvSpPr>
          <p:cNvPr id="98" name="Google Shape;98;p36"/>
          <p:cNvSpPr/>
          <p:nvPr>
            <p:ph idx="2" type="pic"/>
          </p:nvPr>
        </p:nvSpPr>
        <p:spPr>
          <a:xfrm>
            <a:off x="4572000" y="153988"/>
            <a:ext cx="4419600" cy="4876800"/>
          </a:xfrm>
          <a:prstGeom prst="rect">
            <a:avLst/>
          </a:prstGeom>
          <a:solidFill>
            <a:srgbClr val="FFFFFF"/>
          </a:solidFill>
          <a:ln>
            <a:noFill/>
          </a:ln>
        </p:spPr>
      </p:sp>
      <p:sp>
        <p:nvSpPr>
          <p:cNvPr id="99" name="Google Shape;99;p36"/>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6C6463"/>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36"/>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101" name="Google Shape;101;p36"/>
          <p:cNvSpPr txBox="1"/>
          <p:nvPr>
            <p:ph idx="1" type="body"/>
          </p:nvPr>
        </p:nvSpPr>
        <p:spPr>
          <a:xfrm>
            <a:off x="685800" y="1677987"/>
            <a:ext cx="3657600" cy="2819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17500" lvl="4" marL="2286000" algn="l">
              <a:lnSpc>
                <a:spcPct val="100000"/>
              </a:lnSpc>
              <a:spcBef>
                <a:spcPts val="280"/>
              </a:spcBef>
              <a:spcAft>
                <a:spcPts val="0"/>
              </a:spcAft>
              <a:buClr>
                <a:srgbClr val="FFFFFF"/>
              </a:buClr>
              <a:buSzPts val="1400"/>
              <a:buChar char="»"/>
              <a:defRPr>
                <a:solidFill>
                  <a:srgbClr val="FFFFFF"/>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02" name="Google Shape;102;p36"/>
          <p:cNvSpPr txBox="1"/>
          <p:nvPr>
            <p:ph idx="3" type="body"/>
          </p:nvPr>
        </p:nvSpPr>
        <p:spPr>
          <a:xfrm rot="-5400000">
            <a:off x="7862312" y="1098609"/>
            <a:ext cx="2073910" cy="184666"/>
          </a:xfrm>
          <a:prstGeom prst="rect">
            <a:avLst/>
          </a:prstGeom>
          <a:noFill/>
          <a:ln>
            <a:noFill/>
          </a:ln>
        </p:spPr>
        <p:txBody>
          <a:bodyPr anchorCtr="0" anchor="t" bIns="45700" lIns="91425" spcFirstLastPara="1" rIns="91425" wrap="square" tIns="45700">
            <a:spAutoFit/>
          </a:bodyPr>
          <a:lstStyle>
            <a:lvl1pPr indent="-228600" lvl="0" marL="457200" algn="r">
              <a:lnSpc>
                <a:spcPct val="100000"/>
              </a:lnSpc>
              <a:spcBef>
                <a:spcPts val="0"/>
              </a:spcBef>
              <a:spcAft>
                <a:spcPts val="0"/>
              </a:spcAft>
              <a:buClr>
                <a:srgbClr val="FFFFFF"/>
              </a:buClr>
              <a:buSzPts val="600"/>
              <a:buNone/>
              <a:defRPr sz="600">
                <a:solidFill>
                  <a:srgbClr val="FFFFFF"/>
                </a:solidFill>
              </a:defRPr>
            </a:lvl1pPr>
            <a:lvl2pPr indent="-228600" lvl="1" marL="914400" algn="l">
              <a:lnSpc>
                <a:spcPct val="100000"/>
              </a:lnSpc>
              <a:spcBef>
                <a:spcPts val="800"/>
              </a:spcBef>
              <a:spcAft>
                <a:spcPts val="0"/>
              </a:spcAft>
              <a:buClr>
                <a:schemeClr val="lt1"/>
              </a:buClr>
              <a:buSzPts val="1800"/>
              <a:buNone/>
              <a:defRPr sz="1800">
                <a:solidFill>
                  <a:schemeClr val="lt1"/>
                </a:solidFill>
              </a:defRPr>
            </a:lvl2pPr>
            <a:lvl3pPr indent="-228600" lvl="2" marL="1371600" algn="l">
              <a:lnSpc>
                <a:spcPct val="100000"/>
              </a:lnSpc>
              <a:spcBef>
                <a:spcPts val="800"/>
              </a:spcBef>
              <a:spcAft>
                <a:spcPts val="0"/>
              </a:spcAft>
              <a:buClr>
                <a:schemeClr val="lt1"/>
              </a:buClr>
              <a:buSzPts val="1600"/>
              <a:buNone/>
              <a:defRPr sz="1600">
                <a:solidFill>
                  <a:schemeClr val="lt1"/>
                </a:solidFill>
              </a:defRPr>
            </a:lvl3pPr>
            <a:lvl4pPr indent="-228600" lvl="3" marL="1828800" algn="l">
              <a:lnSpc>
                <a:spcPct val="100000"/>
              </a:lnSpc>
              <a:spcBef>
                <a:spcPts val="280"/>
              </a:spcBef>
              <a:spcAft>
                <a:spcPts val="0"/>
              </a:spcAft>
              <a:buClr>
                <a:schemeClr val="lt1"/>
              </a:buClr>
              <a:buSzPts val="1400"/>
              <a:buNone/>
              <a:defRPr sz="1400">
                <a:solidFill>
                  <a:schemeClr val="lt1"/>
                </a:solidFill>
              </a:defRPr>
            </a:lvl4pPr>
            <a:lvl5pPr indent="-228600" lvl="4" marL="2286000" algn="l">
              <a:lnSpc>
                <a:spcPct val="100000"/>
              </a:lnSpc>
              <a:spcBef>
                <a:spcPts val="240"/>
              </a:spcBef>
              <a:spcAft>
                <a:spcPts val="0"/>
              </a:spcAft>
              <a:buClr>
                <a:schemeClr val="lt1"/>
              </a:buClr>
              <a:buSzPts val="1200"/>
              <a:buNone/>
              <a:defRPr sz="1200">
                <a:solidFill>
                  <a:schemeClr val="lt1"/>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03" name="Google Shape;103;p36"/>
          <p:cNvSpPr txBox="1"/>
          <p:nvPr>
            <p:ph type="title"/>
          </p:nvPr>
        </p:nvSpPr>
        <p:spPr>
          <a:xfrm>
            <a:off x="685800" y="678715"/>
            <a:ext cx="3657600" cy="830997"/>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BA0C2F"/>
              </a:buClr>
              <a:buSzPts val="2400"/>
              <a:buFont typeface="Arial"/>
              <a:buNone/>
              <a:defRPr>
                <a:solidFill>
                  <a:srgbClr val="BA0C2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Gray Title Only">
  <p:cSld name="Red/Gray Title Only">
    <p:bg>
      <p:bgPr>
        <a:solidFill>
          <a:srgbClr val="E7E7E5"/>
        </a:solidFill>
      </p:bgPr>
    </p:bg>
    <p:spTree>
      <p:nvGrpSpPr>
        <p:cNvPr id="104" name="Shape 104"/>
        <p:cNvGrpSpPr/>
        <p:nvPr/>
      </p:nvGrpSpPr>
      <p:grpSpPr>
        <a:xfrm>
          <a:off x="0" y="0"/>
          <a:ext cx="0" cy="0"/>
          <a:chOff x="0" y="0"/>
          <a:chExt cx="0" cy="0"/>
        </a:xfrm>
      </p:grpSpPr>
      <p:sp>
        <p:nvSpPr>
          <p:cNvPr id="105" name="Google Shape;105;p37"/>
          <p:cNvSpPr/>
          <p:nvPr>
            <p:ph idx="2" type="pic"/>
          </p:nvPr>
        </p:nvSpPr>
        <p:spPr>
          <a:xfrm>
            <a:off x="152400" y="153987"/>
            <a:ext cx="4419600" cy="4876799"/>
          </a:xfrm>
          <a:prstGeom prst="rect">
            <a:avLst/>
          </a:prstGeom>
          <a:solidFill>
            <a:schemeClr val="lt1"/>
          </a:solidFill>
          <a:ln>
            <a:noFill/>
          </a:ln>
        </p:spPr>
      </p:sp>
      <p:sp>
        <p:nvSpPr>
          <p:cNvPr id="106" name="Google Shape;106;p37"/>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chemeClr val="lt1"/>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37"/>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108" name="Google Shape;108;p37"/>
          <p:cNvSpPr txBox="1"/>
          <p:nvPr>
            <p:ph idx="1" type="body"/>
          </p:nvPr>
        </p:nvSpPr>
        <p:spPr>
          <a:xfrm rot="-5400000">
            <a:off x="3442713" y="1098609"/>
            <a:ext cx="2073910" cy="184666"/>
          </a:xfrm>
          <a:prstGeom prst="rect">
            <a:avLst/>
          </a:prstGeom>
          <a:noFill/>
          <a:ln>
            <a:noFill/>
          </a:ln>
        </p:spPr>
        <p:txBody>
          <a:bodyPr anchorCtr="0" anchor="t" bIns="45700" lIns="91425" spcFirstLastPara="1" rIns="91425" wrap="square" tIns="45700">
            <a:spAutoFit/>
          </a:bodyPr>
          <a:lstStyle>
            <a:lvl1pPr indent="-228600" lvl="0" marL="457200" algn="r">
              <a:lnSpc>
                <a:spcPct val="100000"/>
              </a:lnSpc>
              <a:spcBef>
                <a:spcPts val="0"/>
              </a:spcBef>
              <a:spcAft>
                <a:spcPts val="0"/>
              </a:spcAft>
              <a:buClr>
                <a:srgbClr val="FFFFFF"/>
              </a:buClr>
              <a:buSzPts val="600"/>
              <a:buNone/>
              <a:defRPr sz="600">
                <a:solidFill>
                  <a:srgbClr val="FFFFFF"/>
                </a:solidFill>
              </a:defRPr>
            </a:lvl1pPr>
            <a:lvl2pPr indent="-228600" lvl="1" marL="914400" algn="l">
              <a:lnSpc>
                <a:spcPct val="100000"/>
              </a:lnSpc>
              <a:spcBef>
                <a:spcPts val="800"/>
              </a:spcBef>
              <a:spcAft>
                <a:spcPts val="0"/>
              </a:spcAft>
              <a:buClr>
                <a:schemeClr val="lt1"/>
              </a:buClr>
              <a:buSzPts val="1800"/>
              <a:buNone/>
              <a:defRPr sz="1800">
                <a:solidFill>
                  <a:schemeClr val="lt1"/>
                </a:solidFill>
              </a:defRPr>
            </a:lvl2pPr>
            <a:lvl3pPr indent="-228600" lvl="2" marL="1371600" algn="l">
              <a:lnSpc>
                <a:spcPct val="100000"/>
              </a:lnSpc>
              <a:spcBef>
                <a:spcPts val="800"/>
              </a:spcBef>
              <a:spcAft>
                <a:spcPts val="0"/>
              </a:spcAft>
              <a:buClr>
                <a:schemeClr val="lt1"/>
              </a:buClr>
              <a:buSzPts val="1600"/>
              <a:buNone/>
              <a:defRPr sz="1600">
                <a:solidFill>
                  <a:schemeClr val="lt1"/>
                </a:solidFill>
              </a:defRPr>
            </a:lvl3pPr>
            <a:lvl4pPr indent="-228600" lvl="3" marL="1828800" algn="l">
              <a:lnSpc>
                <a:spcPct val="100000"/>
              </a:lnSpc>
              <a:spcBef>
                <a:spcPts val="280"/>
              </a:spcBef>
              <a:spcAft>
                <a:spcPts val="0"/>
              </a:spcAft>
              <a:buClr>
                <a:schemeClr val="lt1"/>
              </a:buClr>
              <a:buSzPts val="1400"/>
              <a:buNone/>
              <a:defRPr sz="1400">
                <a:solidFill>
                  <a:schemeClr val="lt1"/>
                </a:solidFill>
              </a:defRPr>
            </a:lvl4pPr>
            <a:lvl5pPr indent="-228600" lvl="4" marL="2286000" algn="l">
              <a:lnSpc>
                <a:spcPct val="100000"/>
              </a:lnSpc>
              <a:spcBef>
                <a:spcPts val="240"/>
              </a:spcBef>
              <a:spcAft>
                <a:spcPts val="0"/>
              </a:spcAft>
              <a:buClr>
                <a:schemeClr val="lt1"/>
              </a:buClr>
              <a:buSzPts val="1200"/>
              <a:buNone/>
              <a:defRPr sz="1200">
                <a:solidFill>
                  <a:schemeClr val="lt1"/>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09" name="Google Shape;109;p37"/>
          <p:cNvSpPr txBox="1"/>
          <p:nvPr>
            <p:ph type="title"/>
          </p:nvPr>
        </p:nvSpPr>
        <p:spPr>
          <a:xfrm>
            <a:off x="4877104" y="2188567"/>
            <a:ext cx="3885896" cy="837665"/>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Clr>
                <a:srgbClr val="BA0C2F"/>
              </a:buClr>
              <a:buSzPts val="2400"/>
              <a:buFont typeface="Arial"/>
              <a:buNone/>
              <a:defRPr>
                <a:solidFill>
                  <a:srgbClr val="BA0C2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Red/Gray 1 Content">
  <p:cSld name="1_Red/Gray 1 Content">
    <p:bg>
      <p:bgPr>
        <a:solidFill>
          <a:schemeClr val="lt1"/>
        </a:solidFill>
      </p:bgPr>
    </p:bg>
    <p:spTree>
      <p:nvGrpSpPr>
        <p:cNvPr id="110" name="Shape 110"/>
        <p:cNvGrpSpPr/>
        <p:nvPr/>
      </p:nvGrpSpPr>
      <p:grpSpPr>
        <a:xfrm>
          <a:off x="0" y="0"/>
          <a:ext cx="0" cy="0"/>
          <a:chOff x="0" y="0"/>
          <a:chExt cx="0" cy="0"/>
        </a:xfrm>
      </p:grpSpPr>
      <p:sp>
        <p:nvSpPr>
          <p:cNvPr id="111" name="Google Shape;111;p38"/>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6C6463"/>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2" name="Google Shape;112;p38"/>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b="0" i="0" sz="600">
                <a:solidFill>
                  <a:srgbClr val="6C6463"/>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38"/>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114" name="Google Shape;114;p38"/>
          <p:cNvSpPr txBox="1"/>
          <p:nvPr>
            <p:ph type="title"/>
          </p:nvPr>
        </p:nvSpPr>
        <p:spPr>
          <a:xfrm>
            <a:off x="686104" y="682922"/>
            <a:ext cx="7772400" cy="461665"/>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BA0C2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5" name="Google Shape;115;p38"/>
          <p:cNvSpPr txBox="1"/>
          <p:nvPr>
            <p:ph idx="1" type="body"/>
          </p:nvPr>
        </p:nvSpPr>
        <p:spPr>
          <a:xfrm>
            <a:off x="685800" y="1296987"/>
            <a:ext cx="7772400" cy="3200400"/>
          </a:xfrm>
          <a:prstGeom prst="rect">
            <a:avLst/>
          </a:prstGeom>
          <a:noFill/>
          <a:ln>
            <a:noFill/>
          </a:ln>
        </p:spPr>
        <p:txBody>
          <a:bodyPr anchorCtr="0" anchor="t" bIns="45700" lIns="91425" spcFirstLastPara="1" rIns="91425" wrap="square" tIns="45700">
            <a:normAutofit/>
          </a:bodyPr>
          <a:lstStyle>
            <a:lvl1pPr indent="-330200" lvl="0" marL="457200" marR="0" algn="l">
              <a:lnSpc>
                <a:spcPct val="100000"/>
              </a:lnSpc>
              <a:spcBef>
                <a:spcPts val="0"/>
              </a:spcBef>
              <a:spcAft>
                <a:spcPts val="0"/>
              </a:spcAft>
              <a:buClr>
                <a:srgbClr val="6C6463"/>
              </a:buClr>
              <a:buSzPts val="1600"/>
              <a:buFont typeface="Arial"/>
              <a:buChar char="•"/>
              <a:defRPr/>
            </a:lvl1pPr>
            <a:lvl2pPr indent="-342900" lvl="1" marL="914400" algn="l">
              <a:lnSpc>
                <a:spcPct val="100000"/>
              </a:lnSpc>
              <a:spcBef>
                <a:spcPts val="800"/>
              </a:spcBef>
              <a:spcAft>
                <a:spcPts val="0"/>
              </a:spcAft>
              <a:buClr>
                <a:srgbClr val="6C6463"/>
              </a:buClr>
              <a:buSzPts val="1800"/>
              <a:buChar char="–"/>
              <a:defRPr/>
            </a:lvl2pPr>
            <a:lvl3pPr indent="-342900" lvl="2" marL="1371600" algn="l">
              <a:lnSpc>
                <a:spcPct val="100000"/>
              </a:lnSpc>
              <a:spcBef>
                <a:spcPts val="800"/>
              </a:spcBef>
              <a:spcAft>
                <a:spcPts val="0"/>
              </a:spcAft>
              <a:buClr>
                <a:srgbClr val="6C6463"/>
              </a:buClr>
              <a:buSzPts val="1800"/>
              <a:buChar char="•"/>
              <a:defRPr/>
            </a:lvl3pPr>
            <a:lvl4pPr indent="-342900" lvl="3" marL="1828800" algn="l">
              <a:lnSpc>
                <a:spcPct val="100000"/>
              </a:lnSpc>
              <a:spcBef>
                <a:spcPts val="360"/>
              </a:spcBef>
              <a:spcAft>
                <a:spcPts val="0"/>
              </a:spcAft>
              <a:buClr>
                <a:srgbClr val="6C6463"/>
              </a:buClr>
              <a:buSzPts val="1800"/>
              <a:buChar char="–"/>
              <a:defRPr/>
            </a:lvl4pPr>
            <a:lvl5pPr indent="-342900" lvl="4" marL="2286000" algn="l">
              <a:lnSpc>
                <a:spcPct val="100000"/>
              </a:lnSpc>
              <a:spcBef>
                <a:spcPts val="360"/>
              </a:spcBef>
              <a:spcAft>
                <a:spcPts val="0"/>
              </a:spcAft>
              <a:buClr>
                <a:srgbClr val="6C6463"/>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Red/Gray 2 Content">
  <p:cSld name="1_Red/Gray 2 Content">
    <p:bg>
      <p:bgPr>
        <a:solidFill>
          <a:schemeClr val="lt1"/>
        </a:solidFill>
      </p:bgPr>
    </p:bg>
    <p:spTree>
      <p:nvGrpSpPr>
        <p:cNvPr id="116" name="Shape 116"/>
        <p:cNvGrpSpPr/>
        <p:nvPr/>
      </p:nvGrpSpPr>
      <p:grpSpPr>
        <a:xfrm>
          <a:off x="0" y="0"/>
          <a:ext cx="0" cy="0"/>
          <a:chOff x="0" y="0"/>
          <a:chExt cx="0" cy="0"/>
        </a:xfrm>
      </p:grpSpPr>
      <p:sp>
        <p:nvSpPr>
          <p:cNvPr id="117" name="Google Shape;117;p39"/>
          <p:cNvSpPr txBox="1"/>
          <p:nvPr>
            <p:ph idx="1" type="body"/>
          </p:nvPr>
        </p:nvSpPr>
        <p:spPr>
          <a:xfrm>
            <a:off x="686104" y="1296987"/>
            <a:ext cx="3809696"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6C6463"/>
              </a:buClr>
              <a:buSzPts val="1600"/>
              <a:buChar char="»"/>
              <a:defRPr sz="1600">
                <a:solidFill>
                  <a:srgbClr val="6C6463"/>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118" name="Google Shape;118;p39"/>
          <p:cNvSpPr txBox="1"/>
          <p:nvPr>
            <p:ph idx="2" type="body"/>
          </p:nvPr>
        </p:nvSpPr>
        <p:spPr>
          <a:xfrm>
            <a:off x="4648200" y="1296987"/>
            <a:ext cx="3810304"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6C6463"/>
              </a:buClr>
              <a:buSzPts val="1600"/>
              <a:buChar char="»"/>
              <a:defRPr sz="1600">
                <a:solidFill>
                  <a:srgbClr val="6C6463"/>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119" name="Google Shape;119;p39"/>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0" name="Google Shape;120;p39"/>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1" name="Google Shape;121;p39"/>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122" name="Google Shape;122;p39"/>
          <p:cNvSpPr txBox="1"/>
          <p:nvPr>
            <p:ph type="title"/>
          </p:nvPr>
        </p:nvSpPr>
        <p:spPr>
          <a:xfrm>
            <a:off x="686104" y="679217"/>
            <a:ext cx="7772400" cy="465370"/>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BA0C2F"/>
              </a:buClr>
              <a:buSzPts val="2400"/>
              <a:buFont typeface="Arial"/>
              <a:buNone/>
              <a:defRPr>
                <a:solidFill>
                  <a:srgbClr val="BA0C2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Red/Gray 3 Content">
  <p:cSld name="1_Red/Gray 3 Content">
    <p:bg>
      <p:bgPr>
        <a:solidFill>
          <a:schemeClr val="lt1"/>
        </a:solidFill>
      </p:bgPr>
    </p:bg>
    <p:spTree>
      <p:nvGrpSpPr>
        <p:cNvPr id="123" name="Shape 123"/>
        <p:cNvGrpSpPr/>
        <p:nvPr/>
      </p:nvGrpSpPr>
      <p:grpSpPr>
        <a:xfrm>
          <a:off x="0" y="0"/>
          <a:ext cx="0" cy="0"/>
          <a:chOff x="0" y="0"/>
          <a:chExt cx="0" cy="0"/>
        </a:xfrm>
      </p:grpSpPr>
      <p:sp>
        <p:nvSpPr>
          <p:cNvPr id="124" name="Google Shape;124;p40"/>
          <p:cNvSpPr txBox="1"/>
          <p:nvPr>
            <p:ph idx="1" type="body"/>
          </p:nvPr>
        </p:nvSpPr>
        <p:spPr>
          <a:xfrm>
            <a:off x="686104" y="1296987"/>
            <a:ext cx="2514296"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FFFFFF"/>
              </a:buClr>
              <a:buSzPts val="1600"/>
              <a:buChar char="»"/>
              <a:defRPr sz="1600">
                <a:solidFill>
                  <a:srgbClr val="FFFFFF"/>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125" name="Google Shape;125;p40"/>
          <p:cNvSpPr txBox="1"/>
          <p:nvPr>
            <p:ph idx="2" type="body"/>
          </p:nvPr>
        </p:nvSpPr>
        <p:spPr>
          <a:xfrm>
            <a:off x="5943600" y="1296987"/>
            <a:ext cx="2514904"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FFFFFF"/>
              </a:buClr>
              <a:buSzPts val="1600"/>
              <a:buChar char="»"/>
              <a:defRPr sz="1600">
                <a:solidFill>
                  <a:srgbClr val="FFFFFF"/>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126" name="Google Shape;126;p40"/>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7" name="Google Shape;127;p40"/>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8" name="Google Shape;128;p40"/>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129" name="Google Shape;129;p40"/>
          <p:cNvSpPr txBox="1"/>
          <p:nvPr>
            <p:ph idx="3" type="body"/>
          </p:nvPr>
        </p:nvSpPr>
        <p:spPr>
          <a:xfrm>
            <a:off x="3314548" y="1296987"/>
            <a:ext cx="2514904"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FFFFFF"/>
              </a:buClr>
              <a:buSzPts val="1600"/>
              <a:buChar char="»"/>
              <a:defRPr sz="1600">
                <a:solidFill>
                  <a:srgbClr val="FFFFFF"/>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130" name="Google Shape;130;p40"/>
          <p:cNvSpPr txBox="1"/>
          <p:nvPr>
            <p:ph type="title"/>
          </p:nvPr>
        </p:nvSpPr>
        <p:spPr>
          <a:xfrm>
            <a:off x="686104" y="679217"/>
            <a:ext cx="7772400" cy="465370"/>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BA0C2F"/>
              </a:buClr>
              <a:buSzPts val="2400"/>
              <a:buFont typeface="Arial"/>
              <a:buNone/>
              <a:defRPr>
                <a:solidFill>
                  <a:srgbClr val="BA0C2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Red/Gray 1 Content + Bottom Photo">
  <p:cSld name="1_Red/Gray 1 Content + Bottom Photo">
    <p:bg>
      <p:bgPr>
        <a:solidFill>
          <a:schemeClr val="lt1"/>
        </a:solidFill>
      </p:bgPr>
    </p:bg>
    <p:spTree>
      <p:nvGrpSpPr>
        <p:cNvPr id="131" name="Shape 131"/>
        <p:cNvGrpSpPr/>
        <p:nvPr/>
      </p:nvGrpSpPr>
      <p:grpSpPr>
        <a:xfrm>
          <a:off x="0" y="0"/>
          <a:ext cx="0" cy="0"/>
          <a:chOff x="0" y="0"/>
          <a:chExt cx="0" cy="0"/>
        </a:xfrm>
      </p:grpSpPr>
      <p:sp>
        <p:nvSpPr>
          <p:cNvPr id="132" name="Google Shape;132;p41"/>
          <p:cNvSpPr/>
          <p:nvPr>
            <p:ph idx="2" type="pic"/>
          </p:nvPr>
        </p:nvSpPr>
        <p:spPr>
          <a:xfrm>
            <a:off x="152400" y="2592387"/>
            <a:ext cx="8839200" cy="2440594"/>
          </a:xfrm>
          <a:prstGeom prst="rect">
            <a:avLst/>
          </a:prstGeom>
          <a:solidFill>
            <a:srgbClr val="E7E7E5"/>
          </a:solidFill>
          <a:ln>
            <a:noFill/>
          </a:ln>
        </p:spPr>
      </p:sp>
      <p:sp>
        <p:nvSpPr>
          <p:cNvPr id="133" name="Google Shape;133;p41"/>
          <p:cNvSpPr txBox="1"/>
          <p:nvPr>
            <p:ph idx="1" type="body"/>
          </p:nvPr>
        </p:nvSpPr>
        <p:spPr>
          <a:xfrm>
            <a:off x="685800" y="1296987"/>
            <a:ext cx="7772400" cy="11430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a:solidFill>
                  <a:srgbClr val="6C6463"/>
                </a:solidFill>
              </a:defRPr>
            </a:lvl1pPr>
            <a:lvl2pPr indent="-330200" lvl="1" marL="914400" algn="l">
              <a:lnSpc>
                <a:spcPct val="100000"/>
              </a:lnSpc>
              <a:spcBef>
                <a:spcPts val="800"/>
              </a:spcBef>
              <a:spcAft>
                <a:spcPts val="0"/>
              </a:spcAft>
              <a:buClr>
                <a:srgbClr val="6C6463"/>
              </a:buClr>
              <a:buSzPts val="1600"/>
              <a:buChar char="–"/>
              <a:defRPr>
                <a:solidFill>
                  <a:srgbClr val="6C6463"/>
                </a:solidFill>
              </a:defRPr>
            </a:lvl2pPr>
            <a:lvl3pPr indent="-342900" lvl="2" marL="1371600" algn="l">
              <a:lnSpc>
                <a:spcPct val="100000"/>
              </a:lnSpc>
              <a:spcBef>
                <a:spcPts val="800"/>
              </a:spcBef>
              <a:spcAft>
                <a:spcPts val="0"/>
              </a:spcAft>
              <a:buClr>
                <a:srgbClr val="6C6463"/>
              </a:buClr>
              <a:buSzPts val="1800"/>
              <a:buChar char="•"/>
              <a:defRPr>
                <a:solidFill>
                  <a:srgbClr val="6C6463"/>
                </a:solidFill>
              </a:defRPr>
            </a:lvl3pPr>
            <a:lvl4pPr indent="-330200" lvl="3" marL="1828800" algn="l">
              <a:lnSpc>
                <a:spcPct val="100000"/>
              </a:lnSpc>
              <a:spcBef>
                <a:spcPts val="320"/>
              </a:spcBef>
              <a:spcAft>
                <a:spcPts val="0"/>
              </a:spcAft>
              <a:buClr>
                <a:srgbClr val="6C6463"/>
              </a:buClr>
              <a:buSzPts val="1600"/>
              <a:buChar char="–"/>
              <a:defRPr>
                <a:solidFill>
                  <a:srgbClr val="6C6463"/>
                </a:solidFill>
              </a:defRPr>
            </a:lvl4pPr>
            <a:lvl5pPr indent="-317500" lvl="4" marL="2286000" algn="l">
              <a:lnSpc>
                <a:spcPct val="100000"/>
              </a:lnSpc>
              <a:spcBef>
                <a:spcPts val="280"/>
              </a:spcBef>
              <a:spcAft>
                <a:spcPts val="0"/>
              </a:spcAft>
              <a:buClr>
                <a:srgbClr val="FFFFFF"/>
              </a:buClr>
              <a:buSzPts val="1400"/>
              <a:buChar char="»"/>
              <a:defRPr>
                <a:solidFill>
                  <a:srgbClr val="FFFFFF"/>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34" name="Google Shape;134;p41"/>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5" name="Google Shape;135;p41"/>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6" name="Google Shape;136;p41"/>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137" name="Google Shape;137;p41"/>
          <p:cNvSpPr txBox="1"/>
          <p:nvPr>
            <p:ph idx="3" type="body"/>
          </p:nvPr>
        </p:nvSpPr>
        <p:spPr>
          <a:xfrm rot="-5400000">
            <a:off x="7862313" y="3537008"/>
            <a:ext cx="2073910" cy="184666"/>
          </a:xfrm>
          <a:prstGeom prst="rect">
            <a:avLst/>
          </a:prstGeom>
          <a:noFill/>
          <a:ln>
            <a:noFill/>
          </a:ln>
        </p:spPr>
        <p:txBody>
          <a:bodyPr anchorCtr="0" anchor="t" bIns="45700" lIns="91425" spcFirstLastPara="1" rIns="91425" wrap="square" tIns="45700">
            <a:spAutoFit/>
          </a:bodyPr>
          <a:lstStyle>
            <a:lvl1pPr indent="-228600" lvl="0" marL="457200" algn="r">
              <a:lnSpc>
                <a:spcPct val="100000"/>
              </a:lnSpc>
              <a:spcBef>
                <a:spcPts val="0"/>
              </a:spcBef>
              <a:spcAft>
                <a:spcPts val="0"/>
              </a:spcAft>
              <a:buClr>
                <a:srgbClr val="FFFFFF"/>
              </a:buClr>
              <a:buSzPts val="600"/>
              <a:buNone/>
              <a:defRPr sz="600">
                <a:solidFill>
                  <a:srgbClr val="FFFFFF"/>
                </a:solidFill>
              </a:defRPr>
            </a:lvl1pPr>
            <a:lvl2pPr indent="-228600" lvl="1" marL="914400" algn="l">
              <a:lnSpc>
                <a:spcPct val="100000"/>
              </a:lnSpc>
              <a:spcBef>
                <a:spcPts val="800"/>
              </a:spcBef>
              <a:spcAft>
                <a:spcPts val="0"/>
              </a:spcAft>
              <a:buClr>
                <a:schemeClr val="lt1"/>
              </a:buClr>
              <a:buSzPts val="1800"/>
              <a:buNone/>
              <a:defRPr sz="1800">
                <a:solidFill>
                  <a:schemeClr val="lt1"/>
                </a:solidFill>
              </a:defRPr>
            </a:lvl2pPr>
            <a:lvl3pPr indent="-228600" lvl="2" marL="1371600" algn="l">
              <a:lnSpc>
                <a:spcPct val="100000"/>
              </a:lnSpc>
              <a:spcBef>
                <a:spcPts val="800"/>
              </a:spcBef>
              <a:spcAft>
                <a:spcPts val="0"/>
              </a:spcAft>
              <a:buClr>
                <a:schemeClr val="lt1"/>
              </a:buClr>
              <a:buSzPts val="1600"/>
              <a:buNone/>
              <a:defRPr sz="1600">
                <a:solidFill>
                  <a:schemeClr val="lt1"/>
                </a:solidFill>
              </a:defRPr>
            </a:lvl3pPr>
            <a:lvl4pPr indent="-228600" lvl="3" marL="1828800" algn="l">
              <a:lnSpc>
                <a:spcPct val="100000"/>
              </a:lnSpc>
              <a:spcBef>
                <a:spcPts val="280"/>
              </a:spcBef>
              <a:spcAft>
                <a:spcPts val="0"/>
              </a:spcAft>
              <a:buClr>
                <a:schemeClr val="lt1"/>
              </a:buClr>
              <a:buSzPts val="1400"/>
              <a:buNone/>
              <a:defRPr sz="1400">
                <a:solidFill>
                  <a:schemeClr val="lt1"/>
                </a:solidFill>
              </a:defRPr>
            </a:lvl4pPr>
            <a:lvl5pPr indent="-228600" lvl="4" marL="2286000" algn="l">
              <a:lnSpc>
                <a:spcPct val="100000"/>
              </a:lnSpc>
              <a:spcBef>
                <a:spcPts val="240"/>
              </a:spcBef>
              <a:spcAft>
                <a:spcPts val="0"/>
              </a:spcAft>
              <a:buClr>
                <a:schemeClr val="lt1"/>
              </a:buClr>
              <a:buSzPts val="1200"/>
              <a:buNone/>
              <a:defRPr sz="1200">
                <a:solidFill>
                  <a:schemeClr val="lt1"/>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38" name="Google Shape;138;p41"/>
          <p:cNvSpPr txBox="1"/>
          <p:nvPr>
            <p:ph type="title"/>
          </p:nvPr>
        </p:nvSpPr>
        <p:spPr>
          <a:xfrm>
            <a:off x="686104" y="679217"/>
            <a:ext cx="7772400" cy="465370"/>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BA0C2F"/>
              </a:buClr>
              <a:buSzPts val="2400"/>
              <a:buFont typeface="Arial"/>
              <a:buNone/>
              <a:defRPr>
                <a:solidFill>
                  <a:srgbClr val="BA0C2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Red/Gray 1 Content + Right Photo">
  <p:cSld name="1_Red/Gray 1 Content + Right Photo">
    <p:bg>
      <p:bgPr>
        <a:solidFill>
          <a:schemeClr val="lt1"/>
        </a:solidFill>
      </p:bgPr>
    </p:bg>
    <p:spTree>
      <p:nvGrpSpPr>
        <p:cNvPr id="139" name="Shape 139"/>
        <p:cNvGrpSpPr/>
        <p:nvPr/>
      </p:nvGrpSpPr>
      <p:grpSpPr>
        <a:xfrm>
          <a:off x="0" y="0"/>
          <a:ext cx="0" cy="0"/>
          <a:chOff x="0" y="0"/>
          <a:chExt cx="0" cy="0"/>
        </a:xfrm>
      </p:grpSpPr>
      <p:sp>
        <p:nvSpPr>
          <p:cNvPr id="140" name="Google Shape;140;p42"/>
          <p:cNvSpPr/>
          <p:nvPr>
            <p:ph idx="2" type="pic"/>
          </p:nvPr>
        </p:nvSpPr>
        <p:spPr>
          <a:xfrm>
            <a:off x="4572000" y="153988"/>
            <a:ext cx="4419600" cy="4876800"/>
          </a:xfrm>
          <a:prstGeom prst="rect">
            <a:avLst/>
          </a:prstGeom>
          <a:solidFill>
            <a:srgbClr val="E7E7E5"/>
          </a:solidFill>
          <a:ln>
            <a:noFill/>
          </a:ln>
        </p:spPr>
      </p:sp>
      <p:sp>
        <p:nvSpPr>
          <p:cNvPr id="141" name="Google Shape;141;p42"/>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6C6463"/>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2" name="Google Shape;142;p42"/>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143" name="Google Shape;143;p42"/>
          <p:cNvSpPr txBox="1"/>
          <p:nvPr>
            <p:ph idx="1" type="body"/>
          </p:nvPr>
        </p:nvSpPr>
        <p:spPr>
          <a:xfrm>
            <a:off x="685800" y="1677987"/>
            <a:ext cx="3657600" cy="2819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17500" lvl="4" marL="2286000" algn="l">
              <a:lnSpc>
                <a:spcPct val="100000"/>
              </a:lnSpc>
              <a:spcBef>
                <a:spcPts val="280"/>
              </a:spcBef>
              <a:spcAft>
                <a:spcPts val="0"/>
              </a:spcAft>
              <a:buClr>
                <a:srgbClr val="FFFFFF"/>
              </a:buClr>
              <a:buSzPts val="1400"/>
              <a:buChar char="»"/>
              <a:defRPr>
                <a:solidFill>
                  <a:srgbClr val="FFFFFF"/>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44" name="Google Shape;144;p42"/>
          <p:cNvSpPr txBox="1"/>
          <p:nvPr>
            <p:ph idx="3" type="body"/>
          </p:nvPr>
        </p:nvSpPr>
        <p:spPr>
          <a:xfrm rot="-5400000">
            <a:off x="7862312" y="1098609"/>
            <a:ext cx="2073910" cy="184666"/>
          </a:xfrm>
          <a:prstGeom prst="rect">
            <a:avLst/>
          </a:prstGeom>
          <a:noFill/>
          <a:ln>
            <a:noFill/>
          </a:ln>
        </p:spPr>
        <p:txBody>
          <a:bodyPr anchorCtr="0" anchor="t" bIns="45700" lIns="91425" spcFirstLastPara="1" rIns="91425" wrap="square" tIns="45700">
            <a:spAutoFit/>
          </a:bodyPr>
          <a:lstStyle>
            <a:lvl1pPr indent="-228600" lvl="0" marL="457200" algn="r">
              <a:lnSpc>
                <a:spcPct val="100000"/>
              </a:lnSpc>
              <a:spcBef>
                <a:spcPts val="0"/>
              </a:spcBef>
              <a:spcAft>
                <a:spcPts val="0"/>
              </a:spcAft>
              <a:buClr>
                <a:srgbClr val="FFFFFF"/>
              </a:buClr>
              <a:buSzPts val="600"/>
              <a:buNone/>
              <a:defRPr sz="600">
                <a:solidFill>
                  <a:srgbClr val="FFFFFF"/>
                </a:solidFill>
              </a:defRPr>
            </a:lvl1pPr>
            <a:lvl2pPr indent="-228600" lvl="1" marL="914400" algn="l">
              <a:lnSpc>
                <a:spcPct val="100000"/>
              </a:lnSpc>
              <a:spcBef>
                <a:spcPts val="800"/>
              </a:spcBef>
              <a:spcAft>
                <a:spcPts val="0"/>
              </a:spcAft>
              <a:buClr>
                <a:schemeClr val="lt1"/>
              </a:buClr>
              <a:buSzPts val="1800"/>
              <a:buNone/>
              <a:defRPr sz="1800">
                <a:solidFill>
                  <a:schemeClr val="lt1"/>
                </a:solidFill>
              </a:defRPr>
            </a:lvl2pPr>
            <a:lvl3pPr indent="-228600" lvl="2" marL="1371600" algn="l">
              <a:lnSpc>
                <a:spcPct val="100000"/>
              </a:lnSpc>
              <a:spcBef>
                <a:spcPts val="800"/>
              </a:spcBef>
              <a:spcAft>
                <a:spcPts val="0"/>
              </a:spcAft>
              <a:buClr>
                <a:schemeClr val="lt1"/>
              </a:buClr>
              <a:buSzPts val="1600"/>
              <a:buNone/>
              <a:defRPr sz="1600">
                <a:solidFill>
                  <a:schemeClr val="lt1"/>
                </a:solidFill>
              </a:defRPr>
            </a:lvl3pPr>
            <a:lvl4pPr indent="-228600" lvl="3" marL="1828800" algn="l">
              <a:lnSpc>
                <a:spcPct val="100000"/>
              </a:lnSpc>
              <a:spcBef>
                <a:spcPts val="280"/>
              </a:spcBef>
              <a:spcAft>
                <a:spcPts val="0"/>
              </a:spcAft>
              <a:buClr>
                <a:schemeClr val="lt1"/>
              </a:buClr>
              <a:buSzPts val="1400"/>
              <a:buNone/>
              <a:defRPr sz="1400">
                <a:solidFill>
                  <a:schemeClr val="lt1"/>
                </a:solidFill>
              </a:defRPr>
            </a:lvl4pPr>
            <a:lvl5pPr indent="-228600" lvl="4" marL="2286000" algn="l">
              <a:lnSpc>
                <a:spcPct val="100000"/>
              </a:lnSpc>
              <a:spcBef>
                <a:spcPts val="240"/>
              </a:spcBef>
              <a:spcAft>
                <a:spcPts val="0"/>
              </a:spcAft>
              <a:buClr>
                <a:schemeClr val="lt1"/>
              </a:buClr>
              <a:buSzPts val="1200"/>
              <a:buNone/>
              <a:defRPr sz="1200">
                <a:solidFill>
                  <a:schemeClr val="lt1"/>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45" name="Google Shape;145;p42"/>
          <p:cNvSpPr txBox="1"/>
          <p:nvPr>
            <p:ph type="title"/>
          </p:nvPr>
        </p:nvSpPr>
        <p:spPr>
          <a:xfrm>
            <a:off x="685800" y="678715"/>
            <a:ext cx="3657600" cy="830997"/>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BA0C2F"/>
              </a:buClr>
              <a:buSzPts val="2400"/>
              <a:buFont typeface="Arial"/>
              <a:buNone/>
              <a:defRPr>
                <a:solidFill>
                  <a:srgbClr val="BA0C2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Red/Gray Title Only">
  <p:cSld name="1_Red/Gray Title Only">
    <p:bg>
      <p:bgPr>
        <a:solidFill>
          <a:schemeClr val="lt1"/>
        </a:solidFill>
      </p:bgPr>
    </p:bg>
    <p:spTree>
      <p:nvGrpSpPr>
        <p:cNvPr id="146" name="Shape 146"/>
        <p:cNvGrpSpPr/>
        <p:nvPr/>
      </p:nvGrpSpPr>
      <p:grpSpPr>
        <a:xfrm>
          <a:off x="0" y="0"/>
          <a:ext cx="0" cy="0"/>
          <a:chOff x="0" y="0"/>
          <a:chExt cx="0" cy="0"/>
        </a:xfrm>
      </p:grpSpPr>
      <p:sp>
        <p:nvSpPr>
          <p:cNvPr id="147" name="Google Shape;147;p43"/>
          <p:cNvSpPr/>
          <p:nvPr>
            <p:ph idx="2" type="pic"/>
          </p:nvPr>
        </p:nvSpPr>
        <p:spPr>
          <a:xfrm>
            <a:off x="152400" y="153987"/>
            <a:ext cx="4419600" cy="4876799"/>
          </a:xfrm>
          <a:prstGeom prst="rect">
            <a:avLst/>
          </a:prstGeom>
          <a:solidFill>
            <a:srgbClr val="E7E7E5"/>
          </a:solidFill>
          <a:ln>
            <a:noFill/>
          </a:ln>
        </p:spPr>
      </p:sp>
      <p:sp>
        <p:nvSpPr>
          <p:cNvPr id="148" name="Google Shape;148;p43"/>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chemeClr val="lt1"/>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9" name="Google Shape;149;p43"/>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150" name="Google Shape;150;p43"/>
          <p:cNvSpPr txBox="1"/>
          <p:nvPr>
            <p:ph idx="1" type="body"/>
          </p:nvPr>
        </p:nvSpPr>
        <p:spPr>
          <a:xfrm rot="-5400000">
            <a:off x="3442713" y="1098609"/>
            <a:ext cx="2073910" cy="184666"/>
          </a:xfrm>
          <a:prstGeom prst="rect">
            <a:avLst/>
          </a:prstGeom>
          <a:noFill/>
          <a:ln>
            <a:noFill/>
          </a:ln>
        </p:spPr>
        <p:txBody>
          <a:bodyPr anchorCtr="0" anchor="t" bIns="45700" lIns="91425" spcFirstLastPara="1" rIns="91425" wrap="square" tIns="45700">
            <a:spAutoFit/>
          </a:bodyPr>
          <a:lstStyle>
            <a:lvl1pPr indent="-228600" lvl="0" marL="457200" algn="r">
              <a:lnSpc>
                <a:spcPct val="100000"/>
              </a:lnSpc>
              <a:spcBef>
                <a:spcPts val="0"/>
              </a:spcBef>
              <a:spcAft>
                <a:spcPts val="0"/>
              </a:spcAft>
              <a:buClr>
                <a:srgbClr val="FFFFFF"/>
              </a:buClr>
              <a:buSzPts val="600"/>
              <a:buNone/>
              <a:defRPr sz="600">
                <a:solidFill>
                  <a:srgbClr val="FFFFFF"/>
                </a:solidFill>
              </a:defRPr>
            </a:lvl1pPr>
            <a:lvl2pPr indent="-228600" lvl="1" marL="914400" algn="l">
              <a:lnSpc>
                <a:spcPct val="100000"/>
              </a:lnSpc>
              <a:spcBef>
                <a:spcPts val="800"/>
              </a:spcBef>
              <a:spcAft>
                <a:spcPts val="0"/>
              </a:spcAft>
              <a:buClr>
                <a:schemeClr val="lt1"/>
              </a:buClr>
              <a:buSzPts val="1800"/>
              <a:buNone/>
              <a:defRPr sz="1800">
                <a:solidFill>
                  <a:schemeClr val="lt1"/>
                </a:solidFill>
              </a:defRPr>
            </a:lvl2pPr>
            <a:lvl3pPr indent="-228600" lvl="2" marL="1371600" algn="l">
              <a:lnSpc>
                <a:spcPct val="100000"/>
              </a:lnSpc>
              <a:spcBef>
                <a:spcPts val="800"/>
              </a:spcBef>
              <a:spcAft>
                <a:spcPts val="0"/>
              </a:spcAft>
              <a:buClr>
                <a:schemeClr val="lt1"/>
              </a:buClr>
              <a:buSzPts val="1600"/>
              <a:buNone/>
              <a:defRPr sz="1600">
                <a:solidFill>
                  <a:schemeClr val="lt1"/>
                </a:solidFill>
              </a:defRPr>
            </a:lvl3pPr>
            <a:lvl4pPr indent="-228600" lvl="3" marL="1828800" algn="l">
              <a:lnSpc>
                <a:spcPct val="100000"/>
              </a:lnSpc>
              <a:spcBef>
                <a:spcPts val="280"/>
              </a:spcBef>
              <a:spcAft>
                <a:spcPts val="0"/>
              </a:spcAft>
              <a:buClr>
                <a:schemeClr val="lt1"/>
              </a:buClr>
              <a:buSzPts val="1400"/>
              <a:buNone/>
              <a:defRPr sz="1400">
                <a:solidFill>
                  <a:schemeClr val="lt1"/>
                </a:solidFill>
              </a:defRPr>
            </a:lvl4pPr>
            <a:lvl5pPr indent="-228600" lvl="4" marL="2286000" algn="l">
              <a:lnSpc>
                <a:spcPct val="100000"/>
              </a:lnSpc>
              <a:spcBef>
                <a:spcPts val="240"/>
              </a:spcBef>
              <a:spcAft>
                <a:spcPts val="0"/>
              </a:spcAft>
              <a:buClr>
                <a:schemeClr val="lt1"/>
              </a:buClr>
              <a:buSzPts val="1200"/>
              <a:buNone/>
              <a:defRPr sz="1200">
                <a:solidFill>
                  <a:schemeClr val="lt1"/>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51" name="Google Shape;151;p43"/>
          <p:cNvSpPr txBox="1"/>
          <p:nvPr>
            <p:ph type="title"/>
          </p:nvPr>
        </p:nvSpPr>
        <p:spPr>
          <a:xfrm>
            <a:off x="4877104" y="2188567"/>
            <a:ext cx="3885896" cy="837665"/>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Clr>
                <a:srgbClr val="BA0C2F"/>
              </a:buClr>
              <a:buSzPts val="2400"/>
              <a:buFont typeface="Arial"/>
              <a:buNone/>
              <a:defRPr>
                <a:solidFill>
                  <a:srgbClr val="BA0C2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ed/Gray 2 Content">
  <p:cSld name="Red/Gray 2 Content">
    <p:bg>
      <p:bgPr>
        <a:solidFill>
          <a:srgbClr val="E7E7E5"/>
        </a:solidFill>
      </p:bgPr>
    </p:bg>
    <p:spTree>
      <p:nvGrpSpPr>
        <p:cNvPr id="22" name="Shape 22"/>
        <p:cNvGrpSpPr/>
        <p:nvPr/>
      </p:nvGrpSpPr>
      <p:grpSpPr>
        <a:xfrm>
          <a:off x="0" y="0"/>
          <a:ext cx="0" cy="0"/>
          <a:chOff x="0" y="0"/>
          <a:chExt cx="0" cy="0"/>
        </a:xfrm>
      </p:grpSpPr>
      <p:sp>
        <p:nvSpPr>
          <p:cNvPr id="23" name="Google Shape;23;p32"/>
          <p:cNvSpPr txBox="1"/>
          <p:nvPr>
            <p:ph idx="1" type="body"/>
          </p:nvPr>
        </p:nvSpPr>
        <p:spPr>
          <a:xfrm>
            <a:off x="686104" y="1296987"/>
            <a:ext cx="7772400"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latin typeface="Arial"/>
                <a:ea typeface="Arial"/>
                <a:cs typeface="Arial"/>
                <a:sym typeface="Arial"/>
              </a:defRPr>
            </a:lvl1pPr>
            <a:lvl2pPr indent="-330200" lvl="1" marL="914400" algn="l">
              <a:lnSpc>
                <a:spcPct val="100000"/>
              </a:lnSpc>
              <a:spcBef>
                <a:spcPts val="800"/>
              </a:spcBef>
              <a:spcAft>
                <a:spcPts val="0"/>
              </a:spcAft>
              <a:buClr>
                <a:srgbClr val="6C6463"/>
              </a:buClr>
              <a:buSzPts val="1600"/>
              <a:buChar char="–"/>
              <a:defRPr sz="1600">
                <a:solidFill>
                  <a:srgbClr val="6C6463"/>
                </a:solidFill>
                <a:latin typeface="Arial"/>
                <a:ea typeface="Arial"/>
                <a:cs typeface="Arial"/>
                <a:sym typeface="Aria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6C6463"/>
              </a:buClr>
              <a:buSzPts val="1600"/>
              <a:buChar char="»"/>
              <a:defRPr sz="1600">
                <a:solidFill>
                  <a:srgbClr val="6C6463"/>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24" name="Google Shape;24;p32"/>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2"/>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2"/>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27" name="Google Shape;27;p32"/>
          <p:cNvSpPr txBox="1"/>
          <p:nvPr>
            <p:ph type="title"/>
          </p:nvPr>
        </p:nvSpPr>
        <p:spPr>
          <a:xfrm>
            <a:off x="686104" y="679217"/>
            <a:ext cx="7772400" cy="465370"/>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BA0C2F"/>
              </a:buClr>
              <a:buSzPts val="2400"/>
              <a:buFont typeface="Arial"/>
              <a:buNone/>
              <a:defRPr>
                <a:solidFill>
                  <a:srgbClr val="BA0C2F"/>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act Info">
  <p:cSld name="Contact Info">
    <p:spTree>
      <p:nvGrpSpPr>
        <p:cNvPr id="152" name="Shape 152"/>
        <p:cNvGrpSpPr/>
        <p:nvPr/>
      </p:nvGrpSpPr>
      <p:grpSpPr>
        <a:xfrm>
          <a:off x="0" y="0"/>
          <a:ext cx="0" cy="0"/>
          <a:chOff x="0" y="0"/>
          <a:chExt cx="0" cy="0"/>
        </a:xfrm>
      </p:grpSpPr>
      <p:pic>
        <p:nvPicPr>
          <p:cNvPr id="153" name="Google Shape;153;p44"/>
          <p:cNvPicPr preferRelativeResize="0"/>
          <p:nvPr/>
        </p:nvPicPr>
        <p:blipFill rotWithShape="1">
          <a:blip r:embed="rId2">
            <a:alphaModFix/>
          </a:blip>
          <a:srcRect b="0" l="0" r="0" t="0"/>
          <a:stretch/>
        </p:blipFill>
        <p:spPr>
          <a:xfrm>
            <a:off x="152400" y="153987"/>
            <a:ext cx="8839201" cy="4876800"/>
          </a:xfrm>
          <a:prstGeom prst="rect">
            <a:avLst/>
          </a:prstGeom>
          <a:noFill/>
          <a:ln>
            <a:noFill/>
          </a:ln>
        </p:spPr>
      </p:pic>
      <p:sp>
        <p:nvSpPr>
          <p:cNvPr id="154" name="Google Shape;154;p44"/>
          <p:cNvSpPr txBox="1"/>
          <p:nvPr>
            <p:ph idx="1" type="body"/>
          </p:nvPr>
        </p:nvSpPr>
        <p:spPr>
          <a:xfrm rot="-5400000">
            <a:off x="7862313" y="1098609"/>
            <a:ext cx="2073910" cy="184666"/>
          </a:xfrm>
          <a:prstGeom prst="rect">
            <a:avLst/>
          </a:prstGeom>
          <a:noFill/>
          <a:ln>
            <a:noFill/>
          </a:ln>
        </p:spPr>
        <p:txBody>
          <a:bodyPr anchorCtr="0" anchor="t" bIns="45700" lIns="91425" spcFirstLastPara="1" rIns="91425" wrap="square" tIns="45700">
            <a:spAutoFit/>
          </a:bodyPr>
          <a:lstStyle>
            <a:lvl1pPr indent="-228600" lvl="0" marL="457200" algn="r">
              <a:lnSpc>
                <a:spcPct val="100000"/>
              </a:lnSpc>
              <a:spcBef>
                <a:spcPts val="0"/>
              </a:spcBef>
              <a:spcAft>
                <a:spcPts val="0"/>
              </a:spcAft>
              <a:buClr>
                <a:srgbClr val="FFFFFF"/>
              </a:buClr>
              <a:buSzPts val="600"/>
              <a:buNone/>
              <a:defRPr sz="600">
                <a:solidFill>
                  <a:srgbClr val="FFFFFF"/>
                </a:solidFill>
              </a:defRPr>
            </a:lvl1pPr>
            <a:lvl2pPr indent="-228600" lvl="1" marL="914400" algn="l">
              <a:lnSpc>
                <a:spcPct val="100000"/>
              </a:lnSpc>
              <a:spcBef>
                <a:spcPts val="800"/>
              </a:spcBef>
              <a:spcAft>
                <a:spcPts val="0"/>
              </a:spcAft>
              <a:buClr>
                <a:schemeClr val="lt1"/>
              </a:buClr>
              <a:buSzPts val="1800"/>
              <a:buNone/>
              <a:defRPr sz="1800">
                <a:solidFill>
                  <a:schemeClr val="lt1"/>
                </a:solidFill>
              </a:defRPr>
            </a:lvl2pPr>
            <a:lvl3pPr indent="-228600" lvl="2" marL="1371600" algn="l">
              <a:lnSpc>
                <a:spcPct val="100000"/>
              </a:lnSpc>
              <a:spcBef>
                <a:spcPts val="800"/>
              </a:spcBef>
              <a:spcAft>
                <a:spcPts val="0"/>
              </a:spcAft>
              <a:buClr>
                <a:schemeClr val="lt1"/>
              </a:buClr>
              <a:buSzPts val="1600"/>
              <a:buNone/>
              <a:defRPr sz="1600">
                <a:solidFill>
                  <a:schemeClr val="lt1"/>
                </a:solidFill>
              </a:defRPr>
            </a:lvl3pPr>
            <a:lvl4pPr indent="-228600" lvl="3" marL="1828800" algn="l">
              <a:lnSpc>
                <a:spcPct val="100000"/>
              </a:lnSpc>
              <a:spcBef>
                <a:spcPts val="280"/>
              </a:spcBef>
              <a:spcAft>
                <a:spcPts val="0"/>
              </a:spcAft>
              <a:buClr>
                <a:schemeClr val="lt1"/>
              </a:buClr>
              <a:buSzPts val="1400"/>
              <a:buNone/>
              <a:defRPr sz="1400">
                <a:solidFill>
                  <a:schemeClr val="lt1"/>
                </a:solidFill>
              </a:defRPr>
            </a:lvl4pPr>
            <a:lvl5pPr indent="-228600" lvl="4" marL="2286000" algn="l">
              <a:lnSpc>
                <a:spcPct val="100000"/>
              </a:lnSpc>
              <a:spcBef>
                <a:spcPts val="240"/>
              </a:spcBef>
              <a:spcAft>
                <a:spcPts val="0"/>
              </a:spcAft>
              <a:buClr>
                <a:schemeClr val="lt1"/>
              </a:buClr>
              <a:buSzPts val="1200"/>
              <a:buNone/>
              <a:defRPr sz="1200">
                <a:solidFill>
                  <a:schemeClr val="lt1"/>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55" name="Google Shape;155;p44"/>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6" name="Google Shape;156;p44"/>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pic>
        <p:nvPicPr>
          <p:cNvPr id="157" name="Google Shape;157;p44"/>
          <p:cNvPicPr preferRelativeResize="0"/>
          <p:nvPr/>
        </p:nvPicPr>
        <p:blipFill rotWithShape="1">
          <a:blip r:embed="rId3">
            <a:alphaModFix/>
          </a:blip>
          <a:srcRect b="0" l="0" r="0" t="0"/>
          <a:stretch/>
        </p:blipFill>
        <p:spPr>
          <a:xfrm>
            <a:off x="684768" y="4344987"/>
            <a:ext cx="1369673" cy="410902"/>
          </a:xfrm>
          <a:prstGeom prst="rect">
            <a:avLst/>
          </a:prstGeom>
          <a:noFill/>
          <a:ln>
            <a:noFill/>
          </a:ln>
        </p:spPr>
      </p:pic>
      <p:sp>
        <p:nvSpPr>
          <p:cNvPr id="158" name="Google Shape;158;p44"/>
          <p:cNvSpPr txBox="1"/>
          <p:nvPr>
            <p:ph idx="2" type="subTitle"/>
          </p:nvPr>
        </p:nvSpPr>
        <p:spPr>
          <a:xfrm>
            <a:off x="685800" y="3135206"/>
            <a:ext cx="3429000" cy="1209781"/>
          </a:xfrm>
          <a:prstGeom prst="rect">
            <a:avLst/>
          </a:prstGeom>
          <a:noFill/>
          <a:ln>
            <a:noFill/>
          </a:ln>
          <a:effectLst>
            <a:outerShdw blurRad="254000" rotWithShape="0" algn="tl">
              <a:srgbClr val="000000">
                <a:alpha val="40000"/>
              </a:srgbClr>
            </a:outerShdw>
          </a:effectLst>
        </p:spPr>
        <p:txBody>
          <a:bodyPr anchorCtr="0" anchor="t" bIns="45700" lIns="91425" spcFirstLastPara="1" rIns="91425" wrap="square" tIns="45700">
            <a:normAutofit/>
          </a:bodyPr>
          <a:lstStyle>
            <a:lvl1pPr lvl="0" algn="l">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800"/>
              </a:spcBef>
              <a:spcAft>
                <a:spcPts val="0"/>
              </a:spcAft>
              <a:buClr>
                <a:srgbClr val="888888"/>
              </a:buClr>
              <a:buSzPts val="1600"/>
              <a:buNone/>
              <a:defRPr>
                <a:solidFill>
                  <a:srgbClr val="888888"/>
                </a:solidFill>
              </a:defRPr>
            </a:lvl2pPr>
            <a:lvl3pPr lvl="2" algn="ctr">
              <a:lnSpc>
                <a:spcPct val="100000"/>
              </a:lnSpc>
              <a:spcBef>
                <a:spcPts val="800"/>
              </a:spcBef>
              <a:spcAft>
                <a:spcPts val="0"/>
              </a:spcAft>
              <a:buClr>
                <a:srgbClr val="888888"/>
              </a:buClr>
              <a:buSzPts val="1800"/>
              <a:buNone/>
              <a:defRPr>
                <a:solidFill>
                  <a:srgbClr val="888888"/>
                </a:solidFill>
              </a:defRPr>
            </a:lvl3pPr>
            <a:lvl4pPr lvl="3" algn="ctr">
              <a:lnSpc>
                <a:spcPct val="100000"/>
              </a:lnSpc>
              <a:spcBef>
                <a:spcPts val="320"/>
              </a:spcBef>
              <a:spcAft>
                <a:spcPts val="0"/>
              </a:spcAft>
              <a:buClr>
                <a:srgbClr val="888888"/>
              </a:buClr>
              <a:buSzPts val="1600"/>
              <a:buNone/>
              <a:defRPr>
                <a:solidFill>
                  <a:srgbClr val="888888"/>
                </a:solidFill>
              </a:defRPr>
            </a:lvl4pPr>
            <a:lvl5pPr lvl="4" algn="ctr">
              <a:lnSpc>
                <a:spcPct val="100000"/>
              </a:lnSpc>
              <a:spcBef>
                <a:spcPts val="280"/>
              </a:spcBef>
              <a:spcAft>
                <a:spcPts val="0"/>
              </a:spcAft>
              <a:buClr>
                <a:srgbClr val="888888"/>
              </a:buClr>
              <a:buSzPts val="14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cxnSp>
        <p:nvCxnSpPr>
          <p:cNvPr id="159" name="Google Shape;159;p44"/>
          <p:cNvCxnSpPr/>
          <p:nvPr/>
        </p:nvCxnSpPr>
        <p:spPr>
          <a:xfrm>
            <a:off x="746760" y="2973387"/>
            <a:ext cx="320040" cy="0"/>
          </a:xfrm>
          <a:prstGeom prst="straightConnector1">
            <a:avLst/>
          </a:prstGeom>
          <a:noFill/>
          <a:ln cap="flat" cmpd="sng" w="19050">
            <a:solidFill>
              <a:srgbClr val="FFFFFF"/>
            </a:solidFill>
            <a:prstDash val="solid"/>
            <a:round/>
            <a:headEnd len="sm" w="sm" type="none"/>
            <a:tailEnd len="sm" w="sm" type="none"/>
          </a:ln>
          <a:effectLst>
            <a:outerShdw blurRad="254000" rotWithShape="0" algn="tl">
              <a:srgbClr val="000000">
                <a:alpha val="40000"/>
              </a:srgbClr>
            </a:outerShdw>
          </a:effectLst>
        </p:spPr>
      </p:cxn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Divider - Full Red">
  <p:cSld name="1_Divider - Full Red">
    <p:bg>
      <p:bgPr>
        <a:solidFill>
          <a:srgbClr val="002F6C"/>
        </a:solidFill>
      </p:bgPr>
    </p:bg>
    <p:spTree>
      <p:nvGrpSpPr>
        <p:cNvPr id="160" name="Shape 160"/>
        <p:cNvGrpSpPr/>
        <p:nvPr/>
      </p:nvGrpSpPr>
      <p:grpSpPr>
        <a:xfrm>
          <a:off x="0" y="0"/>
          <a:ext cx="0" cy="0"/>
          <a:chOff x="0" y="0"/>
          <a:chExt cx="0" cy="0"/>
        </a:xfrm>
      </p:grpSpPr>
      <p:sp>
        <p:nvSpPr>
          <p:cNvPr id="161" name="Google Shape;161;p45"/>
          <p:cNvSpPr txBox="1"/>
          <p:nvPr>
            <p:ph type="title"/>
          </p:nvPr>
        </p:nvSpPr>
        <p:spPr>
          <a:xfrm>
            <a:off x="1143000" y="534987"/>
            <a:ext cx="5486400" cy="830997"/>
          </a:xfrm>
          <a:prstGeom prst="rect">
            <a:avLst/>
          </a:prstGeom>
          <a:noFill/>
          <a:ln>
            <a:noFill/>
          </a:ln>
        </p:spPr>
        <p:txBody>
          <a:bodyPr anchorCtr="0" anchor="t" bIns="45700" lIns="91425" spcFirstLastPara="1" rIns="91425" wrap="square" tIns="45700">
            <a:spAutoFit/>
          </a:bodyPr>
          <a:lstStyle>
            <a:lvl1pPr lvl="0" algn="l">
              <a:lnSpc>
                <a:spcPct val="100000"/>
              </a:lnSpc>
              <a:spcBef>
                <a:spcPts val="0"/>
              </a:spcBef>
              <a:spcAft>
                <a:spcPts val="0"/>
              </a:spcAft>
              <a:buClr>
                <a:srgbClr val="FFFFFF"/>
              </a:buClr>
              <a:buSzPts val="2400"/>
              <a:buFont typeface="Arial"/>
              <a:buNone/>
              <a:defRPr sz="2400">
                <a:solidFill>
                  <a:srgbClr val="FFFFFF"/>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2" name="Google Shape;162;p45"/>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3" name="Google Shape;163;p45"/>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4" name="Google Shape;164;p45"/>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pic>
        <p:nvPicPr>
          <p:cNvPr id="165" name="Google Shape;165;p45"/>
          <p:cNvPicPr preferRelativeResize="0"/>
          <p:nvPr/>
        </p:nvPicPr>
        <p:blipFill rotWithShape="1">
          <a:blip r:embed="rId2">
            <a:alphaModFix/>
          </a:blip>
          <a:srcRect b="0" l="0" r="0" t="0"/>
          <a:stretch/>
        </p:blipFill>
        <p:spPr>
          <a:xfrm>
            <a:off x="684768" y="4344987"/>
            <a:ext cx="1369673" cy="410902"/>
          </a:xfrm>
          <a:prstGeom prst="rect">
            <a:avLst/>
          </a:prstGeom>
          <a:noFill/>
          <a:ln>
            <a:noFill/>
          </a:ln>
        </p:spPr>
      </p:pic>
      <p:cxnSp>
        <p:nvCxnSpPr>
          <p:cNvPr id="166" name="Google Shape;166;p45"/>
          <p:cNvCxnSpPr/>
          <p:nvPr/>
        </p:nvCxnSpPr>
        <p:spPr>
          <a:xfrm>
            <a:off x="746760" y="687387"/>
            <a:ext cx="320040" cy="0"/>
          </a:xfrm>
          <a:prstGeom prst="straightConnector1">
            <a:avLst/>
          </a:prstGeom>
          <a:noFill/>
          <a:ln cap="flat" cmpd="sng" w="19050">
            <a:solidFill>
              <a:srgbClr val="FFFFFF"/>
            </a:solidFill>
            <a:prstDash val="solid"/>
            <a:round/>
            <a:headEnd len="sm" w="sm" type="none"/>
            <a:tailEnd len="sm" w="sm" type="none"/>
          </a:ln>
          <a:effectLst>
            <a:outerShdw blurRad="254000" rotWithShape="0" algn="tl">
              <a:srgbClr val="000000">
                <a:alpha val="40000"/>
              </a:srgbClr>
            </a:outerShdw>
          </a:effectLst>
        </p:spPr>
      </p:cxn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Red/Gray 1 Content">
  <p:cSld name="2_Red/Gray 1 Content">
    <p:bg>
      <p:bgPr>
        <a:solidFill>
          <a:srgbClr val="E7E7E5"/>
        </a:solidFill>
      </p:bgPr>
    </p:bg>
    <p:spTree>
      <p:nvGrpSpPr>
        <p:cNvPr id="167" name="Shape 167"/>
        <p:cNvGrpSpPr/>
        <p:nvPr/>
      </p:nvGrpSpPr>
      <p:grpSpPr>
        <a:xfrm>
          <a:off x="0" y="0"/>
          <a:ext cx="0" cy="0"/>
          <a:chOff x="0" y="0"/>
          <a:chExt cx="0" cy="0"/>
        </a:xfrm>
      </p:grpSpPr>
      <p:sp>
        <p:nvSpPr>
          <p:cNvPr id="168" name="Google Shape;168;p46"/>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6C6463"/>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9" name="Google Shape;169;p46"/>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b="0" i="0" sz="600">
                <a:solidFill>
                  <a:srgbClr val="6C6463"/>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0" name="Google Shape;170;p46"/>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171" name="Google Shape;171;p46"/>
          <p:cNvSpPr txBox="1"/>
          <p:nvPr>
            <p:ph type="title"/>
          </p:nvPr>
        </p:nvSpPr>
        <p:spPr>
          <a:xfrm>
            <a:off x="686104" y="682922"/>
            <a:ext cx="7772400" cy="461665"/>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0067B9"/>
              </a:buClr>
              <a:buSzPts val="2400"/>
              <a:buFont typeface="Arial"/>
              <a:buNone/>
              <a:defRPr>
                <a:solidFill>
                  <a:srgbClr val="0067B9"/>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2" name="Google Shape;172;p46"/>
          <p:cNvSpPr txBox="1"/>
          <p:nvPr>
            <p:ph idx="1" type="body"/>
          </p:nvPr>
        </p:nvSpPr>
        <p:spPr>
          <a:xfrm>
            <a:off x="685800" y="1296987"/>
            <a:ext cx="7772400" cy="3200400"/>
          </a:xfrm>
          <a:prstGeom prst="rect">
            <a:avLst/>
          </a:prstGeom>
          <a:noFill/>
          <a:ln>
            <a:noFill/>
          </a:ln>
        </p:spPr>
        <p:txBody>
          <a:bodyPr anchorCtr="0" anchor="t" bIns="45700" lIns="91425" spcFirstLastPara="1" rIns="91425" wrap="square" tIns="45700">
            <a:normAutofit/>
          </a:bodyPr>
          <a:lstStyle>
            <a:lvl1pPr indent="-330200" lvl="0" marL="457200" marR="0" algn="l">
              <a:lnSpc>
                <a:spcPct val="100000"/>
              </a:lnSpc>
              <a:spcBef>
                <a:spcPts val="0"/>
              </a:spcBef>
              <a:spcAft>
                <a:spcPts val="0"/>
              </a:spcAft>
              <a:buClr>
                <a:srgbClr val="6C6463"/>
              </a:buClr>
              <a:buSzPts val="1600"/>
              <a:buFont typeface="Arial"/>
              <a:buChar char="•"/>
              <a:defRPr>
                <a:latin typeface="Arial"/>
                <a:ea typeface="Arial"/>
                <a:cs typeface="Arial"/>
                <a:sym typeface="Arial"/>
              </a:defRPr>
            </a:lvl1pPr>
            <a:lvl2pPr indent="-330200" lvl="1" marL="914400" algn="l">
              <a:lnSpc>
                <a:spcPct val="100000"/>
              </a:lnSpc>
              <a:spcBef>
                <a:spcPts val="800"/>
              </a:spcBef>
              <a:spcAft>
                <a:spcPts val="0"/>
              </a:spcAft>
              <a:buClr>
                <a:srgbClr val="6C6463"/>
              </a:buClr>
              <a:buSzPts val="1600"/>
              <a:buChar char="–"/>
              <a:defRPr>
                <a:latin typeface="Arial"/>
                <a:ea typeface="Arial"/>
                <a:cs typeface="Arial"/>
                <a:sym typeface="Arial"/>
              </a:defRPr>
            </a:lvl2pPr>
            <a:lvl3pPr indent="-342900" lvl="2" marL="1371600" algn="l">
              <a:lnSpc>
                <a:spcPct val="100000"/>
              </a:lnSpc>
              <a:spcBef>
                <a:spcPts val="800"/>
              </a:spcBef>
              <a:spcAft>
                <a:spcPts val="0"/>
              </a:spcAft>
              <a:buClr>
                <a:srgbClr val="6C6463"/>
              </a:buClr>
              <a:buSzPts val="1800"/>
              <a:buChar char="•"/>
              <a:defRPr/>
            </a:lvl3pPr>
            <a:lvl4pPr indent="-342900" lvl="3" marL="1828800" algn="l">
              <a:lnSpc>
                <a:spcPct val="100000"/>
              </a:lnSpc>
              <a:spcBef>
                <a:spcPts val="360"/>
              </a:spcBef>
              <a:spcAft>
                <a:spcPts val="0"/>
              </a:spcAft>
              <a:buClr>
                <a:srgbClr val="6C6463"/>
              </a:buClr>
              <a:buSzPts val="1800"/>
              <a:buChar char="–"/>
              <a:defRPr/>
            </a:lvl4pPr>
            <a:lvl5pPr indent="-342900" lvl="4" marL="2286000" algn="l">
              <a:lnSpc>
                <a:spcPct val="100000"/>
              </a:lnSpc>
              <a:spcBef>
                <a:spcPts val="360"/>
              </a:spcBef>
              <a:spcAft>
                <a:spcPts val="0"/>
              </a:spcAft>
              <a:buClr>
                <a:srgbClr val="6C6463"/>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Red/Gray 2 Content">
  <p:cSld name="2_Red/Gray 2 Content">
    <p:bg>
      <p:bgPr>
        <a:solidFill>
          <a:srgbClr val="E7E7E5"/>
        </a:solidFill>
      </p:bgPr>
    </p:bg>
    <p:spTree>
      <p:nvGrpSpPr>
        <p:cNvPr id="173" name="Shape 173"/>
        <p:cNvGrpSpPr/>
        <p:nvPr/>
      </p:nvGrpSpPr>
      <p:grpSpPr>
        <a:xfrm>
          <a:off x="0" y="0"/>
          <a:ext cx="0" cy="0"/>
          <a:chOff x="0" y="0"/>
          <a:chExt cx="0" cy="0"/>
        </a:xfrm>
      </p:grpSpPr>
      <p:sp>
        <p:nvSpPr>
          <p:cNvPr id="174" name="Google Shape;174;p47"/>
          <p:cNvSpPr txBox="1"/>
          <p:nvPr>
            <p:ph idx="1" type="body"/>
          </p:nvPr>
        </p:nvSpPr>
        <p:spPr>
          <a:xfrm>
            <a:off x="686104" y="1296987"/>
            <a:ext cx="3809696"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latin typeface="Arial"/>
                <a:ea typeface="Arial"/>
                <a:cs typeface="Arial"/>
                <a:sym typeface="Arial"/>
              </a:defRPr>
            </a:lvl1pPr>
            <a:lvl2pPr indent="-330200" lvl="1" marL="914400" algn="l">
              <a:lnSpc>
                <a:spcPct val="100000"/>
              </a:lnSpc>
              <a:spcBef>
                <a:spcPts val="800"/>
              </a:spcBef>
              <a:spcAft>
                <a:spcPts val="0"/>
              </a:spcAft>
              <a:buClr>
                <a:srgbClr val="6C6463"/>
              </a:buClr>
              <a:buSzPts val="1600"/>
              <a:buChar char="–"/>
              <a:defRPr sz="1600">
                <a:solidFill>
                  <a:srgbClr val="6C6463"/>
                </a:solidFill>
                <a:latin typeface="Arial"/>
                <a:ea typeface="Arial"/>
                <a:cs typeface="Arial"/>
                <a:sym typeface="Aria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6C6463"/>
              </a:buClr>
              <a:buSzPts val="1600"/>
              <a:buChar char="»"/>
              <a:defRPr sz="1600">
                <a:solidFill>
                  <a:srgbClr val="6C6463"/>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175" name="Google Shape;175;p47"/>
          <p:cNvSpPr txBox="1"/>
          <p:nvPr>
            <p:ph idx="2" type="body"/>
          </p:nvPr>
        </p:nvSpPr>
        <p:spPr>
          <a:xfrm>
            <a:off x="4648200" y="1296987"/>
            <a:ext cx="3810304"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latin typeface="Arial"/>
                <a:ea typeface="Arial"/>
                <a:cs typeface="Arial"/>
                <a:sym typeface="Arial"/>
              </a:defRPr>
            </a:lvl1pPr>
            <a:lvl2pPr indent="-330200" lvl="1" marL="914400" algn="l">
              <a:lnSpc>
                <a:spcPct val="100000"/>
              </a:lnSpc>
              <a:spcBef>
                <a:spcPts val="800"/>
              </a:spcBef>
              <a:spcAft>
                <a:spcPts val="0"/>
              </a:spcAft>
              <a:buClr>
                <a:srgbClr val="6C6463"/>
              </a:buClr>
              <a:buSzPts val="1600"/>
              <a:buChar char="–"/>
              <a:defRPr sz="1600">
                <a:solidFill>
                  <a:srgbClr val="6C6463"/>
                </a:solidFill>
                <a:latin typeface="Arial"/>
                <a:ea typeface="Arial"/>
                <a:cs typeface="Arial"/>
                <a:sym typeface="Aria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6C6463"/>
              </a:buClr>
              <a:buSzPts val="1600"/>
              <a:buChar char="»"/>
              <a:defRPr sz="1600">
                <a:solidFill>
                  <a:srgbClr val="6C6463"/>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176" name="Google Shape;176;p47"/>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7" name="Google Shape;177;p47"/>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8" name="Google Shape;178;p47"/>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179" name="Google Shape;179;p47"/>
          <p:cNvSpPr txBox="1"/>
          <p:nvPr>
            <p:ph type="title"/>
          </p:nvPr>
        </p:nvSpPr>
        <p:spPr>
          <a:xfrm>
            <a:off x="686104" y="679217"/>
            <a:ext cx="7772400" cy="465370"/>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0067B9"/>
              </a:buClr>
              <a:buSzPts val="2400"/>
              <a:buFont typeface="Arial"/>
              <a:buNone/>
              <a:defRPr>
                <a:solidFill>
                  <a:srgbClr val="0067B9"/>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Red/Gray 3 Content">
  <p:cSld name="2_Red/Gray 3 Content">
    <p:bg>
      <p:bgPr>
        <a:solidFill>
          <a:srgbClr val="E7E7E5"/>
        </a:solidFill>
      </p:bgPr>
    </p:bg>
    <p:spTree>
      <p:nvGrpSpPr>
        <p:cNvPr id="180" name="Shape 180"/>
        <p:cNvGrpSpPr/>
        <p:nvPr/>
      </p:nvGrpSpPr>
      <p:grpSpPr>
        <a:xfrm>
          <a:off x="0" y="0"/>
          <a:ext cx="0" cy="0"/>
          <a:chOff x="0" y="0"/>
          <a:chExt cx="0" cy="0"/>
        </a:xfrm>
      </p:grpSpPr>
      <p:sp>
        <p:nvSpPr>
          <p:cNvPr id="181" name="Google Shape;181;p48"/>
          <p:cNvSpPr txBox="1"/>
          <p:nvPr>
            <p:ph idx="1" type="body"/>
          </p:nvPr>
        </p:nvSpPr>
        <p:spPr>
          <a:xfrm>
            <a:off x="686104" y="1296987"/>
            <a:ext cx="2514296"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FFFFFF"/>
              </a:buClr>
              <a:buSzPts val="1600"/>
              <a:buChar char="»"/>
              <a:defRPr sz="1600">
                <a:solidFill>
                  <a:srgbClr val="FFFFFF"/>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182" name="Google Shape;182;p48"/>
          <p:cNvSpPr txBox="1"/>
          <p:nvPr>
            <p:ph idx="2" type="body"/>
          </p:nvPr>
        </p:nvSpPr>
        <p:spPr>
          <a:xfrm>
            <a:off x="5943600" y="1296987"/>
            <a:ext cx="2514904"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FFFFFF"/>
              </a:buClr>
              <a:buSzPts val="1600"/>
              <a:buChar char="»"/>
              <a:defRPr sz="1600">
                <a:solidFill>
                  <a:srgbClr val="FFFFFF"/>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183" name="Google Shape;183;p48"/>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4" name="Google Shape;184;p48"/>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5" name="Google Shape;185;p48"/>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186" name="Google Shape;186;p48"/>
          <p:cNvSpPr txBox="1"/>
          <p:nvPr>
            <p:ph idx="3" type="body"/>
          </p:nvPr>
        </p:nvSpPr>
        <p:spPr>
          <a:xfrm>
            <a:off x="3314548" y="1296987"/>
            <a:ext cx="2514904"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FFFFFF"/>
              </a:buClr>
              <a:buSzPts val="1600"/>
              <a:buChar char="»"/>
              <a:defRPr sz="1600">
                <a:solidFill>
                  <a:srgbClr val="FFFFFF"/>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187" name="Google Shape;187;p48"/>
          <p:cNvSpPr txBox="1"/>
          <p:nvPr>
            <p:ph type="title"/>
          </p:nvPr>
        </p:nvSpPr>
        <p:spPr>
          <a:xfrm>
            <a:off x="686104" y="679217"/>
            <a:ext cx="7772400" cy="465370"/>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0067B9"/>
              </a:buClr>
              <a:buSzPts val="2400"/>
              <a:buFont typeface="Arial"/>
              <a:buNone/>
              <a:defRPr>
                <a:solidFill>
                  <a:srgbClr val="0067B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Red/Gray 1 Content + Bottom Photo">
  <p:cSld name="2_Red/Gray 1 Content + Bottom Photo">
    <p:bg>
      <p:bgPr>
        <a:solidFill>
          <a:srgbClr val="E7E7E5"/>
        </a:solidFill>
      </p:bgPr>
    </p:bg>
    <p:spTree>
      <p:nvGrpSpPr>
        <p:cNvPr id="188" name="Shape 188"/>
        <p:cNvGrpSpPr/>
        <p:nvPr/>
      </p:nvGrpSpPr>
      <p:grpSpPr>
        <a:xfrm>
          <a:off x="0" y="0"/>
          <a:ext cx="0" cy="0"/>
          <a:chOff x="0" y="0"/>
          <a:chExt cx="0" cy="0"/>
        </a:xfrm>
      </p:grpSpPr>
      <p:sp>
        <p:nvSpPr>
          <p:cNvPr id="189" name="Google Shape;189;p49"/>
          <p:cNvSpPr/>
          <p:nvPr>
            <p:ph idx="2" type="pic"/>
          </p:nvPr>
        </p:nvSpPr>
        <p:spPr>
          <a:xfrm>
            <a:off x="152400" y="2592387"/>
            <a:ext cx="8839200" cy="2440594"/>
          </a:xfrm>
          <a:prstGeom prst="rect">
            <a:avLst/>
          </a:prstGeom>
          <a:solidFill>
            <a:schemeClr val="lt1"/>
          </a:solidFill>
          <a:ln>
            <a:noFill/>
          </a:ln>
        </p:spPr>
      </p:sp>
      <p:sp>
        <p:nvSpPr>
          <p:cNvPr id="190" name="Google Shape;190;p49"/>
          <p:cNvSpPr txBox="1"/>
          <p:nvPr>
            <p:ph idx="1" type="body"/>
          </p:nvPr>
        </p:nvSpPr>
        <p:spPr>
          <a:xfrm>
            <a:off x="685800" y="1296987"/>
            <a:ext cx="7772400" cy="11430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a:solidFill>
                  <a:srgbClr val="6C6463"/>
                </a:solidFill>
              </a:defRPr>
            </a:lvl1pPr>
            <a:lvl2pPr indent="-330200" lvl="1" marL="914400" algn="l">
              <a:lnSpc>
                <a:spcPct val="100000"/>
              </a:lnSpc>
              <a:spcBef>
                <a:spcPts val="800"/>
              </a:spcBef>
              <a:spcAft>
                <a:spcPts val="0"/>
              </a:spcAft>
              <a:buClr>
                <a:srgbClr val="6C6463"/>
              </a:buClr>
              <a:buSzPts val="1600"/>
              <a:buChar char="–"/>
              <a:defRPr>
                <a:solidFill>
                  <a:srgbClr val="6C6463"/>
                </a:solidFill>
              </a:defRPr>
            </a:lvl2pPr>
            <a:lvl3pPr indent="-342900" lvl="2" marL="1371600" algn="l">
              <a:lnSpc>
                <a:spcPct val="100000"/>
              </a:lnSpc>
              <a:spcBef>
                <a:spcPts val="800"/>
              </a:spcBef>
              <a:spcAft>
                <a:spcPts val="0"/>
              </a:spcAft>
              <a:buClr>
                <a:srgbClr val="6C6463"/>
              </a:buClr>
              <a:buSzPts val="1800"/>
              <a:buChar char="•"/>
              <a:defRPr>
                <a:solidFill>
                  <a:srgbClr val="6C6463"/>
                </a:solidFill>
              </a:defRPr>
            </a:lvl3pPr>
            <a:lvl4pPr indent="-330200" lvl="3" marL="1828800" algn="l">
              <a:lnSpc>
                <a:spcPct val="100000"/>
              </a:lnSpc>
              <a:spcBef>
                <a:spcPts val="320"/>
              </a:spcBef>
              <a:spcAft>
                <a:spcPts val="0"/>
              </a:spcAft>
              <a:buClr>
                <a:srgbClr val="6C6463"/>
              </a:buClr>
              <a:buSzPts val="1600"/>
              <a:buChar char="–"/>
              <a:defRPr>
                <a:solidFill>
                  <a:srgbClr val="6C6463"/>
                </a:solidFill>
              </a:defRPr>
            </a:lvl4pPr>
            <a:lvl5pPr indent="-317500" lvl="4" marL="2286000" algn="l">
              <a:lnSpc>
                <a:spcPct val="100000"/>
              </a:lnSpc>
              <a:spcBef>
                <a:spcPts val="280"/>
              </a:spcBef>
              <a:spcAft>
                <a:spcPts val="0"/>
              </a:spcAft>
              <a:buClr>
                <a:srgbClr val="FFFFFF"/>
              </a:buClr>
              <a:buSzPts val="1400"/>
              <a:buChar char="»"/>
              <a:defRPr>
                <a:solidFill>
                  <a:srgbClr val="FFFFFF"/>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91" name="Google Shape;191;p49"/>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2" name="Google Shape;192;p49"/>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3" name="Google Shape;193;p49"/>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194" name="Google Shape;194;p49"/>
          <p:cNvSpPr txBox="1"/>
          <p:nvPr>
            <p:ph idx="3" type="body"/>
          </p:nvPr>
        </p:nvSpPr>
        <p:spPr>
          <a:xfrm rot="-5400000">
            <a:off x="7862313" y="3537008"/>
            <a:ext cx="2073910" cy="184666"/>
          </a:xfrm>
          <a:prstGeom prst="rect">
            <a:avLst/>
          </a:prstGeom>
          <a:noFill/>
          <a:ln>
            <a:noFill/>
          </a:ln>
        </p:spPr>
        <p:txBody>
          <a:bodyPr anchorCtr="0" anchor="t" bIns="45700" lIns="91425" spcFirstLastPara="1" rIns="91425" wrap="square" tIns="45700">
            <a:spAutoFit/>
          </a:bodyPr>
          <a:lstStyle>
            <a:lvl1pPr indent="-228600" lvl="0" marL="457200" algn="r">
              <a:lnSpc>
                <a:spcPct val="100000"/>
              </a:lnSpc>
              <a:spcBef>
                <a:spcPts val="0"/>
              </a:spcBef>
              <a:spcAft>
                <a:spcPts val="0"/>
              </a:spcAft>
              <a:buClr>
                <a:srgbClr val="FFFFFF"/>
              </a:buClr>
              <a:buSzPts val="600"/>
              <a:buNone/>
              <a:defRPr sz="600">
                <a:solidFill>
                  <a:srgbClr val="FFFFFF"/>
                </a:solidFill>
              </a:defRPr>
            </a:lvl1pPr>
            <a:lvl2pPr indent="-228600" lvl="1" marL="914400" algn="l">
              <a:lnSpc>
                <a:spcPct val="100000"/>
              </a:lnSpc>
              <a:spcBef>
                <a:spcPts val="800"/>
              </a:spcBef>
              <a:spcAft>
                <a:spcPts val="0"/>
              </a:spcAft>
              <a:buClr>
                <a:schemeClr val="lt1"/>
              </a:buClr>
              <a:buSzPts val="1800"/>
              <a:buNone/>
              <a:defRPr sz="1800">
                <a:solidFill>
                  <a:schemeClr val="lt1"/>
                </a:solidFill>
              </a:defRPr>
            </a:lvl2pPr>
            <a:lvl3pPr indent="-228600" lvl="2" marL="1371600" algn="l">
              <a:lnSpc>
                <a:spcPct val="100000"/>
              </a:lnSpc>
              <a:spcBef>
                <a:spcPts val="800"/>
              </a:spcBef>
              <a:spcAft>
                <a:spcPts val="0"/>
              </a:spcAft>
              <a:buClr>
                <a:schemeClr val="lt1"/>
              </a:buClr>
              <a:buSzPts val="1600"/>
              <a:buNone/>
              <a:defRPr sz="1600">
                <a:solidFill>
                  <a:schemeClr val="lt1"/>
                </a:solidFill>
              </a:defRPr>
            </a:lvl3pPr>
            <a:lvl4pPr indent="-228600" lvl="3" marL="1828800" algn="l">
              <a:lnSpc>
                <a:spcPct val="100000"/>
              </a:lnSpc>
              <a:spcBef>
                <a:spcPts val="280"/>
              </a:spcBef>
              <a:spcAft>
                <a:spcPts val="0"/>
              </a:spcAft>
              <a:buClr>
                <a:schemeClr val="lt1"/>
              </a:buClr>
              <a:buSzPts val="1400"/>
              <a:buNone/>
              <a:defRPr sz="1400">
                <a:solidFill>
                  <a:schemeClr val="lt1"/>
                </a:solidFill>
              </a:defRPr>
            </a:lvl4pPr>
            <a:lvl5pPr indent="-228600" lvl="4" marL="2286000" algn="l">
              <a:lnSpc>
                <a:spcPct val="100000"/>
              </a:lnSpc>
              <a:spcBef>
                <a:spcPts val="240"/>
              </a:spcBef>
              <a:spcAft>
                <a:spcPts val="0"/>
              </a:spcAft>
              <a:buClr>
                <a:schemeClr val="lt1"/>
              </a:buClr>
              <a:buSzPts val="1200"/>
              <a:buNone/>
              <a:defRPr sz="1200">
                <a:solidFill>
                  <a:schemeClr val="lt1"/>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95" name="Google Shape;195;p49"/>
          <p:cNvSpPr txBox="1"/>
          <p:nvPr>
            <p:ph type="title"/>
          </p:nvPr>
        </p:nvSpPr>
        <p:spPr>
          <a:xfrm>
            <a:off x="686104" y="679217"/>
            <a:ext cx="7772400" cy="465370"/>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0067B9"/>
              </a:buClr>
              <a:buSzPts val="2400"/>
              <a:buFont typeface="Arial"/>
              <a:buNone/>
              <a:defRPr>
                <a:solidFill>
                  <a:srgbClr val="0067B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Red/Gray 1 Content + Right Photo">
  <p:cSld name="2_Red/Gray 1 Content + Right Photo">
    <p:bg>
      <p:bgPr>
        <a:solidFill>
          <a:srgbClr val="E7E7E5"/>
        </a:solidFill>
      </p:bgPr>
    </p:bg>
    <p:spTree>
      <p:nvGrpSpPr>
        <p:cNvPr id="196" name="Shape 196"/>
        <p:cNvGrpSpPr/>
        <p:nvPr/>
      </p:nvGrpSpPr>
      <p:grpSpPr>
        <a:xfrm>
          <a:off x="0" y="0"/>
          <a:ext cx="0" cy="0"/>
          <a:chOff x="0" y="0"/>
          <a:chExt cx="0" cy="0"/>
        </a:xfrm>
      </p:grpSpPr>
      <p:sp>
        <p:nvSpPr>
          <p:cNvPr id="197" name="Google Shape;197;p50"/>
          <p:cNvSpPr/>
          <p:nvPr>
            <p:ph idx="2" type="pic"/>
          </p:nvPr>
        </p:nvSpPr>
        <p:spPr>
          <a:xfrm>
            <a:off x="4572000" y="153988"/>
            <a:ext cx="4419600" cy="4876800"/>
          </a:xfrm>
          <a:prstGeom prst="rect">
            <a:avLst/>
          </a:prstGeom>
          <a:solidFill>
            <a:srgbClr val="FFFFFF"/>
          </a:solidFill>
          <a:ln>
            <a:noFill/>
          </a:ln>
        </p:spPr>
      </p:sp>
      <p:sp>
        <p:nvSpPr>
          <p:cNvPr id="198" name="Google Shape;198;p50"/>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6C6463"/>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9" name="Google Shape;199;p50"/>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200" name="Google Shape;200;p50"/>
          <p:cNvSpPr txBox="1"/>
          <p:nvPr>
            <p:ph idx="1" type="body"/>
          </p:nvPr>
        </p:nvSpPr>
        <p:spPr>
          <a:xfrm>
            <a:off x="685800" y="1677987"/>
            <a:ext cx="3657600" cy="2819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17500" lvl="4" marL="2286000" algn="l">
              <a:lnSpc>
                <a:spcPct val="100000"/>
              </a:lnSpc>
              <a:spcBef>
                <a:spcPts val="280"/>
              </a:spcBef>
              <a:spcAft>
                <a:spcPts val="0"/>
              </a:spcAft>
              <a:buClr>
                <a:srgbClr val="FFFFFF"/>
              </a:buClr>
              <a:buSzPts val="1400"/>
              <a:buChar char="»"/>
              <a:defRPr>
                <a:solidFill>
                  <a:srgbClr val="FFFFFF"/>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01" name="Google Shape;201;p50"/>
          <p:cNvSpPr txBox="1"/>
          <p:nvPr>
            <p:ph idx="3" type="body"/>
          </p:nvPr>
        </p:nvSpPr>
        <p:spPr>
          <a:xfrm rot="-5400000">
            <a:off x="7862312" y="1098609"/>
            <a:ext cx="2073910" cy="184666"/>
          </a:xfrm>
          <a:prstGeom prst="rect">
            <a:avLst/>
          </a:prstGeom>
          <a:noFill/>
          <a:ln>
            <a:noFill/>
          </a:ln>
        </p:spPr>
        <p:txBody>
          <a:bodyPr anchorCtr="0" anchor="t" bIns="45700" lIns="91425" spcFirstLastPara="1" rIns="91425" wrap="square" tIns="45700">
            <a:spAutoFit/>
          </a:bodyPr>
          <a:lstStyle>
            <a:lvl1pPr indent="-228600" lvl="0" marL="457200" algn="r">
              <a:lnSpc>
                <a:spcPct val="100000"/>
              </a:lnSpc>
              <a:spcBef>
                <a:spcPts val="0"/>
              </a:spcBef>
              <a:spcAft>
                <a:spcPts val="0"/>
              </a:spcAft>
              <a:buClr>
                <a:srgbClr val="FFFFFF"/>
              </a:buClr>
              <a:buSzPts val="600"/>
              <a:buNone/>
              <a:defRPr sz="600">
                <a:solidFill>
                  <a:srgbClr val="FFFFFF"/>
                </a:solidFill>
              </a:defRPr>
            </a:lvl1pPr>
            <a:lvl2pPr indent="-228600" lvl="1" marL="914400" algn="l">
              <a:lnSpc>
                <a:spcPct val="100000"/>
              </a:lnSpc>
              <a:spcBef>
                <a:spcPts val="800"/>
              </a:spcBef>
              <a:spcAft>
                <a:spcPts val="0"/>
              </a:spcAft>
              <a:buClr>
                <a:schemeClr val="lt1"/>
              </a:buClr>
              <a:buSzPts val="1800"/>
              <a:buNone/>
              <a:defRPr sz="1800">
                <a:solidFill>
                  <a:schemeClr val="lt1"/>
                </a:solidFill>
              </a:defRPr>
            </a:lvl2pPr>
            <a:lvl3pPr indent="-228600" lvl="2" marL="1371600" algn="l">
              <a:lnSpc>
                <a:spcPct val="100000"/>
              </a:lnSpc>
              <a:spcBef>
                <a:spcPts val="800"/>
              </a:spcBef>
              <a:spcAft>
                <a:spcPts val="0"/>
              </a:spcAft>
              <a:buClr>
                <a:schemeClr val="lt1"/>
              </a:buClr>
              <a:buSzPts val="1600"/>
              <a:buNone/>
              <a:defRPr sz="1600">
                <a:solidFill>
                  <a:schemeClr val="lt1"/>
                </a:solidFill>
              </a:defRPr>
            </a:lvl3pPr>
            <a:lvl4pPr indent="-228600" lvl="3" marL="1828800" algn="l">
              <a:lnSpc>
                <a:spcPct val="100000"/>
              </a:lnSpc>
              <a:spcBef>
                <a:spcPts val="280"/>
              </a:spcBef>
              <a:spcAft>
                <a:spcPts val="0"/>
              </a:spcAft>
              <a:buClr>
                <a:schemeClr val="lt1"/>
              </a:buClr>
              <a:buSzPts val="1400"/>
              <a:buNone/>
              <a:defRPr sz="1400">
                <a:solidFill>
                  <a:schemeClr val="lt1"/>
                </a:solidFill>
              </a:defRPr>
            </a:lvl4pPr>
            <a:lvl5pPr indent="-228600" lvl="4" marL="2286000" algn="l">
              <a:lnSpc>
                <a:spcPct val="100000"/>
              </a:lnSpc>
              <a:spcBef>
                <a:spcPts val="240"/>
              </a:spcBef>
              <a:spcAft>
                <a:spcPts val="0"/>
              </a:spcAft>
              <a:buClr>
                <a:schemeClr val="lt1"/>
              </a:buClr>
              <a:buSzPts val="1200"/>
              <a:buNone/>
              <a:defRPr sz="1200">
                <a:solidFill>
                  <a:schemeClr val="lt1"/>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02" name="Google Shape;202;p50"/>
          <p:cNvSpPr txBox="1"/>
          <p:nvPr>
            <p:ph type="title"/>
          </p:nvPr>
        </p:nvSpPr>
        <p:spPr>
          <a:xfrm>
            <a:off x="685800" y="678715"/>
            <a:ext cx="3657600" cy="830997"/>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0067B9"/>
              </a:buClr>
              <a:buSzPts val="2400"/>
              <a:buFont typeface="Arial"/>
              <a:buNone/>
              <a:defRPr>
                <a:solidFill>
                  <a:srgbClr val="0067B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Red/Gray Title Only">
  <p:cSld name="2_Red/Gray Title Only">
    <p:bg>
      <p:bgPr>
        <a:solidFill>
          <a:srgbClr val="E7E7E5"/>
        </a:solidFill>
      </p:bgPr>
    </p:bg>
    <p:spTree>
      <p:nvGrpSpPr>
        <p:cNvPr id="203" name="Shape 203"/>
        <p:cNvGrpSpPr/>
        <p:nvPr/>
      </p:nvGrpSpPr>
      <p:grpSpPr>
        <a:xfrm>
          <a:off x="0" y="0"/>
          <a:ext cx="0" cy="0"/>
          <a:chOff x="0" y="0"/>
          <a:chExt cx="0" cy="0"/>
        </a:xfrm>
      </p:grpSpPr>
      <p:sp>
        <p:nvSpPr>
          <p:cNvPr id="204" name="Google Shape;204;p51"/>
          <p:cNvSpPr/>
          <p:nvPr>
            <p:ph idx="2" type="pic"/>
          </p:nvPr>
        </p:nvSpPr>
        <p:spPr>
          <a:xfrm>
            <a:off x="152400" y="153987"/>
            <a:ext cx="4419600" cy="4876799"/>
          </a:xfrm>
          <a:prstGeom prst="rect">
            <a:avLst/>
          </a:prstGeom>
          <a:solidFill>
            <a:schemeClr val="lt1"/>
          </a:solidFill>
          <a:ln>
            <a:noFill/>
          </a:ln>
        </p:spPr>
      </p:sp>
      <p:sp>
        <p:nvSpPr>
          <p:cNvPr id="205" name="Google Shape;205;p51"/>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chemeClr val="lt1"/>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6" name="Google Shape;206;p51"/>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207" name="Google Shape;207;p51"/>
          <p:cNvSpPr txBox="1"/>
          <p:nvPr>
            <p:ph idx="1" type="body"/>
          </p:nvPr>
        </p:nvSpPr>
        <p:spPr>
          <a:xfrm rot="-5400000">
            <a:off x="3442713" y="1098609"/>
            <a:ext cx="2073910" cy="184666"/>
          </a:xfrm>
          <a:prstGeom prst="rect">
            <a:avLst/>
          </a:prstGeom>
          <a:noFill/>
          <a:ln>
            <a:noFill/>
          </a:ln>
        </p:spPr>
        <p:txBody>
          <a:bodyPr anchorCtr="0" anchor="t" bIns="45700" lIns="91425" spcFirstLastPara="1" rIns="91425" wrap="square" tIns="45700">
            <a:spAutoFit/>
          </a:bodyPr>
          <a:lstStyle>
            <a:lvl1pPr indent="-228600" lvl="0" marL="457200" algn="r">
              <a:lnSpc>
                <a:spcPct val="100000"/>
              </a:lnSpc>
              <a:spcBef>
                <a:spcPts val="0"/>
              </a:spcBef>
              <a:spcAft>
                <a:spcPts val="0"/>
              </a:spcAft>
              <a:buClr>
                <a:srgbClr val="FFFFFF"/>
              </a:buClr>
              <a:buSzPts val="600"/>
              <a:buNone/>
              <a:defRPr sz="600">
                <a:solidFill>
                  <a:srgbClr val="FFFFFF"/>
                </a:solidFill>
              </a:defRPr>
            </a:lvl1pPr>
            <a:lvl2pPr indent="-228600" lvl="1" marL="914400" algn="l">
              <a:lnSpc>
                <a:spcPct val="100000"/>
              </a:lnSpc>
              <a:spcBef>
                <a:spcPts val="800"/>
              </a:spcBef>
              <a:spcAft>
                <a:spcPts val="0"/>
              </a:spcAft>
              <a:buClr>
                <a:schemeClr val="lt1"/>
              </a:buClr>
              <a:buSzPts val="1800"/>
              <a:buNone/>
              <a:defRPr sz="1800">
                <a:solidFill>
                  <a:schemeClr val="lt1"/>
                </a:solidFill>
              </a:defRPr>
            </a:lvl2pPr>
            <a:lvl3pPr indent="-228600" lvl="2" marL="1371600" algn="l">
              <a:lnSpc>
                <a:spcPct val="100000"/>
              </a:lnSpc>
              <a:spcBef>
                <a:spcPts val="800"/>
              </a:spcBef>
              <a:spcAft>
                <a:spcPts val="0"/>
              </a:spcAft>
              <a:buClr>
                <a:schemeClr val="lt1"/>
              </a:buClr>
              <a:buSzPts val="1600"/>
              <a:buNone/>
              <a:defRPr sz="1600">
                <a:solidFill>
                  <a:schemeClr val="lt1"/>
                </a:solidFill>
              </a:defRPr>
            </a:lvl3pPr>
            <a:lvl4pPr indent="-228600" lvl="3" marL="1828800" algn="l">
              <a:lnSpc>
                <a:spcPct val="100000"/>
              </a:lnSpc>
              <a:spcBef>
                <a:spcPts val="280"/>
              </a:spcBef>
              <a:spcAft>
                <a:spcPts val="0"/>
              </a:spcAft>
              <a:buClr>
                <a:schemeClr val="lt1"/>
              </a:buClr>
              <a:buSzPts val="1400"/>
              <a:buNone/>
              <a:defRPr sz="1400">
                <a:solidFill>
                  <a:schemeClr val="lt1"/>
                </a:solidFill>
              </a:defRPr>
            </a:lvl4pPr>
            <a:lvl5pPr indent="-228600" lvl="4" marL="2286000" algn="l">
              <a:lnSpc>
                <a:spcPct val="100000"/>
              </a:lnSpc>
              <a:spcBef>
                <a:spcPts val="240"/>
              </a:spcBef>
              <a:spcAft>
                <a:spcPts val="0"/>
              </a:spcAft>
              <a:buClr>
                <a:schemeClr val="lt1"/>
              </a:buClr>
              <a:buSzPts val="1200"/>
              <a:buNone/>
              <a:defRPr sz="1200">
                <a:solidFill>
                  <a:schemeClr val="lt1"/>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08" name="Google Shape;208;p51"/>
          <p:cNvSpPr txBox="1"/>
          <p:nvPr>
            <p:ph type="title"/>
          </p:nvPr>
        </p:nvSpPr>
        <p:spPr>
          <a:xfrm>
            <a:off x="4877104" y="2188567"/>
            <a:ext cx="3885896" cy="837665"/>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Clr>
                <a:srgbClr val="0067B9"/>
              </a:buClr>
              <a:buSzPts val="2400"/>
              <a:buFont typeface="Arial"/>
              <a:buNone/>
              <a:defRPr>
                <a:solidFill>
                  <a:srgbClr val="0067B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Red/Gray 1 Content">
  <p:cSld name="3_Red/Gray 1 Content">
    <p:bg>
      <p:bgPr>
        <a:solidFill>
          <a:schemeClr val="lt1"/>
        </a:solidFill>
      </p:bgPr>
    </p:bg>
    <p:spTree>
      <p:nvGrpSpPr>
        <p:cNvPr id="209" name="Shape 209"/>
        <p:cNvGrpSpPr/>
        <p:nvPr/>
      </p:nvGrpSpPr>
      <p:grpSpPr>
        <a:xfrm>
          <a:off x="0" y="0"/>
          <a:ext cx="0" cy="0"/>
          <a:chOff x="0" y="0"/>
          <a:chExt cx="0" cy="0"/>
        </a:xfrm>
      </p:grpSpPr>
      <p:sp>
        <p:nvSpPr>
          <p:cNvPr id="210" name="Google Shape;210;p52"/>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6C6463"/>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1" name="Google Shape;211;p52"/>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b="0" i="0" sz="600">
                <a:solidFill>
                  <a:srgbClr val="6C6463"/>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2" name="Google Shape;212;p52"/>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213" name="Google Shape;213;p52"/>
          <p:cNvSpPr txBox="1"/>
          <p:nvPr>
            <p:ph type="title"/>
          </p:nvPr>
        </p:nvSpPr>
        <p:spPr>
          <a:xfrm>
            <a:off x="686104" y="682922"/>
            <a:ext cx="7772400" cy="461665"/>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0067B9"/>
              </a:buClr>
              <a:buSzPts val="2400"/>
              <a:buFont typeface="Arial"/>
              <a:buNone/>
              <a:defRPr>
                <a:solidFill>
                  <a:srgbClr val="0067B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4" name="Google Shape;214;p52"/>
          <p:cNvSpPr txBox="1"/>
          <p:nvPr>
            <p:ph idx="1" type="body"/>
          </p:nvPr>
        </p:nvSpPr>
        <p:spPr>
          <a:xfrm>
            <a:off x="685800" y="1296987"/>
            <a:ext cx="7772400" cy="3200400"/>
          </a:xfrm>
          <a:prstGeom prst="rect">
            <a:avLst/>
          </a:prstGeom>
          <a:noFill/>
          <a:ln>
            <a:noFill/>
          </a:ln>
        </p:spPr>
        <p:txBody>
          <a:bodyPr anchorCtr="0" anchor="t" bIns="45700" lIns="91425" spcFirstLastPara="1" rIns="91425" wrap="square" tIns="45700">
            <a:normAutofit/>
          </a:bodyPr>
          <a:lstStyle>
            <a:lvl1pPr indent="-330200" lvl="0" marL="457200" marR="0" algn="l">
              <a:lnSpc>
                <a:spcPct val="100000"/>
              </a:lnSpc>
              <a:spcBef>
                <a:spcPts val="0"/>
              </a:spcBef>
              <a:spcAft>
                <a:spcPts val="0"/>
              </a:spcAft>
              <a:buClr>
                <a:srgbClr val="6C6463"/>
              </a:buClr>
              <a:buSzPts val="1600"/>
              <a:buFont typeface="Arial"/>
              <a:buChar char="•"/>
              <a:defRPr/>
            </a:lvl1pPr>
            <a:lvl2pPr indent="-342900" lvl="1" marL="914400" algn="l">
              <a:lnSpc>
                <a:spcPct val="100000"/>
              </a:lnSpc>
              <a:spcBef>
                <a:spcPts val="800"/>
              </a:spcBef>
              <a:spcAft>
                <a:spcPts val="0"/>
              </a:spcAft>
              <a:buClr>
                <a:srgbClr val="6C6463"/>
              </a:buClr>
              <a:buSzPts val="1800"/>
              <a:buChar char="–"/>
              <a:defRPr/>
            </a:lvl2pPr>
            <a:lvl3pPr indent="-342900" lvl="2" marL="1371600" algn="l">
              <a:lnSpc>
                <a:spcPct val="100000"/>
              </a:lnSpc>
              <a:spcBef>
                <a:spcPts val="800"/>
              </a:spcBef>
              <a:spcAft>
                <a:spcPts val="0"/>
              </a:spcAft>
              <a:buClr>
                <a:srgbClr val="6C6463"/>
              </a:buClr>
              <a:buSzPts val="1800"/>
              <a:buChar char="•"/>
              <a:defRPr/>
            </a:lvl3pPr>
            <a:lvl4pPr indent="-342900" lvl="3" marL="1828800" algn="l">
              <a:lnSpc>
                <a:spcPct val="100000"/>
              </a:lnSpc>
              <a:spcBef>
                <a:spcPts val="360"/>
              </a:spcBef>
              <a:spcAft>
                <a:spcPts val="0"/>
              </a:spcAft>
              <a:buClr>
                <a:srgbClr val="6C6463"/>
              </a:buClr>
              <a:buSzPts val="1800"/>
              <a:buChar char="–"/>
              <a:defRPr/>
            </a:lvl4pPr>
            <a:lvl5pPr indent="-342900" lvl="4" marL="2286000" algn="l">
              <a:lnSpc>
                <a:spcPct val="100000"/>
              </a:lnSpc>
              <a:spcBef>
                <a:spcPts val="360"/>
              </a:spcBef>
              <a:spcAft>
                <a:spcPts val="0"/>
              </a:spcAft>
              <a:buClr>
                <a:srgbClr val="6C6463"/>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Red/Gray 2 Content">
  <p:cSld name="3_Red/Gray 2 Content">
    <p:bg>
      <p:bgPr>
        <a:solidFill>
          <a:schemeClr val="lt1"/>
        </a:solidFill>
      </p:bgPr>
    </p:bg>
    <p:spTree>
      <p:nvGrpSpPr>
        <p:cNvPr id="215" name="Shape 215"/>
        <p:cNvGrpSpPr/>
        <p:nvPr/>
      </p:nvGrpSpPr>
      <p:grpSpPr>
        <a:xfrm>
          <a:off x="0" y="0"/>
          <a:ext cx="0" cy="0"/>
          <a:chOff x="0" y="0"/>
          <a:chExt cx="0" cy="0"/>
        </a:xfrm>
      </p:grpSpPr>
      <p:sp>
        <p:nvSpPr>
          <p:cNvPr id="216" name="Google Shape;216;p53"/>
          <p:cNvSpPr txBox="1"/>
          <p:nvPr>
            <p:ph idx="1" type="body"/>
          </p:nvPr>
        </p:nvSpPr>
        <p:spPr>
          <a:xfrm>
            <a:off x="686104" y="1296987"/>
            <a:ext cx="3809696"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6C6463"/>
              </a:buClr>
              <a:buSzPts val="1600"/>
              <a:buChar char="»"/>
              <a:defRPr sz="1600">
                <a:solidFill>
                  <a:srgbClr val="6C6463"/>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217" name="Google Shape;217;p53"/>
          <p:cNvSpPr txBox="1"/>
          <p:nvPr>
            <p:ph idx="2" type="body"/>
          </p:nvPr>
        </p:nvSpPr>
        <p:spPr>
          <a:xfrm>
            <a:off x="4648200" y="1296987"/>
            <a:ext cx="3810304"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6C6463"/>
              </a:buClr>
              <a:buSzPts val="1600"/>
              <a:buChar char="»"/>
              <a:defRPr sz="1600">
                <a:solidFill>
                  <a:srgbClr val="6C6463"/>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218" name="Google Shape;218;p53"/>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9" name="Google Shape;219;p53"/>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0" name="Google Shape;220;p53"/>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221" name="Google Shape;221;p53"/>
          <p:cNvSpPr txBox="1"/>
          <p:nvPr>
            <p:ph type="title"/>
          </p:nvPr>
        </p:nvSpPr>
        <p:spPr>
          <a:xfrm>
            <a:off x="686104" y="679217"/>
            <a:ext cx="7772400" cy="465370"/>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0067B9"/>
              </a:buClr>
              <a:buSzPts val="2400"/>
              <a:buFont typeface="Arial"/>
              <a:buNone/>
              <a:defRPr>
                <a:solidFill>
                  <a:srgbClr val="0067B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Cover - Full Red">
  <p:cSld name="1_Cover - Full Red">
    <p:bg>
      <p:bgPr>
        <a:solidFill>
          <a:srgbClr val="002F6C"/>
        </a:solidFill>
      </p:bgPr>
    </p:bg>
    <p:spTree>
      <p:nvGrpSpPr>
        <p:cNvPr id="28" name="Shape 28"/>
        <p:cNvGrpSpPr/>
        <p:nvPr/>
      </p:nvGrpSpPr>
      <p:grpSpPr>
        <a:xfrm>
          <a:off x="0" y="0"/>
          <a:ext cx="0" cy="0"/>
          <a:chOff x="0" y="0"/>
          <a:chExt cx="0" cy="0"/>
        </a:xfrm>
      </p:grpSpPr>
      <p:sp>
        <p:nvSpPr>
          <p:cNvPr id="29" name="Google Shape;29;p25"/>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25"/>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25"/>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32" name="Google Shape;32;p25"/>
          <p:cNvSpPr txBox="1"/>
          <p:nvPr>
            <p:ph type="ctrTitle"/>
          </p:nvPr>
        </p:nvSpPr>
        <p:spPr>
          <a:xfrm>
            <a:off x="685800" y="1601787"/>
            <a:ext cx="3886200" cy="1209781"/>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25"/>
          <p:cNvSpPr txBox="1"/>
          <p:nvPr>
            <p:ph idx="1" type="subTitle"/>
          </p:nvPr>
        </p:nvSpPr>
        <p:spPr>
          <a:xfrm>
            <a:off x="685800" y="3135206"/>
            <a:ext cx="3429000" cy="1209781"/>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lt1"/>
              </a:buClr>
              <a:buSzPts val="1600"/>
              <a:buNone/>
              <a:defRPr sz="1600">
                <a:solidFill>
                  <a:schemeClr val="lt1"/>
                </a:solidFill>
                <a:latin typeface="Arial"/>
                <a:ea typeface="Arial"/>
                <a:cs typeface="Arial"/>
                <a:sym typeface="Arial"/>
              </a:defRPr>
            </a:lvl1pPr>
            <a:lvl2pPr lvl="1" algn="ctr">
              <a:lnSpc>
                <a:spcPct val="100000"/>
              </a:lnSpc>
              <a:spcBef>
                <a:spcPts val="800"/>
              </a:spcBef>
              <a:spcAft>
                <a:spcPts val="0"/>
              </a:spcAft>
              <a:buClr>
                <a:srgbClr val="888888"/>
              </a:buClr>
              <a:buSzPts val="1600"/>
              <a:buNone/>
              <a:defRPr>
                <a:solidFill>
                  <a:srgbClr val="888888"/>
                </a:solidFill>
              </a:defRPr>
            </a:lvl2pPr>
            <a:lvl3pPr lvl="2" algn="ctr">
              <a:lnSpc>
                <a:spcPct val="100000"/>
              </a:lnSpc>
              <a:spcBef>
                <a:spcPts val="800"/>
              </a:spcBef>
              <a:spcAft>
                <a:spcPts val="0"/>
              </a:spcAft>
              <a:buClr>
                <a:srgbClr val="888888"/>
              </a:buClr>
              <a:buSzPts val="1800"/>
              <a:buNone/>
              <a:defRPr>
                <a:solidFill>
                  <a:srgbClr val="888888"/>
                </a:solidFill>
              </a:defRPr>
            </a:lvl3pPr>
            <a:lvl4pPr lvl="3" algn="ctr">
              <a:lnSpc>
                <a:spcPct val="100000"/>
              </a:lnSpc>
              <a:spcBef>
                <a:spcPts val="320"/>
              </a:spcBef>
              <a:spcAft>
                <a:spcPts val="0"/>
              </a:spcAft>
              <a:buClr>
                <a:srgbClr val="888888"/>
              </a:buClr>
              <a:buSzPts val="1600"/>
              <a:buNone/>
              <a:defRPr>
                <a:solidFill>
                  <a:srgbClr val="888888"/>
                </a:solidFill>
              </a:defRPr>
            </a:lvl4pPr>
            <a:lvl5pPr lvl="4" algn="ctr">
              <a:lnSpc>
                <a:spcPct val="100000"/>
              </a:lnSpc>
              <a:spcBef>
                <a:spcPts val="280"/>
              </a:spcBef>
              <a:spcAft>
                <a:spcPts val="0"/>
              </a:spcAft>
              <a:buClr>
                <a:srgbClr val="888888"/>
              </a:buClr>
              <a:buSzPts val="14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cxnSp>
        <p:nvCxnSpPr>
          <p:cNvPr id="34" name="Google Shape;34;p25"/>
          <p:cNvCxnSpPr/>
          <p:nvPr/>
        </p:nvCxnSpPr>
        <p:spPr>
          <a:xfrm>
            <a:off x="746760" y="2973387"/>
            <a:ext cx="320040" cy="0"/>
          </a:xfrm>
          <a:prstGeom prst="straightConnector1">
            <a:avLst/>
          </a:prstGeom>
          <a:noFill/>
          <a:ln cap="flat" cmpd="sng" w="19050">
            <a:solidFill>
              <a:srgbClr val="FFFFFF"/>
            </a:solidFill>
            <a:prstDash val="solid"/>
            <a:round/>
            <a:headEnd len="sm" w="sm" type="none"/>
            <a:tailEnd len="sm" w="sm" type="none"/>
          </a:ln>
        </p:spPr>
      </p:cxnSp>
      <p:pic>
        <p:nvPicPr>
          <p:cNvPr id="35" name="Google Shape;35;p25"/>
          <p:cNvPicPr preferRelativeResize="0"/>
          <p:nvPr/>
        </p:nvPicPr>
        <p:blipFill rotWithShape="1">
          <a:blip r:embed="rId2">
            <a:alphaModFix/>
          </a:blip>
          <a:srcRect b="0" l="0" r="0" t="0"/>
          <a:stretch/>
        </p:blipFill>
        <p:spPr>
          <a:xfrm>
            <a:off x="684768" y="569937"/>
            <a:ext cx="1369673" cy="410902"/>
          </a:xfrm>
          <a:prstGeom prst="rect">
            <a:avLst/>
          </a:prstGeom>
          <a:noFill/>
          <a:ln>
            <a:noFill/>
          </a:ln>
          <a:effectLst>
            <a:outerShdw blurRad="254000" rotWithShape="0" algn="tl">
              <a:srgbClr val="000000">
                <a:alpha val="20000"/>
              </a:srgbClr>
            </a:outerShdw>
          </a:effectLst>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Red/Gray 3 Content">
  <p:cSld name="3_Red/Gray 3 Content">
    <p:bg>
      <p:bgPr>
        <a:solidFill>
          <a:schemeClr val="lt1"/>
        </a:solidFill>
      </p:bgPr>
    </p:bg>
    <p:spTree>
      <p:nvGrpSpPr>
        <p:cNvPr id="222" name="Shape 222"/>
        <p:cNvGrpSpPr/>
        <p:nvPr/>
      </p:nvGrpSpPr>
      <p:grpSpPr>
        <a:xfrm>
          <a:off x="0" y="0"/>
          <a:ext cx="0" cy="0"/>
          <a:chOff x="0" y="0"/>
          <a:chExt cx="0" cy="0"/>
        </a:xfrm>
      </p:grpSpPr>
      <p:sp>
        <p:nvSpPr>
          <p:cNvPr id="223" name="Google Shape;223;p54"/>
          <p:cNvSpPr txBox="1"/>
          <p:nvPr>
            <p:ph idx="1" type="body"/>
          </p:nvPr>
        </p:nvSpPr>
        <p:spPr>
          <a:xfrm>
            <a:off x="686104" y="1296987"/>
            <a:ext cx="2514296"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FFFFFF"/>
              </a:buClr>
              <a:buSzPts val="1600"/>
              <a:buChar char="»"/>
              <a:defRPr sz="1600">
                <a:solidFill>
                  <a:srgbClr val="FFFFFF"/>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224" name="Google Shape;224;p54"/>
          <p:cNvSpPr txBox="1"/>
          <p:nvPr>
            <p:ph idx="2" type="body"/>
          </p:nvPr>
        </p:nvSpPr>
        <p:spPr>
          <a:xfrm>
            <a:off x="5943600" y="1296987"/>
            <a:ext cx="2514904"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FFFFFF"/>
              </a:buClr>
              <a:buSzPts val="1600"/>
              <a:buChar char="»"/>
              <a:defRPr sz="1600">
                <a:solidFill>
                  <a:srgbClr val="FFFFFF"/>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225" name="Google Shape;225;p54"/>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6" name="Google Shape;226;p54"/>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7" name="Google Shape;227;p54"/>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228" name="Google Shape;228;p54"/>
          <p:cNvSpPr txBox="1"/>
          <p:nvPr>
            <p:ph idx="3" type="body"/>
          </p:nvPr>
        </p:nvSpPr>
        <p:spPr>
          <a:xfrm>
            <a:off x="3314548" y="1296987"/>
            <a:ext cx="2514904"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FFFFFF"/>
              </a:buClr>
              <a:buSzPts val="1600"/>
              <a:buChar char="»"/>
              <a:defRPr sz="1600">
                <a:solidFill>
                  <a:srgbClr val="FFFFFF"/>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229" name="Google Shape;229;p54"/>
          <p:cNvSpPr txBox="1"/>
          <p:nvPr>
            <p:ph type="title"/>
          </p:nvPr>
        </p:nvSpPr>
        <p:spPr>
          <a:xfrm>
            <a:off x="686104" y="679217"/>
            <a:ext cx="7772400" cy="465370"/>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0067B9"/>
              </a:buClr>
              <a:buSzPts val="2400"/>
              <a:buFont typeface="Arial"/>
              <a:buNone/>
              <a:defRPr>
                <a:solidFill>
                  <a:srgbClr val="0067B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Red/Gray 1 Content + Bottom Photo">
  <p:cSld name="3_Red/Gray 1 Content + Bottom Photo">
    <p:bg>
      <p:bgPr>
        <a:solidFill>
          <a:schemeClr val="lt1"/>
        </a:solidFill>
      </p:bgPr>
    </p:bg>
    <p:spTree>
      <p:nvGrpSpPr>
        <p:cNvPr id="230" name="Shape 230"/>
        <p:cNvGrpSpPr/>
        <p:nvPr/>
      </p:nvGrpSpPr>
      <p:grpSpPr>
        <a:xfrm>
          <a:off x="0" y="0"/>
          <a:ext cx="0" cy="0"/>
          <a:chOff x="0" y="0"/>
          <a:chExt cx="0" cy="0"/>
        </a:xfrm>
      </p:grpSpPr>
      <p:sp>
        <p:nvSpPr>
          <p:cNvPr id="231" name="Google Shape;231;p55"/>
          <p:cNvSpPr/>
          <p:nvPr>
            <p:ph idx="2" type="pic"/>
          </p:nvPr>
        </p:nvSpPr>
        <p:spPr>
          <a:xfrm>
            <a:off x="152400" y="2592387"/>
            <a:ext cx="8839200" cy="2440594"/>
          </a:xfrm>
          <a:prstGeom prst="rect">
            <a:avLst/>
          </a:prstGeom>
          <a:solidFill>
            <a:srgbClr val="E7E7E5"/>
          </a:solidFill>
          <a:ln>
            <a:noFill/>
          </a:ln>
        </p:spPr>
      </p:sp>
      <p:sp>
        <p:nvSpPr>
          <p:cNvPr id="232" name="Google Shape;232;p55"/>
          <p:cNvSpPr txBox="1"/>
          <p:nvPr>
            <p:ph idx="1" type="body"/>
          </p:nvPr>
        </p:nvSpPr>
        <p:spPr>
          <a:xfrm>
            <a:off x="685800" y="1296987"/>
            <a:ext cx="7772400" cy="11430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a:solidFill>
                  <a:srgbClr val="6C6463"/>
                </a:solidFill>
              </a:defRPr>
            </a:lvl1pPr>
            <a:lvl2pPr indent="-330200" lvl="1" marL="914400" algn="l">
              <a:lnSpc>
                <a:spcPct val="100000"/>
              </a:lnSpc>
              <a:spcBef>
                <a:spcPts val="800"/>
              </a:spcBef>
              <a:spcAft>
                <a:spcPts val="0"/>
              </a:spcAft>
              <a:buClr>
                <a:srgbClr val="6C6463"/>
              </a:buClr>
              <a:buSzPts val="1600"/>
              <a:buChar char="–"/>
              <a:defRPr>
                <a:solidFill>
                  <a:srgbClr val="6C6463"/>
                </a:solidFill>
              </a:defRPr>
            </a:lvl2pPr>
            <a:lvl3pPr indent="-342900" lvl="2" marL="1371600" algn="l">
              <a:lnSpc>
                <a:spcPct val="100000"/>
              </a:lnSpc>
              <a:spcBef>
                <a:spcPts val="800"/>
              </a:spcBef>
              <a:spcAft>
                <a:spcPts val="0"/>
              </a:spcAft>
              <a:buClr>
                <a:srgbClr val="6C6463"/>
              </a:buClr>
              <a:buSzPts val="1800"/>
              <a:buChar char="•"/>
              <a:defRPr>
                <a:solidFill>
                  <a:srgbClr val="6C6463"/>
                </a:solidFill>
              </a:defRPr>
            </a:lvl3pPr>
            <a:lvl4pPr indent="-330200" lvl="3" marL="1828800" algn="l">
              <a:lnSpc>
                <a:spcPct val="100000"/>
              </a:lnSpc>
              <a:spcBef>
                <a:spcPts val="320"/>
              </a:spcBef>
              <a:spcAft>
                <a:spcPts val="0"/>
              </a:spcAft>
              <a:buClr>
                <a:srgbClr val="6C6463"/>
              </a:buClr>
              <a:buSzPts val="1600"/>
              <a:buChar char="–"/>
              <a:defRPr>
                <a:solidFill>
                  <a:srgbClr val="6C6463"/>
                </a:solidFill>
              </a:defRPr>
            </a:lvl4pPr>
            <a:lvl5pPr indent="-317500" lvl="4" marL="2286000" algn="l">
              <a:lnSpc>
                <a:spcPct val="100000"/>
              </a:lnSpc>
              <a:spcBef>
                <a:spcPts val="280"/>
              </a:spcBef>
              <a:spcAft>
                <a:spcPts val="0"/>
              </a:spcAft>
              <a:buClr>
                <a:srgbClr val="FFFFFF"/>
              </a:buClr>
              <a:buSzPts val="1400"/>
              <a:buChar char="»"/>
              <a:defRPr>
                <a:solidFill>
                  <a:srgbClr val="FFFFFF"/>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33" name="Google Shape;233;p55"/>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4" name="Google Shape;234;p55"/>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5" name="Google Shape;235;p55"/>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236" name="Google Shape;236;p55"/>
          <p:cNvSpPr txBox="1"/>
          <p:nvPr>
            <p:ph idx="3" type="body"/>
          </p:nvPr>
        </p:nvSpPr>
        <p:spPr>
          <a:xfrm rot="-5400000">
            <a:off x="7862313" y="3537008"/>
            <a:ext cx="2073910" cy="184666"/>
          </a:xfrm>
          <a:prstGeom prst="rect">
            <a:avLst/>
          </a:prstGeom>
          <a:noFill/>
          <a:ln>
            <a:noFill/>
          </a:ln>
        </p:spPr>
        <p:txBody>
          <a:bodyPr anchorCtr="0" anchor="t" bIns="45700" lIns="91425" spcFirstLastPara="1" rIns="91425" wrap="square" tIns="45700">
            <a:spAutoFit/>
          </a:bodyPr>
          <a:lstStyle>
            <a:lvl1pPr indent="-228600" lvl="0" marL="457200" algn="r">
              <a:lnSpc>
                <a:spcPct val="100000"/>
              </a:lnSpc>
              <a:spcBef>
                <a:spcPts val="0"/>
              </a:spcBef>
              <a:spcAft>
                <a:spcPts val="0"/>
              </a:spcAft>
              <a:buClr>
                <a:srgbClr val="FFFFFF"/>
              </a:buClr>
              <a:buSzPts val="600"/>
              <a:buNone/>
              <a:defRPr sz="600">
                <a:solidFill>
                  <a:srgbClr val="FFFFFF"/>
                </a:solidFill>
              </a:defRPr>
            </a:lvl1pPr>
            <a:lvl2pPr indent="-228600" lvl="1" marL="914400" algn="l">
              <a:lnSpc>
                <a:spcPct val="100000"/>
              </a:lnSpc>
              <a:spcBef>
                <a:spcPts val="800"/>
              </a:spcBef>
              <a:spcAft>
                <a:spcPts val="0"/>
              </a:spcAft>
              <a:buClr>
                <a:schemeClr val="lt1"/>
              </a:buClr>
              <a:buSzPts val="1800"/>
              <a:buNone/>
              <a:defRPr sz="1800">
                <a:solidFill>
                  <a:schemeClr val="lt1"/>
                </a:solidFill>
              </a:defRPr>
            </a:lvl2pPr>
            <a:lvl3pPr indent="-228600" lvl="2" marL="1371600" algn="l">
              <a:lnSpc>
                <a:spcPct val="100000"/>
              </a:lnSpc>
              <a:spcBef>
                <a:spcPts val="800"/>
              </a:spcBef>
              <a:spcAft>
                <a:spcPts val="0"/>
              </a:spcAft>
              <a:buClr>
                <a:schemeClr val="lt1"/>
              </a:buClr>
              <a:buSzPts val="1600"/>
              <a:buNone/>
              <a:defRPr sz="1600">
                <a:solidFill>
                  <a:schemeClr val="lt1"/>
                </a:solidFill>
              </a:defRPr>
            </a:lvl3pPr>
            <a:lvl4pPr indent="-228600" lvl="3" marL="1828800" algn="l">
              <a:lnSpc>
                <a:spcPct val="100000"/>
              </a:lnSpc>
              <a:spcBef>
                <a:spcPts val="280"/>
              </a:spcBef>
              <a:spcAft>
                <a:spcPts val="0"/>
              </a:spcAft>
              <a:buClr>
                <a:schemeClr val="lt1"/>
              </a:buClr>
              <a:buSzPts val="1400"/>
              <a:buNone/>
              <a:defRPr sz="1400">
                <a:solidFill>
                  <a:schemeClr val="lt1"/>
                </a:solidFill>
              </a:defRPr>
            </a:lvl4pPr>
            <a:lvl5pPr indent="-228600" lvl="4" marL="2286000" algn="l">
              <a:lnSpc>
                <a:spcPct val="100000"/>
              </a:lnSpc>
              <a:spcBef>
                <a:spcPts val="240"/>
              </a:spcBef>
              <a:spcAft>
                <a:spcPts val="0"/>
              </a:spcAft>
              <a:buClr>
                <a:schemeClr val="lt1"/>
              </a:buClr>
              <a:buSzPts val="1200"/>
              <a:buNone/>
              <a:defRPr sz="1200">
                <a:solidFill>
                  <a:schemeClr val="lt1"/>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37" name="Google Shape;237;p55"/>
          <p:cNvSpPr txBox="1"/>
          <p:nvPr>
            <p:ph type="title"/>
          </p:nvPr>
        </p:nvSpPr>
        <p:spPr>
          <a:xfrm>
            <a:off x="686104" y="679217"/>
            <a:ext cx="7772400" cy="465370"/>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0067B9"/>
              </a:buClr>
              <a:buSzPts val="2400"/>
              <a:buFont typeface="Arial"/>
              <a:buNone/>
              <a:defRPr>
                <a:solidFill>
                  <a:srgbClr val="0067B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Red/Gray 1 Content + Right Photo">
  <p:cSld name="3_Red/Gray 1 Content + Right Photo">
    <p:bg>
      <p:bgPr>
        <a:solidFill>
          <a:schemeClr val="lt1"/>
        </a:solidFill>
      </p:bgPr>
    </p:bg>
    <p:spTree>
      <p:nvGrpSpPr>
        <p:cNvPr id="238" name="Shape 238"/>
        <p:cNvGrpSpPr/>
        <p:nvPr/>
      </p:nvGrpSpPr>
      <p:grpSpPr>
        <a:xfrm>
          <a:off x="0" y="0"/>
          <a:ext cx="0" cy="0"/>
          <a:chOff x="0" y="0"/>
          <a:chExt cx="0" cy="0"/>
        </a:xfrm>
      </p:grpSpPr>
      <p:sp>
        <p:nvSpPr>
          <p:cNvPr id="239" name="Google Shape;239;p56"/>
          <p:cNvSpPr/>
          <p:nvPr>
            <p:ph idx="2" type="pic"/>
          </p:nvPr>
        </p:nvSpPr>
        <p:spPr>
          <a:xfrm>
            <a:off x="4572000" y="153988"/>
            <a:ext cx="4419600" cy="4876800"/>
          </a:xfrm>
          <a:prstGeom prst="rect">
            <a:avLst/>
          </a:prstGeom>
          <a:solidFill>
            <a:srgbClr val="E7E7E5"/>
          </a:solidFill>
          <a:ln>
            <a:noFill/>
          </a:ln>
        </p:spPr>
      </p:sp>
      <p:sp>
        <p:nvSpPr>
          <p:cNvPr id="240" name="Google Shape;240;p56"/>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6C6463"/>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1" name="Google Shape;241;p56"/>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242" name="Google Shape;242;p56"/>
          <p:cNvSpPr txBox="1"/>
          <p:nvPr>
            <p:ph idx="1" type="body"/>
          </p:nvPr>
        </p:nvSpPr>
        <p:spPr>
          <a:xfrm>
            <a:off x="685800" y="1677987"/>
            <a:ext cx="3657600" cy="2819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defRPr>
            </a:lvl1pPr>
            <a:lvl2pPr indent="-330200" lvl="1" marL="914400" algn="l">
              <a:lnSpc>
                <a:spcPct val="100000"/>
              </a:lnSpc>
              <a:spcBef>
                <a:spcPts val="800"/>
              </a:spcBef>
              <a:spcAft>
                <a:spcPts val="0"/>
              </a:spcAft>
              <a:buClr>
                <a:srgbClr val="6C6463"/>
              </a:buClr>
              <a:buSzPts val="1600"/>
              <a:buChar char="–"/>
              <a:defRPr sz="1600">
                <a:solidFill>
                  <a:srgbClr val="6C6463"/>
                </a:solidFil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17500" lvl="4" marL="2286000" algn="l">
              <a:lnSpc>
                <a:spcPct val="100000"/>
              </a:lnSpc>
              <a:spcBef>
                <a:spcPts val="280"/>
              </a:spcBef>
              <a:spcAft>
                <a:spcPts val="0"/>
              </a:spcAft>
              <a:buClr>
                <a:srgbClr val="FFFFFF"/>
              </a:buClr>
              <a:buSzPts val="1400"/>
              <a:buChar char="»"/>
              <a:defRPr>
                <a:solidFill>
                  <a:srgbClr val="FFFFFF"/>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43" name="Google Shape;243;p56"/>
          <p:cNvSpPr txBox="1"/>
          <p:nvPr>
            <p:ph idx="3" type="body"/>
          </p:nvPr>
        </p:nvSpPr>
        <p:spPr>
          <a:xfrm rot="-5400000">
            <a:off x="7862312" y="1098609"/>
            <a:ext cx="2073910" cy="184666"/>
          </a:xfrm>
          <a:prstGeom prst="rect">
            <a:avLst/>
          </a:prstGeom>
          <a:noFill/>
          <a:ln>
            <a:noFill/>
          </a:ln>
        </p:spPr>
        <p:txBody>
          <a:bodyPr anchorCtr="0" anchor="t" bIns="45700" lIns="91425" spcFirstLastPara="1" rIns="91425" wrap="square" tIns="45700">
            <a:spAutoFit/>
          </a:bodyPr>
          <a:lstStyle>
            <a:lvl1pPr indent="-228600" lvl="0" marL="457200" algn="r">
              <a:lnSpc>
                <a:spcPct val="100000"/>
              </a:lnSpc>
              <a:spcBef>
                <a:spcPts val="0"/>
              </a:spcBef>
              <a:spcAft>
                <a:spcPts val="0"/>
              </a:spcAft>
              <a:buClr>
                <a:srgbClr val="FFFFFF"/>
              </a:buClr>
              <a:buSzPts val="600"/>
              <a:buNone/>
              <a:defRPr sz="600">
                <a:solidFill>
                  <a:srgbClr val="FFFFFF"/>
                </a:solidFill>
              </a:defRPr>
            </a:lvl1pPr>
            <a:lvl2pPr indent="-228600" lvl="1" marL="914400" algn="l">
              <a:lnSpc>
                <a:spcPct val="100000"/>
              </a:lnSpc>
              <a:spcBef>
                <a:spcPts val="800"/>
              </a:spcBef>
              <a:spcAft>
                <a:spcPts val="0"/>
              </a:spcAft>
              <a:buClr>
                <a:schemeClr val="lt1"/>
              </a:buClr>
              <a:buSzPts val="1800"/>
              <a:buNone/>
              <a:defRPr sz="1800">
                <a:solidFill>
                  <a:schemeClr val="lt1"/>
                </a:solidFill>
              </a:defRPr>
            </a:lvl2pPr>
            <a:lvl3pPr indent="-228600" lvl="2" marL="1371600" algn="l">
              <a:lnSpc>
                <a:spcPct val="100000"/>
              </a:lnSpc>
              <a:spcBef>
                <a:spcPts val="800"/>
              </a:spcBef>
              <a:spcAft>
                <a:spcPts val="0"/>
              </a:spcAft>
              <a:buClr>
                <a:schemeClr val="lt1"/>
              </a:buClr>
              <a:buSzPts val="1600"/>
              <a:buNone/>
              <a:defRPr sz="1600">
                <a:solidFill>
                  <a:schemeClr val="lt1"/>
                </a:solidFill>
              </a:defRPr>
            </a:lvl3pPr>
            <a:lvl4pPr indent="-228600" lvl="3" marL="1828800" algn="l">
              <a:lnSpc>
                <a:spcPct val="100000"/>
              </a:lnSpc>
              <a:spcBef>
                <a:spcPts val="280"/>
              </a:spcBef>
              <a:spcAft>
                <a:spcPts val="0"/>
              </a:spcAft>
              <a:buClr>
                <a:schemeClr val="lt1"/>
              </a:buClr>
              <a:buSzPts val="1400"/>
              <a:buNone/>
              <a:defRPr sz="1400">
                <a:solidFill>
                  <a:schemeClr val="lt1"/>
                </a:solidFill>
              </a:defRPr>
            </a:lvl4pPr>
            <a:lvl5pPr indent="-228600" lvl="4" marL="2286000" algn="l">
              <a:lnSpc>
                <a:spcPct val="100000"/>
              </a:lnSpc>
              <a:spcBef>
                <a:spcPts val="240"/>
              </a:spcBef>
              <a:spcAft>
                <a:spcPts val="0"/>
              </a:spcAft>
              <a:buClr>
                <a:schemeClr val="lt1"/>
              </a:buClr>
              <a:buSzPts val="1200"/>
              <a:buNone/>
              <a:defRPr sz="1200">
                <a:solidFill>
                  <a:schemeClr val="lt1"/>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44" name="Google Shape;244;p56"/>
          <p:cNvSpPr txBox="1"/>
          <p:nvPr>
            <p:ph type="title"/>
          </p:nvPr>
        </p:nvSpPr>
        <p:spPr>
          <a:xfrm>
            <a:off x="685800" y="678715"/>
            <a:ext cx="3657600" cy="830997"/>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0067B9"/>
              </a:buClr>
              <a:buSzPts val="2400"/>
              <a:buFont typeface="Arial"/>
              <a:buNone/>
              <a:defRPr>
                <a:solidFill>
                  <a:srgbClr val="0067B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Red/Gray Title Only">
  <p:cSld name="3_Red/Gray Title Only">
    <p:bg>
      <p:bgPr>
        <a:solidFill>
          <a:schemeClr val="lt1"/>
        </a:solidFill>
      </p:bgPr>
    </p:bg>
    <p:spTree>
      <p:nvGrpSpPr>
        <p:cNvPr id="245" name="Shape 245"/>
        <p:cNvGrpSpPr/>
        <p:nvPr/>
      </p:nvGrpSpPr>
      <p:grpSpPr>
        <a:xfrm>
          <a:off x="0" y="0"/>
          <a:ext cx="0" cy="0"/>
          <a:chOff x="0" y="0"/>
          <a:chExt cx="0" cy="0"/>
        </a:xfrm>
      </p:grpSpPr>
      <p:sp>
        <p:nvSpPr>
          <p:cNvPr id="246" name="Google Shape;246;p57"/>
          <p:cNvSpPr/>
          <p:nvPr>
            <p:ph idx="2" type="pic"/>
          </p:nvPr>
        </p:nvSpPr>
        <p:spPr>
          <a:xfrm>
            <a:off x="152400" y="153987"/>
            <a:ext cx="4419600" cy="4876799"/>
          </a:xfrm>
          <a:prstGeom prst="rect">
            <a:avLst/>
          </a:prstGeom>
          <a:solidFill>
            <a:srgbClr val="E7E7E5"/>
          </a:solidFill>
          <a:ln>
            <a:noFill/>
          </a:ln>
        </p:spPr>
      </p:sp>
      <p:sp>
        <p:nvSpPr>
          <p:cNvPr id="247" name="Google Shape;247;p57"/>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chemeClr val="lt1"/>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8" name="Google Shape;248;p57"/>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249" name="Google Shape;249;p57"/>
          <p:cNvSpPr txBox="1"/>
          <p:nvPr>
            <p:ph idx="1" type="body"/>
          </p:nvPr>
        </p:nvSpPr>
        <p:spPr>
          <a:xfrm rot="-5400000">
            <a:off x="3442713" y="1098609"/>
            <a:ext cx="2073910" cy="184666"/>
          </a:xfrm>
          <a:prstGeom prst="rect">
            <a:avLst/>
          </a:prstGeom>
          <a:noFill/>
          <a:ln>
            <a:noFill/>
          </a:ln>
        </p:spPr>
        <p:txBody>
          <a:bodyPr anchorCtr="0" anchor="t" bIns="45700" lIns="91425" spcFirstLastPara="1" rIns="91425" wrap="square" tIns="45700">
            <a:spAutoFit/>
          </a:bodyPr>
          <a:lstStyle>
            <a:lvl1pPr indent="-228600" lvl="0" marL="457200" algn="r">
              <a:lnSpc>
                <a:spcPct val="100000"/>
              </a:lnSpc>
              <a:spcBef>
                <a:spcPts val="0"/>
              </a:spcBef>
              <a:spcAft>
                <a:spcPts val="0"/>
              </a:spcAft>
              <a:buClr>
                <a:srgbClr val="FFFFFF"/>
              </a:buClr>
              <a:buSzPts val="600"/>
              <a:buNone/>
              <a:defRPr sz="600">
                <a:solidFill>
                  <a:srgbClr val="FFFFFF"/>
                </a:solidFill>
              </a:defRPr>
            </a:lvl1pPr>
            <a:lvl2pPr indent="-228600" lvl="1" marL="914400" algn="l">
              <a:lnSpc>
                <a:spcPct val="100000"/>
              </a:lnSpc>
              <a:spcBef>
                <a:spcPts val="800"/>
              </a:spcBef>
              <a:spcAft>
                <a:spcPts val="0"/>
              </a:spcAft>
              <a:buClr>
                <a:schemeClr val="lt1"/>
              </a:buClr>
              <a:buSzPts val="1800"/>
              <a:buNone/>
              <a:defRPr sz="1800">
                <a:solidFill>
                  <a:schemeClr val="lt1"/>
                </a:solidFill>
              </a:defRPr>
            </a:lvl2pPr>
            <a:lvl3pPr indent="-228600" lvl="2" marL="1371600" algn="l">
              <a:lnSpc>
                <a:spcPct val="100000"/>
              </a:lnSpc>
              <a:spcBef>
                <a:spcPts val="800"/>
              </a:spcBef>
              <a:spcAft>
                <a:spcPts val="0"/>
              </a:spcAft>
              <a:buClr>
                <a:schemeClr val="lt1"/>
              </a:buClr>
              <a:buSzPts val="1600"/>
              <a:buNone/>
              <a:defRPr sz="1600">
                <a:solidFill>
                  <a:schemeClr val="lt1"/>
                </a:solidFill>
              </a:defRPr>
            </a:lvl3pPr>
            <a:lvl4pPr indent="-228600" lvl="3" marL="1828800" algn="l">
              <a:lnSpc>
                <a:spcPct val="100000"/>
              </a:lnSpc>
              <a:spcBef>
                <a:spcPts val="280"/>
              </a:spcBef>
              <a:spcAft>
                <a:spcPts val="0"/>
              </a:spcAft>
              <a:buClr>
                <a:schemeClr val="lt1"/>
              </a:buClr>
              <a:buSzPts val="1400"/>
              <a:buNone/>
              <a:defRPr sz="1400">
                <a:solidFill>
                  <a:schemeClr val="lt1"/>
                </a:solidFill>
              </a:defRPr>
            </a:lvl4pPr>
            <a:lvl5pPr indent="-228600" lvl="4" marL="2286000" algn="l">
              <a:lnSpc>
                <a:spcPct val="100000"/>
              </a:lnSpc>
              <a:spcBef>
                <a:spcPts val="240"/>
              </a:spcBef>
              <a:spcAft>
                <a:spcPts val="0"/>
              </a:spcAft>
              <a:buClr>
                <a:schemeClr val="lt1"/>
              </a:buClr>
              <a:buSzPts val="1200"/>
              <a:buNone/>
              <a:defRPr sz="1200">
                <a:solidFill>
                  <a:schemeClr val="lt1"/>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50" name="Google Shape;250;p57"/>
          <p:cNvSpPr txBox="1"/>
          <p:nvPr>
            <p:ph type="title"/>
          </p:nvPr>
        </p:nvSpPr>
        <p:spPr>
          <a:xfrm>
            <a:off x="4877104" y="2188567"/>
            <a:ext cx="3885896" cy="837665"/>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Clr>
                <a:srgbClr val="0067B9"/>
              </a:buClr>
              <a:buSzPts val="2400"/>
              <a:buFont typeface="Arial"/>
              <a:buNone/>
              <a:defRPr>
                <a:solidFill>
                  <a:srgbClr val="0067B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1">
  <p:cSld name="Custom Layout 1 1">
    <p:spTree>
      <p:nvGrpSpPr>
        <p:cNvPr id="36" name="Shape 36"/>
        <p:cNvGrpSpPr/>
        <p:nvPr/>
      </p:nvGrpSpPr>
      <p:grpSpPr>
        <a:xfrm>
          <a:off x="0" y="0"/>
          <a:ext cx="0" cy="0"/>
          <a:chOff x="0" y="0"/>
          <a:chExt cx="0" cy="0"/>
        </a:xfrm>
      </p:grpSpPr>
      <p:sp>
        <p:nvSpPr>
          <p:cNvPr id="37" name="Google Shape;37;p27"/>
          <p:cNvSpPr/>
          <p:nvPr/>
        </p:nvSpPr>
        <p:spPr>
          <a:xfrm>
            <a:off x="149650" y="1353225"/>
            <a:ext cx="8841900" cy="36714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Gill Sans"/>
              <a:buNone/>
            </a:pPr>
            <a:r>
              <a:t/>
            </a:r>
            <a:endParaRPr b="0" i="0" sz="1800" u="none" cap="none" strike="noStrike">
              <a:solidFill>
                <a:schemeClr val="dk1"/>
              </a:solidFill>
              <a:latin typeface="Gill Sans"/>
              <a:ea typeface="Gill Sans"/>
              <a:cs typeface="Gill Sans"/>
              <a:sym typeface="Gill Sans"/>
            </a:endParaRPr>
          </a:p>
        </p:txBody>
      </p:sp>
      <p:sp>
        <p:nvSpPr>
          <p:cNvPr id="38" name="Google Shape;38;p27"/>
          <p:cNvSpPr txBox="1"/>
          <p:nvPr>
            <p:ph type="ctrTitle"/>
          </p:nvPr>
        </p:nvSpPr>
        <p:spPr>
          <a:xfrm>
            <a:off x="685800" y="1601787"/>
            <a:ext cx="3886200" cy="1209900"/>
          </a:xfrm>
          <a:prstGeom prst="rect">
            <a:avLst/>
          </a:prstGeom>
          <a:noFill/>
          <a:ln>
            <a:noFill/>
          </a:ln>
          <a:effectLst>
            <a:outerShdw blurRad="254000" rotWithShape="0" algn="tl">
              <a:srgbClr val="000000">
                <a:alpha val="20000"/>
              </a:srgbClr>
            </a:outerShdw>
          </a:effectLst>
        </p:spPr>
        <p:txBody>
          <a:bodyPr anchorCtr="0" anchor="b" bIns="91425" lIns="91425" spcFirstLastPara="1" rIns="91425" wrap="square" tIns="91425">
            <a:noAutofit/>
          </a:bodyPr>
          <a:lstStyle>
            <a:lvl1pPr lvl="0" marR="0" algn="l">
              <a:lnSpc>
                <a:spcPct val="100000"/>
              </a:lnSpc>
              <a:spcBef>
                <a:spcPts val="0"/>
              </a:spcBef>
              <a:spcAft>
                <a:spcPts val="0"/>
              </a:spcAft>
              <a:buClr>
                <a:schemeClr val="lt1"/>
              </a:buClr>
              <a:buSzPts val="1400"/>
              <a:buFont typeface="Gill Sans"/>
              <a:buNone/>
              <a:defRPr i="0" sz="2400" u="none" cap="none" strike="noStrike">
                <a:solidFill>
                  <a:schemeClr val="lt1"/>
                </a:solidFill>
                <a:latin typeface="Gill Sans"/>
                <a:ea typeface="Gill Sans"/>
                <a:cs typeface="Gill Sans"/>
                <a:sym typeface="Gill Sans"/>
              </a:defRPr>
            </a:lvl1pPr>
            <a:lvl2pPr lvl="1" algn="l">
              <a:lnSpc>
                <a:spcPct val="100000"/>
              </a:lnSpc>
              <a:spcBef>
                <a:spcPts val="0"/>
              </a:spcBef>
              <a:spcAft>
                <a:spcPts val="0"/>
              </a:spcAft>
              <a:buClr>
                <a:schemeClr val="lt1"/>
              </a:buClr>
              <a:buSzPts val="1400"/>
              <a:buFont typeface="Gill Sans"/>
              <a:buNone/>
              <a:defRPr sz="1800">
                <a:solidFill>
                  <a:schemeClr val="lt1"/>
                </a:solidFill>
                <a:latin typeface="Gill Sans"/>
                <a:ea typeface="Gill Sans"/>
                <a:cs typeface="Gill Sans"/>
                <a:sym typeface="Gill Sans"/>
              </a:defRPr>
            </a:lvl2pPr>
            <a:lvl3pPr lvl="2" algn="l">
              <a:lnSpc>
                <a:spcPct val="100000"/>
              </a:lnSpc>
              <a:spcBef>
                <a:spcPts val="0"/>
              </a:spcBef>
              <a:spcAft>
                <a:spcPts val="0"/>
              </a:spcAft>
              <a:buClr>
                <a:schemeClr val="lt1"/>
              </a:buClr>
              <a:buSzPts val="1400"/>
              <a:buFont typeface="Gill Sans"/>
              <a:buNone/>
              <a:defRPr sz="1800">
                <a:solidFill>
                  <a:schemeClr val="lt1"/>
                </a:solidFill>
                <a:latin typeface="Gill Sans"/>
                <a:ea typeface="Gill Sans"/>
                <a:cs typeface="Gill Sans"/>
                <a:sym typeface="Gill Sans"/>
              </a:defRPr>
            </a:lvl3pPr>
            <a:lvl4pPr lvl="3" algn="l">
              <a:lnSpc>
                <a:spcPct val="100000"/>
              </a:lnSpc>
              <a:spcBef>
                <a:spcPts val="0"/>
              </a:spcBef>
              <a:spcAft>
                <a:spcPts val="0"/>
              </a:spcAft>
              <a:buClr>
                <a:schemeClr val="lt1"/>
              </a:buClr>
              <a:buSzPts val="1400"/>
              <a:buFont typeface="Gill Sans"/>
              <a:buNone/>
              <a:defRPr sz="1800">
                <a:solidFill>
                  <a:schemeClr val="lt1"/>
                </a:solidFill>
                <a:latin typeface="Gill Sans"/>
                <a:ea typeface="Gill Sans"/>
                <a:cs typeface="Gill Sans"/>
                <a:sym typeface="Gill Sans"/>
              </a:defRPr>
            </a:lvl4pPr>
            <a:lvl5pPr lvl="4" algn="l">
              <a:lnSpc>
                <a:spcPct val="100000"/>
              </a:lnSpc>
              <a:spcBef>
                <a:spcPts val="0"/>
              </a:spcBef>
              <a:spcAft>
                <a:spcPts val="0"/>
              </a:spcAft>
              <a:buClr>
                <a:schemeClr val="lt1"/>
              </a:buClr>
              <a:buSzPts val="1400"/>
              <a:buFont typeface="Gill Sans"/>
              <a:buNone/>
              <a:defRPr sz="1800">
                <a:solidFill>
                  <a:schemeClr val="lt1"/>
                </a:solidFill>
                <a:latin typeface="Gill Sans"/>
                <a:ea typeface="Gill Sans"/>
                <a:cs typeface="Gill Sans"/>
                <a:sym typeface="Gill Sans"/>
              </a:defRPr>
            </a:lvl5pPr>
            <a:lvl6pPr lvl="5" algn="l">
              <a:lnSpc>
                <a:spcPct val="100000"/>
              </a:lnSpc>
              <a:spcBef>
                <a:spcPts val="0"/>
              </a:spcBef>
              <a:spcAft>
                <a:spcPts val="0"/>
              </a:spcAft>
              <a:buClr>
                <a:schemeClr val="lt1"/>
              </a:buClr>
              <a:buSzPts val="1400"/>
              <a:buFont typeface="Gill Sans"/>
              <a:buNone/>
              <a:defRPr sz="1800">
                <a:solidFill>
                  <a:schemeClr val="lt1"/>
                </a:solidFill>
                <a:latin typeface="Gill Sans"/>
                <a:ea typeface="Gill Sans"/>
                <a:cs typeface="Gill Sans"/>
                <a:sym typeface="Gill Sans"/>
              </a:defRPr>
            </a:lvl6pPr>
            <a:lvl7pPr lvl="6" algn="l">
              <a:lnSpc>
                <a:spcPct val="100000"/>
              </a:lnSpc>
              <a:spcBef>
                <a:spcPts val="0"/>
              </a:spcBef>
              <a:spcAft>
                <a:spcPts val="0"/>
              </a:spcAft>
              <a:buClr>
                <a:schemeClr val="lt1"/>
              </a:buClr>
              <a:buSzPts val="1400"/>
              <a:buFont typeface="Gill Sans"/>
              <a:buNone/>
              <a:defRPr sz="1800">
                <a:solidFill>
                  <a:schemeClr val="lt1"/>
                </a:solidFill>
                <a:latin typeface="Gill Sans"/>
                <a:ea typeface="Gill Sans"/>
                <a:cs typeface="Gill Sans"/>
                <a:sym typeface="Gill Sans"/>
              </a:defRPr>
            </a:lvl7pPr>
            <a:lvl8pPr lvl="7" algn="l">
              <a:lnSpc>
                <a:spcPct val="100000"/>
              </a:lnSpc>
              <a:spcBef>
                <a:spcPts val="0"/>
              </a:spcBef>
              <a:spcAft>
                <a:spcPts val="0"/>
              </a:spcAft>
              <a:buClr>
                <a:schemeClr val="lt1"/>
              </a:buClr>
              <a:buSzPts val="1400"/>
              <a:buFont typeface="Gill Sans"/>
              <a:buNone/>
              <a:defRPr sz="1800">
                <a:solidFill>
                  <a:schemeClr val="lt1"/>
                </a:solidFill>
                <a:latin typeface="Gill Sans"/>
                <a:ea typeface="Gill Sans"/>
                <a:cs typeface="Gill Sans"/>
                <a:sym typeface="Gill Sans"/>
              </a:defRPr>
            </a:lvl8pPr>
            <a:lvl9pPr lvl="8" algn="l">
              <a:lnSpc>
                <a:spcPct val="100000"/>
              </a:lnSpc>
              <a:spcBef>
                <a:spcPts val="0"/>
              </a:spcBef>
              <a:spcAft>
                <a:spcPts val="0"/>
              </a:spcAft>
              <a:buClr>
                <a:schemeClr val="lt1"/>
              </a:buClr>
              <a:buSzPts val="1400"/>
              <a:buFont typeface="Gill Sans"/>
              <a:buNone/>
              <a:defRPr sz="1800">
                <a:solidFill>
                  <a:schemeClr val="lt1"/>
                </a:solidFill>
                <a:latin typeface="Gill Sans"/>
                <a:ea typeface="Gill Sans"/>
                <a:cs typeface="Gill Sans"/>
                <a:sym typeface="Gill Sans"/>
              </a:defRPr>
            </a:lvl9pPr>
          </a:lstStyle>
          <a:p/>
        </p:txBody>
      </p:sp>
      <p:sp>
        <p:nvSpPr>
          <p:cNvPr id="39" name="Google Shape;39;p27"/>
          <p:cNvSpPr txBox="1"/>
          <p:nvPr>
            <p:ph idx="1" type="subTitle"/>
          </p:nvPr>
        </p:nvSpPr>
        <p:spPr>
          <a:xfrm>
            <a:off x="685800" y="3135206"/>
            <a:ext cx="3429000" cy="1209900"/>
          </a:xfrm>
          <a:prstGeom prst="rect">
            <a:avLst/>
          </a:prstGeom>
          <a:noFill/>
          <a:ln>
            <a:noFill/>
          </a:ln>
          <a:effectLst>
            <a:outerShdw blurRad="254000" rotWithShape="0" algn="tl">
              <a:srgbClr val="000000">
                <a:alpha val="40000"/>
              </a:srgbClr>
            </a:outerShdw>
          </a:effectLst>
        </p:spPr>
        <p:txBody>
          <a:bodyPr anchorCtr="0" anchor="t" bIns="91425" lIns="91425" spcFirstLastPara="1" rIns="91425" wrap="square" tIns="91425">
            <a:noAutofit/>
          </a:bodyPr>
          <a:lstStyle>
            <a:lvl1pPr lvl="0" marR="0" algn="l">
              <a:lnSpc>
                <a:spcPct val="100000"/>
              </a:lnSpc>
              <a:spcBef>
                <a:spcPts val="0"/>
              </a:spcBef>
              <a:spcAft>
                <a:spcPts val="0"/>
              </a:spcAft>
              <a:buClr>
                <a:schemeClr val="lt1"/>
              </a:buClr>
              <a:buSzPts val="1600"/>
              <a:buFont typeface="Gill Sans"/>
              <a:buNone/>
              <a:defRPr i="0" sz="1600" u="none" cap="none" strike="noStrike">
                <a:solidFill>
                  <a:schemeClr val="lt1"/>
                </a:solidFill>
                <a:latin typeface="Gill Sans"/>
                <a:ea typeface="Gill Sans"/>
                <a:cs typeface="Gill Sans"/>
                <a:sym typeface="Gill Sans"/>
              </a:defRPr>
            </a:lvl1pPr>
            <a:lvl2pPr lvl="1" marR="0" algn="ctr">
              <a:lnSpc>
                <a:spcPct val="100000"/>
              </a:lnSpc>
              <a:spcBef>
                <a:spcPts val="800"/>
              </a:spcBef>
              <a:spcAft>
                <a:spcPts val="0"/>
              </a:spcAft>
              <a:buClr>
                <a:schemeClr val="lt1"/>
              </a:buClr>
              <a:buSzPts val="1600"/>
              <a:buFont typeface="Gill Sans"/>
              <a:buNone/>
              <a:defRPr i="0" sz="1600" u="none" cap="none" strike="noStrike">
                <a:solidFill>
                  <a:schemeClr val="lt1"/>
                </a:solidFill>
                <a:latin typeface="Gill Sans"/>
                <a:ea typeface="Gill Sans"/>
                <a:cs typeface="Gill Sans"/>
                <a:sym typeface="Gill Sans"/>
              </a:defRPr>
            </a:lvl2pPr>
            <a:lvl3pPr lvl="2" marR="0" algn="ctr">
              <a:lnSpc>
                <a:spcPct val="100000"/>
              </a:lnSpc>
              <a:spcBef>
                <a:spcPts val="800"/>
              </a:spcBef>
              <a:spcAft>
                <a:spcPts val="0"/>
              </a:spcAft>
              <a:buClr>
                <a:schemeClr val="lt1"/>
              </a:buClr>
              <a:buSzPts val="1800"/>
              <a:buFont typeface="Gill Sans"/>
              <a:buNone/>
              <a:defRPr i="0" sz="1800" u="none" cap="none" strike="noStrike">
                <a:solidFill>
                  <a:schemeClr val="lt1"/>
                </a:solidFill>
                <a:latin typeface="Gill Sans"/>
                <a:ea typeface="Gill Sans"/>
                <a:cs typeface="Gill Sans"/>
                <a:sym typeface="Gill Sans"/>
              </a:defRPr>
            </a:lvl3pPr>
            <a:lvl4pPr lvl="3" marR="0" algn="ctr">
              <a:lnSpc>
                <a:spcPct val="100000"/>
              </a:lnSpc>
              <a:spcBef>
                <a:spcPts val="320"/>
              </a:spcBef>
              <a:spcAft>
                <a:spcPts val="0"/>
              </a:spcAft>
              <a:buClr>
                <a:schemeClr val="lt1"/>
              </a:buClr>
              <a:buSzPts val="1600"/>
              <a:buFont typeface="Gill Sans"/>
              <a:buNone/>
              <a:defRPr i="0" sz="1600" u="none" cap="none" strike="noStrike">
                <a:solidFill>
                  <a:schemeClr val="lt1"/>
                </a:solidFill>
                <a:latin typeface="Gill Sans"/>
                <a:ea typeface="Gill Sans"/>
                <a:cs typeface="Gill Sans"/>
                <a:sym typeface="Gill Sans"/>
              </a:defRPr>
            </a:lvl4pPr>
            <a:lvl5pPr lvl="4" marR="0" algn="ctr">
              <a:lnSpc>
                <a:spcPct val="100000"/>
              </a:lnSpc>
              <a:spcBef>
                <a:spcPts val="280"/>
              </a:spcBef>
              <a:spcAft>
                <a:spcPts val="0"/>
              </a:spcAft>
              <a:buClr>
                <a:schemeClr val="lt1"/>
              </a:buClr>
              <a:buSzPts val="1400"/>
              <a:buFont typeface="Gill Sans"/>
              <a:buNone/>
              <a:defRPr i="0" sz="1400" u="none" cap="none" strike="noStrike">
                <a:solidFill>
                  <a:schemeClr val="lt1"/>
                </a:solidFill>
                <a:latin typeface="Gill Sans"/>
                <a:ea typeface="Gill Sans"/>
                <a:cs typeface="Gill Sans"/>
                <a:sym typeface="Gill Sans"/>
              </a:defRPr>
            </a:lvl5pPr>
            <a:lvl6pPr lvl="5" marR="0" algn="ctr">
              <a:lnSpc>
                <a:spcPct val="100000"/>
              </a:lnSpc>
              <a:spcBef>
                <a:spcPts val="400"/>
              </a:spcBef>
              <a:spcAft>
                <a:spcPts val="0"/>
              </a:spcAft>
              <a:buClr>
                <a:schemeClr val="lt1"/>
              </a:buClr>
              <a:buSzPts val="2000"/>
              <a:buFont typeface="Gill Sans"/>
              <a:buNone/>
              <a:defRPr i="0" sz="2000" u="none" cap="none" strike="noStrike">
                <a:solidFill>
                  <a:schemeClr val="lt1"/>
                </a:solidFill>
                <a:latin typeface="Gill Sans"/>
                <a:ea typeface="Gill Sans"/>
                <a:cs typeface="Gill Sans"/>
                <a:sym typeface="Gill Sans"/>
              </a:defRPr>
            </a:lvl6pPr>
            <a:lvl7pPr lvl="6" marR="0" algn="ctr">
              <a:lnSpc>
                <a:spcPct val="100000"/>
              </a:lnSpc>
              <a:spcBef>
                <a:spcPts val="400"/>
              </a:spcBef>
              <a:spcAft>
                <a:spcPts val="0"/>
              </a:spcAft>
              <a:buClr>
                <a:schemeClr val="lt1"/>
              </a:buClr>
              <a:buSzPts val="2000"/>
              <a:buFont typeface="Gill Sans"/>
              <a:buNone/>
              <a:defRPr i="0" sz="2000" u="none" cap="none" strike="noStrike">
                <a:solidFill>
                  <a:schemeClr val="lt1"/>
                </a:solidFill>
                <a:latin typeface="Gill Sans"/>
                <a:ea typeface="Gill Sans"/>
                <a:cs typeface="Gill Sans"/>
                <a:sym typeface="Gill Sans"/>
              </a:defRPr>
            </a:lvl7pPr>
            <a:lvl8pPr lvl="7" marR="0" algn="ctr">
              <a:lnSpc>
                <a:spcPct val="100000"/>
              </a:lnSpc>
              <a:spcBef>
                <a:spcPts val="400"/>
              </a:spcBef>
              <a:spcAft>
                <a:spcPts val="0"/>
              </a:spcAft>
              <a:buClr>
                <a:schemeClr val="lt1"/>
              </a:buClr>
              <a:buSzPts val="2000"/>
              <a:buFont typeface="Gill Sans"/>
              <a:buNone/>
              <a:defRPr i="0" sz="2000" u="none" cap="none" strike="noStrike">
                <a:solidFill>
                  <a:schemeClr val="lt1"/>
                </a:solidFill>
                <a:latin typeface="Gill Sans"/>
                <a:ea typeface="Gill Sans"/>
                <a:cs typeface="Gill Sans"/>
                <a:sym typeface="Gill Sans"/>
              </a:defRPr>
            </a:lvl8pPr>
            <a:lvl9pPr lvl="8" marR="0" algn="ctr">
              <a:lnSpc>
                <a:spcPct val="100000"/>
              </a:lnSpc>
              <a:spcBef>
                <a:spcPts val="400"/>
              </a:spcBef>
              <a:spcAft>
                <a:spcPts val="0"/>
              </a:spcAft>
              <a:buClr>
                <a:schemeClr val="lt1"/>
              </a:buClr>
              <a:buSzPts val="2000"/>
              <a:buFont typeface="Gill Sans"/>
              <a:buNone/>
              <a:defRPr i="0" sz="2000" u="none" cap="none" strike="noStrike">
                <a:solidFill>
                  <a:schemeClr val="lt1"/>
                </a:solidFill>
                <a:latin typeface="Gill Sans"/>
                <a:ea typeface="Gill Sans"/>
                <a:cs typeface="Gill Sans"/>
                <a:sym typeface="Gill Sans"/>
              </a:defRPr>
            </a:lvl9pPr>
          </a:lstStyle>
          <a:p/>
        </p:txBody>
      </p:sp>
      <p:pic>
        <p:nvPicPr>
          <p:cNvPr id="40" name="Google Shape;40;p27"/>
          <p:cNvPicPr preferRelativeResize="0"/>
          <p:nvPr/>
        </p:nvPicPr>
        <p:blipFill rotWithShape="1">
          <a:blip r:embed="rId2">
            <a:alphaModFix/>
          </a:blip>
          <a:srcRect b="0" l="0" r="0" t="0"/>
          <a:stretch/>
        </p:blipFill>
        <p:spPr>
          <a:xfrm>
            <a:off x="472552" y="426463"/>
            <a:ext cx="1794100" cy="69791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 Full Photo">
  <p:cSld name="Cover - Full Photo">
    <p:bg>
      <p:bgPr>
        <a:solidFill>
          <a:schemeClr val="dk1"/>
        </a:solidFill>
      </p:bgPr>
    </p:bg>
    <p:spTree>
      <p:nvGrpSpPr>
        <p:cNvPr id="41" name="Shape 41"/>
        <p:cNvGrpSpPr/>
        <p:nvPr/>
      </p:nvGrpSpPr>
      <p:grpSpPr>
        <a:xfrm>
          <a:off x="0" y="0"/>
          <a:ext cx="0" cy="0"/>
          <a:chOff x="0" y="0"/>
          <a:chExt cx="0" cy="0"/>
        </a:xfrm>
      </p:grpSpPr>
      <p:pic>
        <p:nvPicPr>
          <p:cNvPr id="42" name="Google Shape;42;p28"/>
          <p:cNvPicPr preferRelativeResize="0"/>
          <p:nvPr/>
        </p:nvPicPr>
        <p:blipFill rotWithShape="1">
          <a:blip r:embed="rId2">
            <a:alphaModFix/>
          </a:blip>
          <a:srcRect b="0" l="0" r="0" t="0"/>
          <a:stretch/>
        </p:blipFill>
        <p:spPr>
          <a:xfrm>
            <a:off x="152400" y="153988"/>
            <a:ext cx="8839199" cy="4876800"/>
          </a:xfrm>
          <a:prstGeom prst="rect">
            <a:avLst/>
          </a:prstGeom>
          <a:noFill/>
          <a:ln>
            <a:noFill/>
          </a:ln>
        </p:spPr>
      </p:pic>
      <p:sp>
        <p:nvSpPr>
          <p:cNvPr id="43" name="Google Shape;43;p28"/>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28"/>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28"/>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46" name="Google Shape;46;p28"/>
          <p:cNvSpPr txBox="1"/>
          <p:nvPr>
            <p:ph type="ctrTitle"/>
          </p:nvPr>
        </p:nvSpPr>
        <p:spPr>
          <a:xfrm>
            <a:off x="685800" y="1601787"/>
            <a:ext cx="3886200" cy="1209781"/>
          </a:xfrm>
          <a:prstGeom prst="rect">
            <a:avLst/>
          </a:prstGeom>
          <a:noFill/>
          <a:ln>
            <a:noFill/>
          </a:ln>
          <a:effectLst>
            <a:outerShdw blurRad="254000" rotWithShape="0" algn="tl">
              <a:srgbClr val="000000">
                <a:alpha val="20000"/>
              </a:srgbClr>
            </a:outerShdw>
          </a:effectLst>
        </p:spPr>
        <p:txBody>
          <a:bodyPr anchorCtr="0" anchor="b" bIns="45700" lIns="91425" spcFirstLastPara="1" rIns="91425" wrap="square" tIns="45700">
            <a:normAutofit/>
          </a:bodyPr>
          <a:lstStyle>
            <a:lvl1pPr lvl="0" algn="l">
              <a:lnSpc>
                <a:spcPct val="100000"/>
              </a:lnSpc>
              <a:spcBef>
                <a:spcPts val="0"/>
              </a:spcBef>
              <a:spcAft>
                <a:spcPts val="0"/>
              </a:spcAft>
              <a:buClr>
                <a:schemeClr val="lt1"/>
              </a:buClr>
              <a:buSzPts val="2400"/>
              <a:buFont typeface="Arial"/>
              <a:buNone/>
              <a:defRPr sz="24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8"/>
          <p:cNvSpPr txBox="1"/>
          <p:nvPr>
            <p:ph idx="1" type="subTitle"/>
          </p:nvPr>
        </p:nvSpPr>
        <p:spPr>
          <a:xfrm>
            <a:off x="685800" y="3135206"/>
            <a:ext cx="3429000" cy="1209781"/>
          </a:xfrm>
          <a:prstGeom prst="rect">
            <a:avLst/>
          </a:prstGeom>
          <a:noFill/>
          <a:ln>
            <a:noFill/>
          </a:ln>
          <a:effectLst>
            <a:outerShdw blurRad="254000" rotWithShape="0" algn="tl">
              <a:srgbClr val="000000">
                <a:alpha val="40000"/>
              </a:srgbClr>
            </a:outerShdw>
          </a:effectLst>
        </p:spPr>
        <p:txBody>
          <a:bodyPr anchorCtr="0" anchor="t" bIns="45700" lIns="91425" spcFirstLastPara="1" rIns="91425" wrap="square" tIns="45700">
            <a:normAutofit/>
          </a:bodyPr>
          <a:lstStyle>
            <a:lvl1pPr lvl="0" algn="l">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800"/>
              </a:spcBef>
              <a:spcAft>
                <a:spcPts val="0"/>
              </a:spcAft>
              <a:buClr>
                <a:srgbClr val="888888"/>
              </a:buClr>
              <a:buSzPts val="1600"/>
              <a:buNone/>
              <a:defRPr>
                <a:solidFill>
                  <a:srgbClr val="888888"/>
                </a:solidFill>
              </a:defRPr>
            </a:lvl2pPr>
            <a:lvl3pPr lvl="2" algn="ctr">
              <a:lnSpc>
                <a:spcPct val="100000"/>
              </a:lnSpc>
              <a:spcBef>
                <a:spcPts val="800"/>
              </a:spcBef>
              <a:spcAft>
                <a:spcPts val="0"/>
              </a:spcAft>
              <a:buClr>
                <a:srgbClr val="888888"/>
              </a:buClr>
              <a:buSzPts val="1800"/>
              <a:buNone/>
              <a:defRPr>
                <a:solidFill>
                  <a:srgbClr val="888888"/>
                </a:solidFill>
              </a:defRPr>
            </a:lvl3pPr>
            <a:lvl4pPr lvl="3" algn="ctr">
              <a:lnSpc>
                <a:spcPct val="100000"/>
              </a:lnSpc>
              <a:spcBef>
                <a:spcPts val="320"/>
              </a:spcBef>
              <a:spcAft>
                <a:spcPts val="0"/>
              </a:spcAft>
              <a:buClr>
                <a:srgbClr val="888888"/>
              </a:buClr>
              <a:buSzPts val="1600"/>
              <a:buNone/>
              <a:defRPr>
                <a:solidFill>
                  <a:srgbClr val="888888"/>
                </a:solidFill>
              </a:defRPr>
            </a:lvl4pPr>
            <a:lvl5pPr lvl="4" algn="ctr">
              <a:lnSpc>
                <a:spcPct val="100000"/>
              </a:lnSpc>
              <a:spcBef>
                <a:spcPts val="280"/>
              </a:spcBef>
              <a:spcAft>
                <a:spcPts val="0"/>
              </a:spcAft>
              <a:buClr>
                <a:srgbClr val="888888"/>
              </a:buClr>
              <a:buSzPts val="14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cxnSp>
        <p:nvCxnSpPr>
          <p:cNvPr id="48" name="Google Shape;48;p28"/>
          <p:cNvCxnSpPr/>
          <p:nvPr/>
        </p:nvCxnSpPr>
        <p:spPr>
          <a:xfrm>
            <a:off x="746760" y="2973387"/>
            <a:ext cx="320040" cy="0"/>
          </a:xfrm>
          <a:prstGeom prst="straightConnector1">
            <a:avLst/>
          </a:prstGeom>
          <a:noFill/>
          <a:ln cap="flat" cmpd="sng" w="19050">
            <a:solidFill>
              <a:srgbClr val="FFFFFF"/>
            </a:solidFill>
            <a:prstDash val="solid"/>
            <a:round/>
            <a:headEnd len="sm" w="sm" type="none"/>
            <a:tailEnd len="sm" w="sm" type="none"/>
          </a:ln>
          <a:effectLst>
            <a:outerShdw blurRad="254000" rotWithShape="0" algn="tl">
              <a:srgbClr val="000000">
                <a:alpha val="40000"/>
              </a:srgbClr>
            </a:outerShdw>
          </a:effectLst>
        </p:spPr>
      </p:cxnSp>
      <p:sp>
        <p:nvSpPr>
          <p:cNvPr id="49" name="Google Shape;49;p28"/>
          <p:cNvSpPr txBox="1"/>
          <p:nvPr>
            <p:ph idx="2" type="body"/>
          </p:nvPr>
        </p:nvSpPr>
        <p:spPr>
          <a:xfrm rot="-5400000">
            <a:off x="7862312" y="1098609"/>
            <a:ext cx="2073910" cy="184666"/>
          </a:xfrm>
          <a:prstGeom prst="rect">
            <a:avLst/>
          </a:prstGeom>
          <a:noFill/>
          <a:ln>
            <a:noFill/>
          </a:ln>
        </p:spPr>
        <p:txBody>
          <a:bodyPr anchorCtr="0" anchor="t" bIns="45700" lIns="91425" spcFirstLastPara="1" rIns="91425" wrap="square" tIns="45700">
            <a:spAutoFit/>
          </a:bodyPr>
          <a:lstStyle>
            <a:lvl1pPr indent="-228600" lvl="0" marL="457200" algn="r">
              <a:lnSpc>
                <a:spcPct val="100000"/>
              </a:lnSpc>
              <a:spcBef>
                <a:spcPts val="0"/>
              </a:spcBef>
              <a:spcAft>
                <a:spcPts val="0"/>
              </a:spcAft>
              <a:buClr>
                <a:schemeClr val="lt1"/>
              </a:buClr>
              <a:buSzPts val="600"/>
              <a:buNone/>
              <a:defRPr sz="600">
                <a:solidFill>
                  <a:schemeClr val="lt1"/>
                </a:solidFill>
              </a:defRPr>
            </a:lvl1pPr>
            <a:lvl2pPr indent="-228600" lvl="1" marL="914400" algn="l">
              <a:lnSpc>
                <a:spcPct val="100000"/>
              </a:lnSpc>
              <a:spcBef>
                <a:spcPts val="800"/>
              </a:spcBef>
              <a:spcAft>
                <a:spcPts val="0"/>
              </a:spcAft>
              <a:buClr>
                <a:schemeClr val="lt1"/>
              </a:buClr>
              <a:buSzPts val="1800"/>
              <a:buNone/>
              <a:defRPr sz="1800">
                <a:solidFill>
                  <a:schemeClr val="lt1"/>
                </a:solidFill>
              </a:defRPr>
            </a:lvl2pPr>
            <a:lvl3pPr indent="-228600" lvl="2" marL="1371600" algn="l">
              <a:lnSpc>
                <a:spcPct val="100000"/>
              </a:lnSpc>
              <a:spcBef>
                <a:spcPts val="800"/>
              </a:spcBef>
              <a:spcAft>
                <a:spcPts val="0"/>
              </a:spcAft>
              <a:buClr>
                <a:schemeClr val="lt1"/>
              </a:buClr>
              <a:buSzPts val="1600"/>
              <a:buNone/>
              <a:defRPr sz="1600">
                <a:solidFill>
                  <a:schemeClr val="lt1"/>
                </a:solidFill>
              </a:defRPr>
            </a:lvl3pPr>
            <a:lvl4pPr indent="-228600" lvl="3" marL="1828800" algn="l">
              <a:lnSpc>
                <a:spcPct val="100000"/>
              </a:lnSpc>
              <a:spcBef>
                <a:spcPts val="280"/>
              </a:spcBef>
              <a:spcAft>
                <a:spcPts val="0"/>
              </a:spcAft>
              <a:buClr>
                <a:schemeClr val="lt1"/>
              </a:buClr>
              <a:buSzPts val="1400"/>
              <a:buNone/>
              <a:defRPr sz="1400">
                <a:solidFill>
                  <a:schemeClr val="lt1"/>
                </a:solidFill>
              </a:defRPr>
            </a:lvl4pPr>
            <a:lvl5pPr indent="-228600" lvl="4" marL="2286000" algn="l">
              <a:lnSpc>
                <a:spcPct val="100000"/>
              </a:lnSpc>
              <a:spcBef>
                <a:spcPts val="240"/>
              </a:spcBef>
              <a:spcAft>
                <a:spcPts val="0"/>
              </a:spcAft>
              <a:buClr>
                <a:schemeClr val="lt1"/>
              </a:buClr>
              <a:buSzPts val="1200"/>
              <a:buNone/>
              <a:defRPr sz="1200">
                <a:solidFill>
                  <a:schemeClr val="lt1"/>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pic>
        <p:nvPicPr>
          <p:cNvPr id="50" name="Google Shape;50;p28"/>
          <p:cNvPicPr preferRelativeResize="0"/>
          <p:nvPr/>
        </p:nvPicPr>
        <p:blipFill rotWithShape="1">
          <a:blip r:embed="rId3">
            <a:alphaModFix/>
          </a:blip>
          <a:srcRect b="0" l="0" r="0" t="0"/>
          <a:stretch/>
        </p:blipFill>
        <p:spPr>
          <a:xfrm>
            <a:off x="684768" y="569937"/>
            <a:ext cx="1369673" cy="41090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 Full Red">
  <p:cSld name="Cover - Full Red">
    <p:bg>
      <p:bgPr>
        <a:solidFill>
          <a:srgbClr val="BA0C2F"/>
        </a:solidFill>
      </p:bgPr>
    </p:bg>
    <p:spTree>
      <p:nvGrpSpPr>
        <p:cNvPr id="51" name="Shape 51"/>
        <p:cNvGrpSpPr/>
        <p:nvPr/>
      </p:nvGrpSpPr>
      <p:grpSpPr>
        <a:xfrm>
          <a:off x="0" y="0"/>
          <a:ext cx="0" cy="0"/>
          <a:chOff x="0" y="0"/>
          <a:chExt cx="0" cy="0"/>
        </a:xfrm>
      </p:grpSpPr>
      <p:sp>
        <p:nvSpPr>
          <p:cNvPr id="52" name="Google Shape;52;p29"/>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9"/>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29"/>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55" name="Google Shape;55;p29"/>
          <p:cNvSpPr txBox="1"/>
          <p:nvPr>
            <p:ph type="ctrTitle"/>
          </p:nvPr>
        </p:nvSpPr>
        <p:spPr>
          <a:xfrm>
            <a:off x="685800" y="1601787"/>
            <a:ext cx="3886200" cy="1209781"/>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9"/>
          <p:cNvSpPr txBox="1"/>
          <p:nvPr>
            <p:ph idx="1" type="subTitle"/>
          </p:nvPr>
        </p:nvSpPr>
        <p:spPr>
          <a:xfrm>
            <a:off x="685800" y="3135206"/>
            <a:ext cx="3429000" cy="1209781"/>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lt1"/>
              </a:buClr>
              <a:buSzPts val="1600"/>
              <a:buNone/>
              <a:defRPr sz="1600">
                <a:solidFill>
                  <a:schemeClr val="lt1"/>
                </a:solidFill>
                <a:latin typeface="Arial"/>
                <a:ea typeface="Arial"/>
                <a:cs typeface="Arial"/>
                <a:sym typeface="Arial"/>
              </a:defRPr>
            </a:lvl1pPr>
            <a:lvl2pPr lvl="1" algn="ctr">
              <a:lnSpc>
                <a:spcPct val="100000"/>
              </a:lnSpc>
              <a:spcBef>
                <a:spcPts val="800"/>
              </a:spcBef>
              <a:spcAft>
                <a:spcPts val="0"/>
              </a:spcAft>
              <a:buClr>
                <a:srgbClr val="888888"/>
              </a:buClr>
              <a:buSzPts val="1600"/>
              <a:buNone/>
              <a:defRPr>
                <a:solidFill>
                  <a:srgbClr val="888888"/>
                </a:solidFill>
              </a:defRPr>
            </a:lvl2pPr>
            <a:lvl3pPr lvl="2" algn="ctr">
              <a:lnSpc>
                <a:spcPct val="100000"/>
              </a:lnSpc>
              <a:spcBef>
                <a:spcPts val="800"/>
              </a:spcBef>
              <a:spcAft>
                <a:spcPts val="0"/>
              </a:spcAft>
              <a:buClr>
                <a:srgbClr val="888888"/>
              </a:buClr>
              <a:buSzPts val="1800"/>
              <a:buNone/>
              <a:defRPr>
                <a:solidFill>
                  <a:srgbClr val="888888"/>
                </a:solidFill>
              </a:defRPr>
            </a:lvl3pPr>
            <a:lvl4pPr lvl="3" algn="ctr">
              <a:lnSpc>
                <a:spcPct val="100000"/>
              </a:lnSpc>
              <a:spcBef>
                <a:spcPts val="320"/>
              </a:spcBef>
              <a:spcAft>
                <a:spcPts val="0"/>
              </a:spcAft>
              <a:buClr>
                <a:srgbClr val="888888"/>
              </a:buClr>
              <a:buSzPts val="1600"/>
              <a:buNone/>
              <a:defRPr>
                <a:solidFill>
                  <a:srgbClr val="888888"/>
                </a:solidFill>
              </a:defRPr>
            </a:lvl4pPr>
            <a:lvl5pPr lvl="4" algn="ctr">
              <a:lnSpc>
                <a:spcPct val="100000"/>
              </a:lnSpc>
              <a:spcBef>
                <a:spcPts val="280"/>
              </a:spcBef>
              <a:spcAft>
                <a:spcPts val="0"/>
              </a:spcAft>
              <a:buClr>
                <a:srgbClr val="888888"/>
              </a:buClr>
              <a:buSzPts val="14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cxnSp>
        <p:nvCxnSpPr>
          <p:cNvPr id="57" name="Google Shape;57;p29"/>
          <p:cNvCxnSpPr/>
          <p:nvPr/>
        </p:nvCxnSpPr>
        <p:spPr>
          <a:xfrm>
            <a:off x="746760" y="2973387"/>
            <a:ext cx="320040" cy="0"/>
          </a:xfrm>
          <a:prstGeom prst="straightConnector1">
            <a:avLst/>
          </a:prstGeom>
          <a:noFill/>
          <a:ln cap="flat" cmpd="sng" w="19050">
            <a:solidFill>
              <a:srgbClr val="FFFFFF"/>
            </a:solidFill>
            <a:prstDash val="solid"/>
            <a:round/>
            <a:headEnd len="sm" w="sm" type="none"/>
            <a:tailEnd len="sm" w="sm" type="none"/>
          </a:ln>
        </p:spPr>
      </p:cxnSp>
      <p:pic>
        <p:nvPicPr>
          <p:cNvPr id="58" name="Google Shape;58;p29"/>
          <p:cNvPicPr preferRelativeResize="0"/>
          <p:nvPr/>
        </p:nvPicPr>
        <p:blipFill rotWithShape="1">
          <a:blip r:embed="rId2">
            <a:alphaModFix/>
          </a:blip>
          <a:srcRect b="0" l="0" r="0" t="0"/>
          <a:stretch/>
        </p:blipFill>
        <p:spPr>
          <a:xfrm>
            <a:off x="684768" y="569937"/>
            <a:ext cx="1369673" cy="41090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Cover - Full Red">
  <p:cSld name="2_Cover - Full Red">
    <p:bg>
      <p:bgPr>
        <a:solidFill>
          <a:srgbClr val="002F6C"/>
        </a:solidFill>
      </p:bgPr>
    </p:bg>
    <p:spTree>
      <p:nvGrpSpPr>
        <p:cNvPr id="59" name="Shape 59"/>
        <p:cNvGrpSpPr/>
        <p:nvPr/>
      </p:nvGrpSpPr>
      <p:grpSpPr>
        <a:xfrm>
          <a:off x="0" y="0"/>
          <a:ext cx="0" cy="0"/>
          <a:chOff x="0" y="0"/>
          <a:chExt cx="0" cy="0"/>
        </a:xfrm>
      </p:grpSpPr>
      <p:sp>
        <p:nvSpPr>
          <p:cNvPr id="60" name="Google Shape;60;p30"/>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30"/>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b="0" i="0" sz="600">
                <a:solidFill>
                  <a:srgbClr val="FFFFFF"/>
                </a:solidFill>
                <a:latin typeface="Gill Sans"/>
                <a:ea typeface="Gill Sans"/>
                <a:cs typeface="Gill Sans"/>
                <a:sym typeface="Gill San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30"/>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63" name="Google Shape;63;p30"/>
          <p:cNvSpPr txBox="1"/>
          <p:nvPr>
            <p:ph type="ctrTitle"/>
          </p:nvPr>
        </p:nvSpPr>
        <p:spPr>
          <a:xfrm>
            <a:off x="685800" y="1601787"/>
            <a:ext cx="3886200" cy="1209781"/>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30"/>
          <p:cNvSpPr txBox="1"/>
          <p:nvPr>
            <p:ph idx="1" type="subTitle"/>
          </p:nvPr>
        </p:nvSpPr>
        <p:spPr>
          <a:xfrm>
            <a:off x="685800" y="3135206"/>
            <a:ext cx="3429000" cy="1209781"/>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lt1"/>
              </a:buClr>
              <a:buSzPts val="1600"/>
              <a:buNone/>
              <a:defRPr sz="1600">
                <a:solidFill>
                  <a:schemeClr val="lt1"/>
                </a:solidFill>
                <a:latin typeface="Arial"/>
                <a:ea typeface="Arial"/>
                <a:cs typeface="Arial"/>
                <a:sym typeface="Arial"/>
              </a:defRPr>
            </a:lvl1pPr>
            <a:lvl2pPr lvl="1" algn="ctr">
              <a:lnSpc>
                <a:spcPct val="100000"/>
              </a:lnSpc>
              <a:spcBef>
                <a:spcPts val="800"/>
              </a:spcBef>
              <a:spcAft>
                <a:spcPts val="0"/>
              </a:spcAft>
              <a:buClr>
                <a:srgbClr val="888888"/>
              </a:buClr>
              <a:buSzPts val="1600"/>
              <a:buNone/>
              <a:defRPr>
                <a:solidFill>
                  <a:srgbClr val="888888"/>
                </a:solidFill>
              </a:defRPr>
            </a:lvl2pPr>
            <a:lvl3pPr lvl="2" algn="ctr">
              <a:lnSpc>
                <a:spcPct val="100000"/>
              </a:lnSpc>
              <a:spcBef>
                <a:spcPts val="800"/>
              </a:spcBef>
              <a:spcAft>
                <a:spcPts val="0"/>
              </a:spcAft>
              <a:buClr>
                <a:srgbClr val="888888"/>
              </a:buClr>
              <a:buSzPts val="1800"/>
              <a:buNone/>
              <a:defRPr>
                <a:solidFill>
                  <a:srgbClr val="888888"/>
                </a:solidFill>
              </a:defRPr>
            </a:lvl3pPr>
            <a:lvl4pPr lvl="3" algn="ctr">
              <a:lnSpc>
                <a:spcPct val="100000"/>
              </a:lnSpc>
              <a:spcBef>
                <a:spcPts val="320"/>
              </a:spcBef>
              <a:spcAft>
                <a:spcPts val="0"/>
              </a:spcAft>
              <a:buClr>
                <a:srgbClr val="888888"/>
              </a:buClr>
              <a:buSzPts val="1600"/>
              <a:buNone/>
              <a:defRPr>
                <a:solidFill>
                  <a:srgbClr val="888888"/>
                </a:solidFill>
              </a:defRPr>
            </a:lvl4pPr>
            <a:lvl5pPr lvl="4" algn="ctr">
              <a:lnSpc>
                <a:spcPct val="100000"/>
              </a:lnSpc>
              <a:spcBef>
                <a:spcPts val="280"/>
              </a:spcBef>
              <a:spcAft>
                <a:spcPts val="0"/>
              </a:spcAft>
              <a:buClr>
                <a:srgbClr val="888888"/>
              </a:buClr>
              <a:buSzPts val="14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cxnSp>
        <p:nvCxnSpPr>
          <p:cNvPr id="65" name="Google Shape;65;p30"/>
          <p:cNvCxnSpPr/>
          <p:nvPr/>
        </p:nvCxnSpPr>
        <p:spPr>
          <a:xfrm>
            <a:off x="746760" y="2973387"/>
            <a:ext cx="320040" cy="0"/>
          </a:xfrm>
          <a:prstGeom prst="straightConnector1">
            <a:avLst/>
          </a:prstGeom>
          <a:noFill/>
          <a:ln cap="flat" cmpd="sng" w="19050">
            <a:solidFill>
              <a:srgbClr val="FFFFFF"/>
            </a:solidFill>
            <a:prstDash val="solid"/>
            <a:round/>
            <a:headEnd len="sm" w="sm" type="none"/>
            <a:tailEnd len="sm" w="sm" type="none"/>
          </a:ln>
        </p:spPr>
      </p:cxnSp>
      <p:pic>
        <p:nvPicPr>
          <p:cNvPr id="66" name="Google Shape;66;p30"/>
          <p:cNvPicPr preferRelativeResize="0"/>
          <p:nvPr/>
        </p:nvPicPr>
        <p:blipFill rotWithShape="1">
          <a:blip r:embed="rId2">
            <a:alphaModFix/>
          </a:blip>
          <a:srcRect b="0" l="0" r="0" t="0"/>
          <a:stretch/>
        </p:blipFill>
        <p:spPr>
          <a:xfrm>
            <a:off x="684768" y="569937"/>
            <a:ext cx="1369673" cy="41090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 - Full Red">
  <p:cSld name="Divider - Full Red">
    <p:bg>
      <p:bgPr>
        <a:solidFill>
          <a:srgbClr val="BA0C2F"/>
        </a:solidFill>
      </p:bgPr>
    </p:bg>
    <p:spTree>
      <p:nvGrpSpPr>
        <p:cNvPr id="67" name="Shape 67"/>
        <p:cNvGrpSpPr/>
        <p:nvPr/>
      </p:nvGrpSpPr>
      <p:grpSpPr>
        <a:xfrm>
          <a:off x="0" y="0"/>
          <a:ext cx="0" cy="0"/>
          <a:chOff x="0" y="0"/>
          <a:chExt cx="0" cy="0"/>
        </a:xfrm>
      </p:grpSpPr>
      <p:sp>
        <p:nvSpPr>
          <p:cNvPr id="68" name="Google Shape;68;p31"/>
          <p:cNvSpPr txBox="1"/>
          <p:nvPr>
            <p:ph type="title"/>
          </p:nvPr>
        </p:nvSpPr>
        <p:spPr>
          <a:xfrm>
            <a:off x="1143000" y="534987"/>
            <a:ext cx="5486400" cy="830997"/>
          </a:xfrm>
          <a:prstGeom prst="rect">
            <a:avLst/>
          </a:prstGeom>
          <a:noFill/>
          <a:ln>
            <a:noFill/>
          </a:ln>
        </p:spPr>
        <p:txBody>
          <a:bodyPr anchorCtr="0" anchor="t" bIns="45700" lIns="91425" spcFirstLastPara="1" rIns="91425" wrap="square" tIns="45700">
            <a:spAutoFit/>
          </a:bodyPr>
          <a:lstStyle>
            <a:lvl1pPr lvl="0" algn="l">
              <a:lnSpc>
                <a:spcPct val="100000"/>
              </a:lnSpc>
              <a:spcBef>
                <a:spcPts val="0"/>
              </a:spcBef>
              <a:spcAft>
                <a:spcPts val="0"/>
              </a:spcAft>
              <a:buClr>
                <a:srgbClr val="FFFFFF"/>
              </a:buClr>
              <a:buSzPts val="2400"/>
              <a:buFont typeface="Arial"/>
              <a:buNone/>
              <a:defRPr sz="2400">
                <a:solidFill>
                  <a:srgbClr val="FFFFFF"/>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31"/>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31"/>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31"/>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FFFFFF"/>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pic>
        <p:nvPicPr>
          <p:cNvPr id="72" name="Google Shape;72;p31"/>
          <p:cNvPicPr preferRelativeResize="0"/>
          <p:nvPr/>
        </p:nvPicPr>
        <p:blipFill rotWithShape="1">
          <a:blip r:embed="rId2">
            <a:alphaModFix/>
          </a:blip>
          <a:srcRect b="0" l="0" r="0" t="0"/>
          <a:stretch/>
        </p:blipFill>
        <p:spPr>
          <a:xfrm>
            <a:off x="684768" y="4344987"/>
            <a:ext cx="1369673" cy="410902"/>
          </a:xfrm>
          <a:prstGeom prst="rect">
            <a:avLst/>
          </a:prstGeom>
          <a:noFill/>
          <a:ln>
            <a:noFill/>
          </a:ln>
        </p:spPr>
      </p:pic>
      <p:cxnSp>
        <p:nvCxnSpPr>
          <p:cNvPr id="73" name="Google Shape;73;p31"/>
          <p:cNvCxnSpPr/>
          <p:nvPr/>
        </p:nvCxnSpPr>
        <p:spPr>
          <a:xfrm>
            <a:off x="746760" y="687387"/>
            <a:ext cx="320040" cy="0"/>
          </a:xfrm>
          <a:prstGeom prst="straightConnector1">
            <a:avLst/>
          </a:prstGeom>
          <a:noFill/>
          <a:ln cap="flat" cmpd="sng" w="19050">
            <a:solidFill>
              <a:srgbClr val="FFFFFF"/>
            </a:solidFill>
            <a:prstDash val="solid"/>
            <a:round/>
            <a:headEnd len="sm" w="sm" type="none"/>
            <a:tailEnd len="sm" w="sm" type="none"/>
          </a:ln>
          <a:effectLst>
            <a:outerShdw blurRad="254000" rotWithShape="0" algn="tl">
              <a:srgbClr val="000000">
                <a:alpha val="40000"/>
              </a:srgbClr>
            </a:outerShdw>
          </a:effectLst>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Red/Gray 2 Content">
  <p:cSld name="4_Red/Gray 2 Content">
    <p:bg>
      <p:bgPr>
        <a:solidFill>
          <a:srgbClr val="E7E7E5"/>
        </a:solidFill>
      </p:bgPr>
    </p:bg>
    <p:spTree>
      <p:nvGrpSpPr>
        <p:cNvPr id="74" name="Shape 74"/>
        <p:cNvGrpSpPr/>
        <p:nvPr/>
      </p:nvGrpSpPr>
      <p:grpSpPr>
        <a:xfrm>
          <a:off x="0" y="0"/>
          <a:ext cx="0" cy="0"/>
          <a:chOff x="0" y="0"/>
          <a:chExt cx="0" cy="0"/>
        </a:xfrm>
      </p:grpSpPr>
      <p:sp>
        <p:nvSpPr>
          <p:cNvPr id="75" name="Google Shape;75;p33"/>
          <p:cNvSpPr txBox="1"/>
          <p:nvPr>
            <p:ph idx="1" type="body"/>
          </p:nvPr>
        </p:nvSpPr>
        <p:spPr>
          <a:xfrm>
            <a:off x="686104" y="1296987"/>
            <a:ext cx="3809696"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latin typeface="Arial"/>
                <a:ea typeface="Arial"/>
                <a:cs typeface="Arial"/>
                <a:sym typeface="Arial"/>
              </a:defRPr>
            </a:lvl1pPr>
            <a:lvl2pPr indent="-330200" lvl="1" marL="914400" algn="l">
              <a:lnSpc>
                <a:spcPct val="100000"/>
              </a:lnSpc>
              <a:spcBef>
                <a:spcPts val="800"/>
              </a:spcBef>
              <a:spcAft>
                <a:spcPts val="0"/>
              </a:spcAft>
              <a:buClr>
                <a:srgbClr val="6C6463"/>
              </a:buClr>
              <a:buSzPts val="1600"/>
              <a:buChar char="–"/>
              <a:defRPr sz="1600">
                <a:solidFill>
                  <a:srgbClr val="6C6463"/>
                </a:solidFill>
                <a:latin typeface="Arial"/>
                <a:ea typeface="Arial"/>
                <a:cs typeface="Arial"/>
                <a:sym typeface="Aria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6C6463"/>
              </a:buClr>
              <a:buSzPts val="1600"/>
              <a:buChar char="»"/>
              <a:defRPr sz="1600">
                <a:solidFill>
                  <a:srgbClr val="6C6463"/>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76" name="Google Shape;76;p33"/>
          <p:cNvSpPr txBox="1"/>
          <p:nvPr>
            <p:ph idx="2" type="body"/>
          </p:nvPr>
        </p:nvSpPr>
        <p:spPr>
          <a:xfrm>
            <a:off x="4648200" y="1296987"/>
            <a:ext cx="3810304" cy="3200400"/>
          </a:xfrm>
          <a:prstGeom prst="rect">
            <a:avLst/>
          </a:prstGeom>
          <a:noFill/>
          <a:ln>
            <a:noFill/>
          </a:ln>
        </p:spPr>
        <p:txBody>
          <a:bodyPr anchorCtr="0" anchor="t" bIns="45700" lIns="91425" spcFirstLastPara="1" rIns="91425" wrap="square" tIns="45700">
            <a:normAutofit/>
          </a:bodyPr>
          <a:lstStyle>
            <a:lvl1pPr indent="-330200" lvl="0" marL="457200" algn="l">
              <a:lnSpc>
                <a:spcPct val="100000"/>
              </a:lnSpc>
              <a:spcBef>
                <a:spcPts val="0"/>
              </a:spcBef>
              <a:spcAft>
                <a:spcPts val="0"/>
              </a:spcAft>
              <a:buClr>
                <a:srgbClr val="6C6463"/>
              </a:buClr>
              <a:buSzPts val="1600"/>
              <a:buChar char="•"/>
              <a:defRPr sz="1600">
                <a:solidFill>
                  <a:srgbClr val="6C6463"/>
                </a:solidFill>
                <a:latin typeface="Arial"/>
                <a:ea typeface="Arial"/>
                <a:cs typeface="Arial"/>
                <a:sym typeface="Arial"/>
              </a:defRPr>
            </a:lvl1pPr>
            <a:lvl2pPr indent="-330200" lvl="1" marL="914400" algn="l">
              <a:lnSpc>
                <a:spcPct val="100000"/>
              </a:lnSpc>
              <a:spcBef>
                <a:spcPts val="800"/>
              </a:spcBef>
              <a:spcAft>
                <a:spcPts val="0"/>
              </a:spcAft>
              <a:buClr>
                <a:srgbClr val="6C6463"/>
              </a:buClr>
              <a:buSzPts val="1600"/>
              <a:buChar char="–"/>
              <a:defRPr sz="1600">
                <a:solidFill>
                  <a:srgbClr val="6C6463"/>
                </a:solidFill>
                <a:latin typeface="Arial"/>
                <a:ea typeface="Arial"/>
                <a:cs typeface="Arial"/>
                <a:sym typeface="Arial"/>
              </a:defRPr>
            </a:lvl2pPr>
            <a:lvl3pPr indent="-330200" lvl="2" marL="1371600" algn="l">
              <a:lnSpc>
                <a:spcPct val="100000"/>
              </a:lnSpc>
              <a:spcBef>
                <a:spcPts val="800"/>
              </a:spcBef>
              <a:spcAft>
                <a:spcPts val="0"/>
              </a:spcAft>
              <a:buClr>
                <a:srgbClr val="6C6463"/>
              </a:buClr>
              <a:buSzPts val="1600"/>
              <a:buChar char="•"/>
              <a:defRPr sz="1600">
                <a:solidFill>
                  <a:srgbClr val="6C6463"/>
                </a:solidFill>
              </a:defRPr>
            </a:lvl3pPr>
            <a:lvl4pPr indent="-317500" lvl="3" marL="1828800" algn="l">
              <a:lnSpc>
                <a:spcPct val="100000"/>
              </a:lnSpc>
              <a:spcBef>
                <a:spcPts val="280"/>
              </a:spcBef>
              <a:spcAft>
                <a:spcPts val="0"/>
              </a:spcAft>
              <a:buClr>
                <a:srgbClr val="6C6463"/>
              </a:buClr>
              <a:buSzPts val="1400"/>
              <a:buChar char="–"/>
              <a:defRPr sz="1400">
                <a:solidFill>
                  <a:srgbClr val="6C6463"/>
                </a:solidFill>
              </a:defRPr>
            </a:lvl4pPr>
            <a:lvl5pPr indent="-330200" lvl="4" marL="2286000" algn="l">
              <a:lnSpc>
                <a:spcPct val="100000"/>
              </a:lnSpc>
              <a:spcBef>
                <a:spcPts val="320"/>
              </a:spcBef>
              <a:spcAft>
                <a:spcPts val="0"/>
              </a:spcAft>
              <a:buClr>
                <a:srgbClr val="6C6463"/>
              </a:buClr>
              <a:buSzPts val="1600"/>
              <a:buChar char="»"/>
              <a:defRPr sz="1600">
                <a:solidFill>
                  <a:srgbClr val="6C6463"/>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77" name="Google Shape;77;p33"/>
          <p:cNvSpPr txBox="1"/>
          <p:nvPr>
            <p:ph idx="10" type="dt"/>
          </p:nvPr>
        </p:nvSpPr>
        <p:spPr>
          <a:xfrm>
            <a:off x="152400" y="4844639"/>
            <a:ext cx="2133600" cy="186148"/>
          </a:xfrm>
          <a:prstGeom prst="rect">
            <a:avLst/>
          </a:prstGeom>
          <a:noFill/>
          <a:ln>
            <a:noFill/>
          </a:ln>
        </p:spPr>
        <p:txBody>
          <a:bodyPr anchorCtr="0" anchor="ctr" bIns="45700" lIns="91425" spcFirstLastPara="1" rIns="91425" wrap="square" tIns="45700">
            <a:spAutoFit/>
          </a:bodyPr>
          <a:lstStyle>
            <a:lvl1pPr lvl="0" algn="l">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33"/>
          <p:cNvSpPr txBox="1"/>
          <p:nvPr>
            <p:ph idx="11" type="ftr"/>
          </p:nvPr>
        </p:nvSpPr>
        <p:spPr>
          <a:xfrm>
            <a:off x="3124200" y="4844639"/>
            <a:ext cx="2895600" cy="186148"/>
          </a:xfrm>
          <a:prstGeom prst="rect">
            <a:avLst/>
          </a:prstGeom>
          <a:noFill/>
          <a:ln>
            <a:noFill/>
          </a:ln>
        </p:spPr>
        <p:txBody>
          <a:bodyPr anchorCtr="0" anchor="ctr" bIns="45700" lIns="91425" spcFirstLastPara="1" rIns="91425" wrap="square" tIns="45700">
            <a:spAutoFit/>
          </a:bodyPr>
          <a:lstStyle>
            <a:lvl1pPr lvl="0" algn="ctr">
              <a:lnSpc>
                <a:spcPct val="100000"/>
              </a:lnSpc>
              <a:spcBef>
                <a:spcPts val="0"/>
              </a:spcBef>
              <a:spcAft>
                <a:spcPts val="0"/>
              </a:spcAft>
              <a:buSzPts val="1400"/>
              <a:buNone/>
              <a:defRPr>
                <a:solidFill>
                  <a:srgbClr val="6C646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33"/>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80" name="Google Shape;80;p33"/>
          <p:cNvSpPr txBox="1"/>
          <p:nvPr>
            <p:ph type="title"/>
          </p:nvPr>
        </p:nvSpPr>
        <p:spPr>
          <a:xfrm>
            <a:off x="686104" y="679217"/>
            <a:ext cx="7772400" cy="465370"/>
          </a:xfrm>
          <a:prstGeom prst="rect">
            <a:avLst/>
          </a:prstGeom>
          <a:noFill/>
          <a:ln>
            <a:noFill/>
          </a:ln>
        </p:spPr>
        <p:txBody>
          <a:bodyPr anchorCtr="0" anchor="b" bIns="45700" lIns="91425" spcFirstLastPara="1" rIns="91425" wrap="square" tIns="45700">
            <a:spAutoFit/>
          </a:bodyPr>
          <a:lstStyle>
            <a:lvl1pPr lvl="0" algn="l">
              <a:lnSpc>
                <a:spcPct val="100000"/>
              </a:lnSpc>
              <a:spcBef>
                <a:spcPts val="0"/>
              </a:spcBef>
              <a:spcAft>
                <a:spcPts val="0"/>
              </a:spcAft>
              <a:buClr>
                <a:srgbClr val="BA0C2F"/>
              </a:buClr>
              <a:buSzPts val="2400"/>
              <a:buFont typeface="Arial"/>
              <a:buNone/>
              <a:defRPr>
                <a:solidFill>
                  <a:srgbClr val="BA0C2F"/>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5" Type="http://schemas.openxmlformats.org/officeDocument/2006/relationships/slideLayout" Target="../slideLayouts/slideLayout5.xml"/><Relationship Id="rId6" Type="http://schemas.openxmlformats.org/officeDocument/2006/relationships/slideLayout" Target="../slideLayouts/slideLayout6.xml"/><Relationship Id="rId29" Type="http://schemas.openxmlformats.org/officeDocument/2006/relationships/slideLayout" Target="../slideLayouts/slideLayout29.xml"/><Relationship Id="rId7" Type="http://schemas.openxmlformats.org/officeDocument/2006/relationships/slideLayout" Target="../slideLayouts/slideLayout7.xml"/><Relationship Id="rId8" Type="http://schemas.openxmlformats.org/officeDocument/2006/relationships/slideLayout" Target="../slideLayouts/slideLayout8.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11" Type="http://schemas.openxmlformats.org/officeDocument/2006/relationships/slideLayout" Target="../slideLayouts/slideLayout11.xml"/><Relationship Id="rId33" Type="http://schemas.openxmlformats.org/officeDocument/2006/relationships/slideLayout" Target="../slideLayouts/slideLayout33.xml"/><Relationship Id="rId10" Type="http://schemas.openxmlformats.org/officeDocument/2006/relationships/slideLayout" Target="../slideLayouts/slideLayout10.xml"/><Relationship Id="rId32" Type="http://schemas.openxmlformats.org/officeDocument/2006/relationships/slideLayout" Target="../slideLayouts/slideLayout32.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34" Type="http://schemas.openxmlformats.org/officeDocument/2006/relationships/theme" Target="../theme/theme1.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7E7E5"/>
        </a:solidFill>
      </p:bgPr>
    </p:bg>
    <p:spTree>
      <p:nvGrpSpPr>
        <p:cNvPr id="9" name="Shape 9"/>
        <p:cNvGrpSpPr/>
        <p:nvPr/>
      </p:nvGrpSpPr>
      <p:grpSpPr>
        <a:xfrm>
          <a:off x="0" y="0"/>
          <a:ext cx="0" cy="0"/>
          <a:chOff x="0" y="0"/>
          <a:chExt cx="0" cy="0"/>
        </a:xfrm>
      </p:grpSpPr>
      <p:sp>
        <p:nvSpPr>
          <p:cNvPr id="10" name="Google Shape;10;p24"/>
          <p:cNvSpPr txBox="1"/>
          <p:nvPr>
            <p:ph type="title"/>
          </p:nvPr>
        </p:nvSpPr>
        <p:spPr>
          <a:xfrm>
            <a:off x="686104" y="682922"/>
            <a:ext cx="7772400" cy="461665"/>
          </a:xfrm>
          <a:prstGeom prst="rect">
            <a:avLst/>
          </a:prstGeom>
          <a:noFill/>
          <a:ln>
            <a:noFill/>
          </a:ln>
        </p:spPr>
        <p:txBody>
          <a:bodyPr anchorCtr="0" anchor="b" bIns="45700" lIns="91425" spcFirstLastPara="1" rIns="91425" wrap="square" tIns="45700">
            <a:spAutoFit/>
          </a:bodyPr>
          <a:lstStyle>
            <a:lvl1pPr lvl="0" marR="0" rtl="0" algn="l">
              <a:lnSpc>
                <a:spcPct val="100000"/>
              </a:lnSpc>
              <a:spcBef>
                <a:spcPts val="0"/>
              </a:spcBef>
              <a:spcAft>
                <a:spcPts val="0"/>
              </a:spcAft>
              <a:buClr>
                <a:srgbClr val="BA0C2F"/>
              </a:buClr>
              <a:buSzPts val="2400"/>
              <a:buFont typeface="Arial"/>
              <a:buNone/>
              <a:defRPr b="0" i="0" sz="2400" u="none" cap="none" strike="noStrike">
                <a:solidFill>
                  <a:srgbClr val="BA0C2F"/>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24"/>
          <p:cNvSpPr txBox="1"/>
          <p:nvPr>
            <p:ph idx="1" type="body"/>
          </p:nvPr>
        </p:nvSpPr>
        <p:spPr>
          <a:xfrm>
            <a:off x="685800" y="1296987"/>
            <a:ext cx="7772400" cy="3200400"/>
          </a:xfrm>
          <a:prstGeom prst="rect">
            <a:avLst/>
          </a:prstGeom>
          <a:noFill/>
          <a:ln>
            <a:noFill/>
          </a:ln>
        </p:spPr>
        <p:txBody>
          <a:bodyPr anchorCtr="0" anchor="t" bIns="45700" lIns="91425" spcFirstLastPara="1" rIns="91425" wrap="square" tIns="45700">
            <a:normAutofit/>
          </a:bodyPr>
          <a:lstStyle>
            <a:lvl1pPr indent="-330200" lvl="0" marL="457200" marR="0" rtl="0" algn="l">
              <a:lnSpc>
                <a:spcPct val="100000"/>
              </a:lnSpc>
              <a:spcBef>
                <a:spcPts val="0"/>
              </a:spcBef>
              <a:spcAft>
                <a:spcPts val="0"/>
              </a:spcAft>
              <a:buClr>
                <a:srgbClr val="6C6463"/>
              </a:buClr>
              <a:buSzPts val="1600"/>
              <a:buFont typeface="Arial"/>
              <a:buChar char="•"/>
              <a:defRPr b="0" i="0" sz="1600" u="none" cap="none" strike="noStrike">
                <a:solidFill>
                  <a:srgbClr val="6C6463"/>
                </a:solidFill>
                <a:latin typeface="Arial"/>
                <a:ea typeface="Arial"/>
                <a:cs typeface="Arial"/>
                <a:sym typeface="Arial"/>
              </a:defRPr>
            </a:lvl1pPr>
            <a:lvl2pPr indent="-330200" lvl="1" marL="914400" marR="0" rtl="0" algn="l">
              <a:lnSpc>
                <a:spcPct val="100000"/>
              </a:lnSpc>
              <a:spcBef>
                <a:spcPts val="800"/>
              </a:spcBef>
              <a:spcAft>
                <a:spcPts val="0"/>
              </a:spcAft>
              <a:buClr>
                <a:srgbClr val="6C6463"/>
              </a:buClr>
              <a:buSzPts val="1600"/>
              <a:buFont typeface="Arial"/>
              <a:buChar char="–"/>
              <a:defRPr b="0" i="0" sz="1600" u="none" cap="none" strike="noStrike">
                <a:solidFill>
                  <a:srgbClr val="6C6463"/>
                </a:solidFill>
                <a:latin typeface="Arial"/>
                <a:ea typeface="Arial"/>
                <a:cs typeface="Arial"/>
                <a:sym typeface="Arial"/>
              </a:defRPr>
            </a:lvl2pPr>
            <a:lvl3pPr indent="-342900" lvl="2" marL="1371600" marR="0" rtl="0" algn="l">
              <a:lnSpc>
                <a:spcPct val="100000"/>
              </a:lnSpc>
              <a:spcBef>
                <a:spcPts val="800"/>
              </a:spcBef>
              <a:spcAft>
                <a:spcPts val="0"/>
              </a:spcAft>
              <a:buClr>
                <a:srgbClr val="6C6463"/>
              </a:buClr>
              <a:buSzPts val="1800"/>
              <a:buFont typeface="Arial"/>
              <a:buChar char="•"/>
              <a:defRPr b="0" i="0" sz="1800" u="none" cap="none" strike="noStrike">
                <a:solidFill>
                  <a:srgbClr val="6C6463"/>
                </a:solidFill>
                <a:latin typeface="Gill Sans"/>
                <a:ea typeface="Gill Sans"/>
                <a:cs typeface="Gill Sans"/>
                <a:sym typeface="Gill Sans"/>
              </a:defRPr>
            </a:lvl3pPr>
            <a:lvl4pPr indent="-330200" lvl="3" marL="1828800" marR="0" rtl="0" algn="l">
              <a:lnSpc>
                <a:spcPct val="100000"/>
              </a:lnSpc>
              <a:spcBef>
                <a:spcPts val="320"/>
              </a:spcBef>
              <a:spcAft>
                <a:spcPts val="0"/>
              </a:spcAft>
              <a:buClr>
                <a:srgbClr val="6C6463"/>
              </a:buClr>
              <a:buSzPts val="1600"/>
              <a:buFont typeface="Arial"/>
              <a:buChar char="–"/>
              <a:defRPr b="0" i="0" sz="1600" u="none" cap="none" strike="noStrike">
                <a:solidFill>
                  <a:srgbClr val="6C6463"/>
                </a:solidFill>
                <a:latin typeface="Gill Sans"/>
                <a:ea typeface="Gill Sans"/>
                <a:cs typeface="Gill Sans"/>
                <a:sym typeface="Gill Sans"/>
              </a:defRPr>
            </a:lvl4pPr>
            <a:lvl5pPr indent="-317500" lvl="4" marL="2286000" marR="0" rtl="0" algn="l">
              <a:lnSpc>
                <a:spcPct val="100000"/>
              </a:lnSpc>
              <a:spcBef>
                <a:spcPts val="280"/>
              </a:spcBef>
              <a:spcAft>
                <a:spcPts val="0"/>
              </a:spcAft>
              <a:buClr>
                <a:srgbClr val="6C6463"/>
              </a:buClr>
              <a:buSzPts val="1400"/>
              <a:buFont typeface="Arial"/>
              <a:buChar char="»"/>
              <a:defRPr b="0" i="0" sz="1400" u="none" cap="none" strike="noStrike">
                <a:solidFill>
                  <a:srgbClr val="6C6463"/>
                </a:solidFill>
                <a:latin typeface="Gill Sans"/>
                <a:ea typeface="Gill Sans"/>
                <a:cs typeface="Gill Sans"/>
                <a:sym typeface="Gill Sans"/>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Gill Sans"/>
                <a:ea typeface="Gill Sans"/>
                <a:cs typeface="Gill Sans"/>
                <a:sym typeface="Gill Sans"/>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Gill Sans"/>
                <a:ea typeface="Gill Sans"/>
                <a:cs typeface="Gill Sans"/>
                <a:sym typeface="Gill Sans"/>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Gill Sans"/>
                <a:ea typeface="Gill Sans"/>
                <a:cs typeface="Gill Sans"/>
                <a:sym typeface="Gill Sans"/>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Gill Sans"/>
                <a:ea typeface="Gill Sans"/>
                <a:cs typeface="Gill Sans"/>
                <a:sym typeface="Gill Sans"/>
              </a:defRPr>
            </a:lvl9pPr>
          </a:lstStyle>
          <a:p/>
        </p:txBody>
      </p:sp>
      <p:sp>
        <p:nvSpPr>
          <p:cNvPr id="12" name="Google Shape;12;p24"/>
          <p:cNvSpPr txBox="1"/>
          <p:nvPr>
            <p:ph idx="10" type="dt"/>
          </p:nvPr>
        </p:nvSpPr>
        <p:spPr>
          <a:xfrm>
            <a:off x="152400" y="4864207"/>
            <a:ext cx="2133600" cy="186148"/>
          </a:xfrm>
          <a:prstGeom prst="rect">
            <a:avLst/>
          </a:prstGeom>
          <a:noFill/>
          <a:ln>
            <a:noFill/>
          </a:ln>
        </p:spPr>
        <p:txBody>
          <a:bodyPr anchorCtr="0" anchor="ctr" bIns="45700" lIns="91425" spcFirstLastPara="1" rIns="91425" wrap="square" tIns="45700">
            <a:spAutoFit/>
          </a:bodyPr>
          <a:lstStyle>
            <a:lvl1pPr lvl="0" marR="0" rtl="0" algn="l">
              <a:lnSpc>
                <a:spcPct val="100000"/>
              </a:lnSpc>
              <a:spcBef>
                <a:spcPts val="0"/>
              </a:spcBef>
              <a:spcAft>
                <a:spcPts val="0"/>
              </a:spcAft>
              <a:buClr>
                <a:srgbClr val="000000"/>
              </a:buClr>
              <a:buSzPts val="1400"/>
              <a:buFont typeface="Arial"/>
              <a:buNone/>
              <a:defRPr b="0" i="0" sz="600" u="none" cap="none" strike="noStrike">
                <a:solidFill>
                  <a:srgbClr val="6C6463"/>
                </a:solidFill>
                <a:latin typeface="Gill Sans"/>
                <a:ea typeface="Gill Sans"/>
                <a:cs typeface="Gill Sans"/>
                <a:sym typeface="Gill San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9pPr>
          </a:lstStyle>
          <a:p/>
        </p:txBody>
      </p:sp>
      <p:sp>
        <p:nvSpPr>
          <p:cNvPr id="13" name="Google Shape;13;p24"/>
          <p:cNvSpPr txBox="1"/>
          <p:nvPr>
            <p:ph idx="11" type="ftr"/>
          </p:nvPr>
        </p:nvSpPr>
        <p:spPr>
          <a:xfrm>
            <a:off x="3124200" y="4864207"/>
            <a:ext cx="2895600" cy="186148"/>
          </a:xfrm>
          <a:prstGeom prst="rect">
            <a:avLst/>
          </a:prstGeom>
          <a:noFill/>
          <a:ln>
            <a:noFill/>
          </a:ln>
        </p:spPr>
        <p:txBody>
          <a:bodyPr anchorCtr="0" anchor="ctr" bIns="45700" lIns="91425" spcFirstLastPara="1" rIns="91425" wrap="square" tIns="45700">
            <a:spAutoFit/>
          </a:bodyPr>
          <a:lstStyle>
            <a:lvl1pPr lvl="0" marR="0" rtl="0" algn="ctr">
              <a:lnSpc>
                <a:spcPct val="100000"/>
              </a:lnSpc>
              <a:spcBef>
                <a:spcPts val="0"/>
              </a:spcBef>
              <a:spcAft>
                <a:spcPts val="0"/>
              </a:spcAft>
              <a:buClr>
                <a:srgbClr val="000000"/>
              </a:buClr>
              <a:buSzPts val="1400"/>
              <a:buFont typeface="Arial"/>
              <a:buNone/>
              <a:defRPr b="0" i="0" sz="600" u="none" cap="none" strike="noStrike">
                <a:solidFill>
                  <a:srgbClr val="6C6463"/>
                </a:solidFill>
                <a:latin typeface="Gill Sans"/>
                <a:ea typeface="Gill Sans"/>
                <a:cs typeface="Gill Sans"/>
                <a:sym typeface="Gill San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ill Sans"/>
                <a:ea typeface="Gill Sans"/>
                <a:cs typeface="Gill Sans"/>
                <a:sym typeface="Gill Sans"/>
              </a:defRPr>
            </a:lvl9pPr>
          </a:lstStyle>
          <a:p/>
        </p:txBody>
      </p:sp>
      <p:sp>
        <p:nvSpPr>
          <p:cNvPr id="14" name="Google Shape;14;p24"/>
          <p:cNvSpPr txBox="1"/>
          <p:nvPr>
            <p:ph idx="12" type="sldNum"/>
          </p:nvPr>
        </p:nvSpPr>
        <p:spPr>
          <a:xfrm>
            <a:off x="6858000" y="4864207"/>
            <a:ext cx="2133600" cy="186148"/>
          </a:xfrm>
          <a:prstGeom prst="rect">
            <a:avLst/>
          </a:prstGeom>
          <a:noFill/>
          <a:ln>
            <a:noFill/>
          </a:ln>
        </p:spPr>
        <p:txBody>
          <a:bodyPr anchorCtr="0" anchor="ctr" bIns="45700" lIns="91425" spcFirstLastPara="1" rIns="91425" wrap="square" tIns="45700">
            <a:sp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rgbClr val="6C6463"/>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ru-RU"/>
              <a:t>‹#›</a:t>
            </a:fld>
            <a:endParaRPr/>
          </a:p>
        </p:txBody>
      </p:sp>
      <p:sp>
        <p:nvSpPr>
          <p:cNvPr id="15" name="Google Shape;15;p24"/>
          <p:cNvSpPr/>
          <p:nvPr/>
        </p:nvSpPr>
        <p:spPr>
          <a:xfrm>
            <a:off x="0" y="0"/>
            <a:ext cx="9144000" cy="5189384"/>
          </a:xfrm>
          <a:prstGeom prst="frame">
            <a:avLst>
              <a:gd fmla="val 2963" name="adj1"/>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Gill Sans"/>
              <a:ea typeface="Gill Sans"/>
              <a:cs typeface="Gill Sans"/>
              <a:sym typeface="Gill Sans"/>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g3a2522bf648_0_0"/>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256" name="Google Shape;256;g3a2522bf648_0_0"/>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257" name="Google Shape;257;g3a2522bf648_0_0"/>
          <p:cNvSpPr txBox="1"/>
          <p:nvPr/>
        </p:nvSpPr>
        <p:spPr>
          <a:xfrm>
            <a:off x="303450" y="1125348"/>
            <a:ext cx="8537100" cy="36945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200"/>
              <a:buFont typeface="Arial"/>
              <a:buNone/>
            </a:pPr>
            <a:r>
              <a:rPr b="0" i="0" lang="ru-RU" sz="1200" u="none" cap="none" strike="noStrike">
                <a:solidFill>
                  <a:srgbClr val="595959"/>
                </a:solidFill>
                <a:latin typeface="Arial"/>
                <a:ea typeface="Arial"/>
                <a:cs typeface="Arial"/>
                <a:sym typeface="Arial"/>
              </a:rPr>
              <a:t>Відповідно до пункту 8 Порядку визначення шкоди та збитків, завданих Україні  внаслідок збройної агресії Російської Федерації, затвердженого постановою Кабінету Міністрів України від 20 березня 2022 р. № 326, </a:t>
            </a:r>
            <a:r>
              <a:rPr b="1" i="1" lang="ru-RU" sz="1200" u="none" cap="none" strike="noStrike">
                <a:solidFill>
                  <a:srgbClr val="595959"/>
                </a:solidFill>
                <a:latin typeface="Arial"/>
                <a:ea typeface="Arial"/>
                <a:cs typeface="Arial"/>
                <a:sym typeface="Arial"/>
              </a:rPr>
              <a:t>фіксація фактів пошкоджень або руйнування будівель та споруд, зумовлених збройною агресією Російської Федерації, здійснюється відповідно до Порядку виконання невідкладних робіт щодо ліквідації наслідків збройної агресії Російської Федерації, пов’язаних із пошкодженням будівель та споруд, затвердженого постановою Кабінету Міністрів України від 19 квітня 2022 р. № 473</a:t>
            </a:r>
            <a:r>
              <a:rPr b="0" i="0" lang="ru-RU" sz="1200" u="none" cap="none" strike="noStrike">
                <a:solidFill>
                  <a:srgbClr val="595959"/>
                </a:solidFill>
                <a:latin typeface="Arial"/>
                <a:ea typeface="Arial"/>
                <a:cs typeface="Arial"/>
                <a:sym typeface="Arial"/>
              </a:rPr>
              <a:t> (Офіційний вісник України, 2022 р., № 37, ст. 1981).</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rPr b="0" i="0" lang="ru-RU" sz="1200" u="none" cap="none" strike="noStrike">
                <a:solidFill>
                  <a:srgbClr val="595959"/>
                </a:solidFill>
                <a:latin typeface="Arial"/>
                <a:ea typeface="Arial"/>
                <a:cs typeface="Arial"/>
                <a:sym typeface="Arial"/>
              </a:rPr>
              <a:t>Подібні за змістом норми передбачені і пунктом 1 самого Порядку виконання невідкладних робіт щодо ліквідації наслідків збройної агресії Російської Федерації, пов’язаних із пошкодженням будівель та споруд, затвердженого постановою Кабінету Міністрів України від 19 квітня 2022 р. № 473 (д</a:t>
            </a:r>
            <a:r>
              <a:rPr lang="ru-RU" sz="1200">
                <a:solidFill>
                  <a:srgbClr val="595959"/>
                </a:solidFill>
              </a:rPr>
              <a:t>алі - Порядок № 473), а саме, </a:t>
            </a:r>
            <a:r>
              <a:rPr b="1" i="1" lang="ru-RU" sz="1200">
                <a:solidFill>
                  <a:srgbClr val="595959"/>
                </a:solidFill>
              </a:rPr>
              <a:t>цей Порядок</a:t>
            </a:r>
            <a:r>
              <a:rPr lang="ru-RU" sz="1200">
                <a:solidFill>
                  <a:srgbClr val="595959"/>
                </a:solidFill>
              </a:rPr>
              <a:t> визначає механізм оперативного реагування виконавчих органів сільських, селищних, міських рад, військових адміністрацій, центральних органів виконавчої влади, органів управління та сил цивільного захисту, спрямований на ліквідацію наслідків збройної агресії Російської Федерації, пов’язаних із пошкодженням будівель та споруд на території України, крім територій активних бойових дій, територій активних бойових дій, на яких функціонують державні електронні інформаційні ресурси, або тимчасово окупованих Російською Федерацією територій України, включених до переліку територій, на яких ведуться (велися) бойові дії або тимчасово окупованих Російською Федерацією, затвердженого Мінрозвитку, для яких не визначена дата завершення бойових дій або тимчасової окупації, а також </a:t>
            </a:r>
            <a:r>
              <a:rPr i="1" lang="ru-RU" sz="1200">
                <a:solidFill>
                  <a:srgbClr val="595959"/>
                </a:solidFill>
              </a:rPr>
              <a:t>застосовується для фіксації пошкоджень будівель та споруд, зумовлених збройною агресією Російської Федерації</a:t>
            </a:r>
            <a:endParaRPr b="0" i="1" sz="1200" u="none" cap="none" strike="noStrike">
              <a:solidFill>
                <a:srgbClr val="595959"/>
              </a:solidFill>
              <a:latin typeface="Arial"/>
              <a:ea typeface="Arial"/>
              <a:cs typeface="Arial"/>
              <a:sym typeface="Arial"/>
            </a:endParaRPr>
          </a:p>
        </p:txBody>
      </p:sp>
      <p:sp>
        <p:nvSpPr>
          <p:cNvPr id="258" name="Google Shape;258;g3a2522bf648_0_0"/>
          <p:cNvSpPr txBox="1"/>
          <p:nvPr>
            <p:ph type="title"/>
          </p:nvPr>
        </p:nvSpPr>
        <p:spPr>
          <a:xfrm>
            <a:off x="200225" y="223925"/>
            <a:ext cx="8644800" cy="615600"/>
          </a:xfrm>
          <a:prstGeom prst="rect">
            <a:avLst/>
          </a:prstGeom>
          <a:noFill/>
          <a:ln>
            <a:noFill/>
          </a:ln>
        </p:spPr>
        <p:txBody>
          <a:bodyPr anchorCtr="0" anchor="b" bIns="45700" lIns="91425" spcFirstLastPara="1" rIns="91425" wrap="square" tIns="45700">
            <a:spAutoFit/>
          </a:bodyPr>
          <a:lstStyle/>
          <a:p>
            <a:pPr indent="0" lvl="0" marL="0" rtl="0" algn="ctr">
              <a:lnSpc>
                <a:spcPct val="100000"/>
              </a:lnSpc>
              <a:spcBef>
                <a:spcPts val="0"/>
              </a:spcBef>
              <a:spcAft>
                <a:spcPts val="0"/>
              </a:spcAft>
              <a:buClr>
                <a:srgbClr val="00335C"/>
              </a:buClr>
              <a:buSzPts val="1800"/>
              <a:buFont typeface="Arial"/>
              <a:buNone/>
            </a:pPr>
            <a:r>
              <a:rPr b="1" lang="ru-RU" sz="1700">
                <a:solidFill>
                  <a:srgbClr val="00335C"/>
                </a:solidFill>
              </a:rPr>
              <a:t>Загальні питання щодо проведення обстеження будівель та споруд, пошкоджених внаслідок збройної агресії Російської Федерації</a:t>
            </a:r>
            <a:endParaRPr b="1" sz="1700">
              <a:solidFill>
                <a:srgbClr val="00335C"/>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g3a252144674_0_0"/>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323" name="Google Shape;323;g3a252144674_0_0"/>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324" name="Google Shape;324;g3a252144674_0_0"/>
          <p:cNvSpPr txBox="1"/>
          <p:nvPr/>
        </p:nvSpPr>
        <p:spPr>
          <a:xfrm>
            <a:off x="407250" y="160450"/>
            <a:ext cx="8329500" cy="4684200"/>
          </a:xfrm>
          <a:prstGeom prst="rect">
            <a:avLst/>
          </a:prstGeom>
          <a:noFill/>
          <a:ln>
            <a:noFill/>
          </a:ln>
        </p:spPr>
        <p:txBody>
          <a:bodyPr anchorCtr="0" anchor="t" bIns="45700" lIns="91425" spcFirstLastPara="1" rIns="91425" wrap="square" tIns="45700">
            <a:noAutofit/>
          </a:bodyPr>
          <a:lstStyle/>
          <a:p>
            <a:pPr indent="0" lvl="0" marL="0" rtl="0" algn="just">
              <a:spcBef>
                <a:spcPts val="0"/>
              </a:spcBef>
              <a:spcAft>
                <a:spcPts val="0"/>
              </a:spcAft>
              <a:buClr>
                <a:schemeClr val="dk1"/>
              </a:buClr>
              <a:buSzPts val="1200"/>
              <a:buFont typeface="Arial"/>
              <a:buNone/>
            </a:pPr>
            <a:r>
              <a:rPr lang="ru-RU" sz="1150">
                <a:solidFill>
                  <a:srgbClr val="595959"/>
                </a:solidFill>
              </a:rPr>
              <a:t>З наведених положень пункту 6-1 Порядку № 473 вбачається, що неможливість проведення інших видів обстеження, як передумова проведення дистанційного обстеження, </a:t>
            </a:r>
            <a:r>
              <a:rPr b="1" i="1" lang="ru-RU" sz="1150">
                <a:solidFill>
                  <a:srgbClr val="595959"/>
                </a:solidFill>
              </a:rPr>
              <a:t>визначається відсутністю безпосередньої загрози життю та здоров’ю людей під час проведення обстеження, зумовленої воєнними (бойовими) діями, та за умови наявності можливості дотримання заходів, передбачених пунктом 8 цього Порядку.</a:t>
            </a:r>
            <a:endParaRPr b="1" i="1" sz="1150">
              <a:solidFill>
                <a:srgbClr val="595959"/>
              </a:solidFill>
            </a:endParaRPr>
          </a:p>
          <a:p>
            <a:pPr indent="0" lvl="0" marL="0" rtl="0" algn="just">
              <a:spcBef>
                <a:spcPts val="0"/>
              </a:spcBef>
              <a:spcAft>
                <a:spcPts val="0"/>
              </a:spcAft>
              <a:buClr>
                <a:schemeClr val="dk1"/>
              </a:buClr>
              <a:buSzPts val="1200"/>
              <a:buFont typeface="Arial"/>
              <a:buNone/>
            </a:pPr>
            <a:r>
              <a:t/>
            </a:r>
            <a:endParaRPr b="1" i="1" sz="1150">
              <a:solidFill>
                <a:srgbClr val="595959"/>
              </a:solidFill>
            </a:endParaRPr>
          </a:p>
          <a:p>
            <a:pPr indent="0" lvl="0" marL="0" rtl="0" algn="just">
              <a:spcBef>
                <a:spcPts val="0"/>
              </a:spcBef>
              <a:spcAft>
                <a:spcPts val="0"/>
              </a:spcAft>
              <a:buClr>
                <a:schemeClr val="dk1"/>
              </a:buClr>
              <a:buSzPts val="1200"/>
              <a:buFont typeface="Arial"/>
              <a:buNone/>
            </a:pPr>
            <a:r>
              <a:rPr b="1" lang="ru-RU" sz="1150">
                <a:solidFill>
                  <a:srgbClr val="595959"/>
                </a:solidFill>
              </a:rPr>
              <a:t>У разі відсутності безпекових умов для виконання заходів, передбачених пунктом 8 Порядку № 473, та наявності загрози життю та здоров’ю членів комісії з обстеження та/або фахівцю з обстеження, є умови для прийняття рішення про проведення дистанційного обстеження.</a:t>
            </a:r>
            <a:endParaRPr b="1" sz="1150">
              <a:solidFill>
                <a:srgbClr val="595959"/>
              </a:solidFill>
            </a:endParaRPr>
          </a:p>
          <a:p>
            <a:pPr indent="0" lvl="0" marL="0" rtl="0" algn="just">
              <a:spcBef>
                <a:spcPts val="0"/>
              </a:spcBef>
              <a:spcAft>
                <a:spcPts val="0"/>
              </a:spcAft>
              <a:buClr>
                <a:schemeClr val="dk1"/>
              </a:buClr>
              <a:buSzPts val="1200"/>
              <a:buFont typeface="Arial"/>
              <a:buNone/>
            </a:pPr>
            <a:r>
              <a:t/>
            </a:r>
            <a:endParaRPr b="1" sz="1150">
              <a:solidFill>
                <a:srgbClr val="595959"/>
              </a:solidFill>
            </a:endParaRPr>
          </a:p>
          <a:p>
            <a:pPr indent="0" lvl="0" marL="0" rtl="0" algn="just">
              <a:spcBef>
                <a:spcPts val="0"/>
              </a:spcBef>
              <a:spcAft>
                <a:spcPts val="0"/>
              </a:spcAft>
              <a:buClr>
                <a:schemeClr val="dk1"/>
              </a:buClr>
              <a:buSzPts val="1200"/>
              <a:buFont typeface="Arial"/>
              <a:buNone/>
            </a:pPr>
            <a:r>
              <a:rPr b="1" i="1" lang="ru-RU" sz="1150">
                <a:solidFill>
                  <a:srgbClr val="595959"/>
                </a:solidFill>
              </a:rPr>
              <a:t>Ні Порядком № 473, ні Особливостями не визначено процедури встановлення наявності/відсутності безпосередньої загрози життю та здоров’ю людей під час проведення обстеження, зумовленої воєнними (бойовими) діями, та наявності/відсутності можливості дотримання заходів, передбачених пунктом 8 цього Порядку</a:t>
            </a:r>
            <a:r>
              <a:rPr b="1" lang="ru-RU" sz="1150">
                <a:solidFill>
                  <a:srgbClr val="595959"/>
                </a:solidFill>
              </a:rPr>
              <a:t>.</a:t>
            </a:r>
            <a:endParaRPr b="1" sz="1150">
              <a:solidFill>
                <a:srgbClr val="595959"/>
              </a:solidFill>
            </a:endParaRPr>
          </a:p>
          <a:p>
            <a:pPr indent="0" lvl="0" marL="0" rtl="0" algn="just">
              <a:spcBef>
                <a:spcPts val="0"/>
              </a:spcBef>
              <a:spcAft>
                <a:spcPts val="0"/>
              </a:spcAft>
              <a:buClr>
                <a:schemeClr val="dk1"/>
              </a:buClr>
              <a:buSzPts val="1200"/>
              <a:buFont typeface="Arial"/>
              <a:buNone/>
            </a:pPr>
            <a:r>
              <a:t/>
            </a:r>
            <a:endParaRPr b="1" sz="1150">
              <a:solidFill>
                <a:srgbClr val="595959"/>
              </a:solidFill>
            </a:endParaRPr>
          </a:p>
          <a:p>
            <a:pPr indent="0" lvl="0" marL="0" rtl="0" algn="just">
              <a:spcBef>
                <a:spcPts val="0"/>
              </a:spcBef>
              <a:spcAft>
                <a:spcPts val="0"/>
              </a:spcAft>
              <a:buClr>
                <a:schemeClr val="dk1"/>
              </a:buClr>
              <a:buSzPts val="1200"/>
              <a:buFont typeface="Arial"/>
              <a:buNone/>
            </a:pPr>
            <a:r>
              <a:rPr lang="ru-RU" sz="1150">
                <a:solidFill>
                  <a:srgbClr val="595959"/>
                </a:solidFill>
              </a:rPr>
              <a:t>Проте, відповідно до абзацу шостого пункту 10 Особливостей, для отримання відомостей (у тому числі продуктів дистанційного спостереження, визначених пунктом 6 цих особливостей) про об’єкт, що обстежується, підвищення точності та достовірності інтерпретації даних дистанційного обстеження та необхідного рівня обґрунтованості висновків, отриманих за результатами такого обстеження, уповноважений орган (за зверненням комісії) може взаємодіяти з компетентними органами державної влади, командуванням військових формувань Збройних Сил, які сприяють уповноваженим органам в отриманні відповідної інформації.</a:t>
            </a:r>
            <a:endParaRPr b="1" sz="1150">
              <a:solidFill>
                <a:srgbClr val="595959"/>
              </a:solidFill>
            </a:endParaRPr>
          </a:p>
          <a:p>
            <a:pPr indent="0" lvl="0" marL="0" rtl="0" algn="just">
              <a:spcBef>
                <a:spcPts val="0"/>
              </a:spcBef>
              <a:spcAft>
                <a:spcPts val="0"/>
              </a:spcAft>
              <a:buClr>
                <a:schemeClr val="dk1"/>
              </a:buClr>
              <a:buSzPts val="1200"/>
              <a:buFont typeface="Arial"/>
              <a:buNone/>
            </a:pPr>
            <a:r>
              <a:t/>
            </a:r>
            <a:endParaRPr b="1" sz="1150">
              <a:solidFill>
                <a:srgbClr val="595959"/>
              </a:solidFill>
            </a:endParaRPr>
          </a:p>
          <a:p>
            <a:pPr indent="0" lvl="0" marL="0" rtl="0" algn="just">
              <a:spcBef>
                <a:spcPts val="0"/>
              </a:spcBef>
              <a:spcAft>
                <a:spcPts val="0"/>
              </a:spcAft>
              <a:buClr>
                <a:schemeClr val="dk1"/>
              </a:buClr>
              <a:buSzPts val="1200"/>
              <a:buFont typeface="Arial"/>
              <a:buNone/>
            </a:pPr>
            <a:r>
              <a:rPr b="1" lang="ru-RU" sz="1150">
                <a:solidFill>
                  <a:srgbClr val="595959"/>
                </a:solidFill>
              </a:rPr>
              <a:t>Враховуючи положення абзацу шостого пункту 10 Особливостей, комісії з обстеження </a:t>
            </a:r>
            <a:r>
              <a:rPr b="1" lang="ru-RU" sz="1150" u="sng">
                <a:solidFill>
                  <a:srgbClr val="595959"/>
                </a:solidFill>
              </a:rPr>
              <a:t>рекомендується</a:t>
            </a:r>
            <a:r>
              <a:rPr b="1" lang="ru-RU" sz="1150">
                <a:solidFill>
                  <a:srgbClr val="595959"/>
                </a:solidFill>
              </a:rPr>
              <a:t> приймати рішення про звернення до уповноваженого органу щодо направлення запиту до командування військових формувань Збройних Сил України з метою отримання інформації про наявність або відсутність загрози життю та здоров’ю людей під час проведення обстеження та використовувати відповідну інформацію як фактологічну основу для прийняття рішень про проведення дистанційного обстеження</a:t>
            </a:r>
            <a:endParaRPr sz="1150">
              <a:solidFill>
                <a:srgbClr val="595959"/>
              </a:solidFill>
            </a:endParaRPr>
          </a:p>
          <a:p>
            <a:pPr indent="0" lvl="0" marL="0" rtl="0" algn="just">
              <a:spcBef>
                <a:spcPts val="0"/>
              </a:spcBef>
              <a:spcAft>
                <a:spcPts val="0"/>
              </a:spcAft>
              <a:buClr>
                <a:schemeClr val="dk1"/>
              </a:buClr>
              <a:buSzPts val="1200"/>
              <a:buFont typeface="Arial"/>
              <a:buNone/>
            </a:pPr>
            <a:r>
              <a:t/>
            </a:r>
            <a:endParaRPr sz="1150">
              <a:solidFill>
                <a:srgbClr val="595959"/>
              </a:solidFill>
            </a:endParaRPr>
          </a:p>
          <a:p>
            <a:pPr indent="0" lvl="0" marL="0" rtl="0" algn="just">
              <a:spcBef>
                <a:spcPts val="0"/>
              </a:spcBef>
              <a:spcAft>
                <a:spcPts val="0"/>
              </a:spcAft>
              <a:buClr>
                <a:schemeClr val="dk1"/>
              </a:buClr>
              <a:buSzPts val="1200"/>
              <a:buFont typeface="Arial"/>
              <a:buNone/>
            </a:pPr>
            <a:r>
              <a:t/>
            </a:r>
            <a:endParaRPr sz="1150">
              <a:solidFill>
                <a:srgbClr val="595959"/>
              </a:solidFill>
            </a:endParaRPr>
          </a:p>
          <a:p>
            <a:pPr indent="0" lvl="0" marL="0" rtl="0" algn="just">
              <a:spcBef>
                <a:spcPts val="0"/>
              </a:spcBef>
              <a:spcAft>
                <a:spcPts val="0"/>
              </a:spcAft>
              <a:buClr>
                <a:schemeClr val="dk1"/>
              </a:buClr>
              <a:buSzPts val="1200"/>
              <a:buFont typeface="Arial"/>
              <a:buNone/>
            </a:pPr>
            <a:r>
              <a:t/>
            </a:r>
            <a:endParaRPr b="1" sz="1150">
              <a:solidFill>
                <a:srgbClr val="595959"/>
              </a:solidFill>
            </a:endParaRPr>
          </a:p>
          <a:p>
            <a:pPr indent="0" lvl="0" marL="0" rtl="0" algn="just">
              <a:spcBef>
                <a:spcPts val="0"/>
              </a:spcBef>
              <a:spcAft>
                <a:spcPts val="0"/>
              </a:spcAft>
              <a:buClr>
                <a:schemeClr val="dk1"/>
              </a:buClr>
              <a:buSzPts val="1200"/>
              <a:buFont typeface="Arial"/>
              <a:buNone/>
            </a:pPr>
            <a:r>
              <a:t/>
            </a:r>
            <a:endParaRPr sz="1150">
              <a:solidFill>
                <a:srgbClr val="595959"/>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g3736e691b06_0_31"/>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330" name="Google Shape;330;g3736e691b06_0_31"/>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331" name="Google Shape;331;g3736e691b06_0_31"/>
          <p:cNvSpPr txBox="1"/>
          <p:nvPr/>
        </p:nvSpPr>
        <p:spPr>
          <a:xfrm>
            <a:off x="357875" y="751375"/>
            <a:ext cx="8329500" cy="41658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0" i="0" lang="ru-RU" sz="1200" u="none" cap="none" strike="noStrike">
                <a:solidFill>
                  <a:srgbClr val="595959"/>
                </a:solidFill>
                <a:latin typeface="Arial"/>
                <a:ea typeface="Arial"/>
                <a:cs typeface="Arial"/>
                <a:sym typeface="Arial"/>
              </a:rPr>
              <a:t>Як передбачено </a:t>
            </a:r>
            <a:r>
              <a:rPr lang="ru-RU" sz="1200">
                <a:solidFill>
                  <a:srgbClr val="595959"/>
                </a:solidFill>
              </a:rPr>
              <a:t>абзацом першим пункту 10 Особливостей</a:t>
            </a:r>
            <a:r>
              <a:rPr b="0" i="0" lang="ru-RU" sz="1200" u="none" cap="none" strike="noStrike">
                <a:solidFill>
                  <a:srgbClr val="595959"/>
                </a:solidFill>
                <a:latin typeface="Arial"/>
                <a:ea typeface="Arial"/>
                <a:cs typeface="Arial"/>
                <a:sym typeface="Arial"/>
              </a:rPr>
              <a:t>, </a:t>
            </a:r>
            <a:r>
              <a:rPr b="1" i="1" lang="ru-RU" sz="1200">
                <a:solidFill>
                  <a:srgbClr val="595959"/>
                </a:solidFill>
              </a:rPr>
              <a:t>рішення про дистанційне обстеження приймається комісією, утвореною відповідно до Порядку виконання невідкладних робіт щодо ліквідації наслідків збройної агресії Російської Федерації, пов’язаних із пошкодженням будівель та споруд, затвердженого постановою Кабінету Міністрів України від 19 квітня 2022 р. № 473</a:t>
            </a:r>
            <a:r>
              <a:rPr lang="ru-RU" sz="1200">
                <a:solidFill>
                  <a:srgbClr val="595959"/>
                </a:solidFill>
              </a:rPr>
              <a:t>, </a:t>
            </a:r>
            <a:r>
              <a:rPr b="1" i="1" lang="ru-RU" sz="1200">
                <a:solidFill>
                  <a:srgbClr val="595959"/>
                </a:solidFill>
              </a:rPr>
              <a:t>на підставі інформаційного повідомлення</a:t>
            </a:r>
            <a:r>
              <a:rPr lang="ru-RU" sz="1200">
                <a:solidFill>
                  <a:srgbClr val="595959"/>
                </a:solidFill>
              </a:rPr>
              <a:t> про пошкоджене та знищене нерухоме майно внаслідок бойових дій, терористичних актів, диверсій, спричинених збройною агресією Російської Федерації проти України, відповідно до Порядку подання інформаційного повідомлення про пошкоджене та знищене нерухоме майно внаслідок бойових дій, терористичних актів, диверсій, спричинених збройною агресією Російської Федерації проти України, затвердженого постановою Кабінету Міністрів України від 26 березня 2022 р. № 380 “Про збір, обробку та облік інформації про пошкоджене та знищене нерухоме майно внаслідок бойових дій, терористичних актів, диверсій, спричинених збройною агресією Російської Федерації проти України” (Офіційний вісник України, 2022 р., № 28, ст. 1539; 2023 р., № 61, ст. 3437) (далі - інформаційне повідомлення), </a:t>
            </a:r>
            <a:r>
              <a:rPr b="1" i="1" lang="ru-RU" sz="1200">
                <a:solidFill>
                  <a:srgbClr val="595959"/>
                </a:solidFill>
              </a:rPr>
              <a:t>в якому стан пошкодженого майна зазначений як “непридатне до експлуатації” або “знищене повністю”.</a:t>
            </a:r>
            <a:endParaRPr b="1" i="1" sz="1200" u="none" cap="none" strike="noStrike">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1" i="0" lang="ru-RU" sz="1200" u="none" cap="none" strike="noStrike">
                <a:solidFill>
                  <a:srgbClr val="595959"/>
                </a:solidFill>
              </a:rPr>
              <a:t>З огляду на викладене, про проведення дистанційного обстеження </a:t>
            </a:r>
            <a:r>
              <a:rPr b="1" lang="ru-RU" sz="1200">
                <a:solidFill>
                  <a:srgbClr val="595959"/>
                </a:solidFill>
              </a:rPr>
              <a:t>комісія з обстеження</a:t>
            </a:r>
            <a:r>
              <a:rPr b="1" i="0" lang="ru-RU" sz="1200" u="none" cap="none" strike="noStrike">
                <a:solidFill>
                  <a:srgbClr val="595959"/>
                </a:solidFill>
              </a:rPr>
              <a:t> приймає відповідне рішення</a:t>
            </a:r>
            <a:r>
              <a:rPr b="1" lang="ru-RU" sz="1200">
                <a:solidFill>
                  <a:srgbClr val="595959"/>
                </a:solidFill>
              </a:rPr>
              <a:t>.</a:t>
            </a:r>
            <a:endParaRPr b="1"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t/>
            </a:r>
            <a:endParaRPr b="1"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rPr b="1" lang="ru-RU" sz="1200">
                <a:solidFill>
                  <a:srgbClr val="595959"/>
                </a:solidFill>
              </a:rPr>
              <a:t>Підставою для прийняття такого рішення є інформаційне повідомлення щодо </a:t>
            </a:r>
            <a:r>
              <a:rPr b="1" lang="ru-RU" sz="1200">
                <a:solidFill>
                  <a:srgbClr val="595959"/>
                </a:solidFill>
              </a:rPr>
              <a:t>об'єкта</a:t>
            </a:r>
            <a:r>
              <a:rPr b="1" lang="ru-RU" sz="1200">
                <a:solidFill>
                  <a:srgbClr val="595959"/>
                </a:solidFill>
              </a:rPr>
              <a:t> нерухомого майна, в якому стан пошкодженого майна зазначений як “непридатне до експлуатації” або “знищене повністю”.</a:t>
            </a:r>
            <a:endParaRPr b="1"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t/>
            </a:r>
            <a:endParaRPr b="1"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p:txBody>
      </p:sp>
      <p:sp>
        <p:nvSpPr>
          <p:cNvPr id="332" name="Google Shape;332;g3736e691b06_0_31"/>
          <p:cNvSpPr txBox="1"/>
          <p:nvPr>
            <p:ph type="title"/>
          </p:nvPr>
        </p:nvSpPr>
        <p:spPr>
          <a:xfrm>
            <a:off x="155525" y="243050"/>
            <a:ext cx="8644800" cy="615600"/>
          </a:xfrm>
          <a:prstGeom prst="rect">
            <a:avLst/>
          </a:prstGeom>
          <a:noFill/>
          <a:ln>
            <a:noFill/>
          </a:ln>
        </p:spPr>
        <p:txBody>
          <a:bodyPr anchorCtr="0" anchor="b" bIns="45700" lIns="91425" spcFirstLastPara="1" rIns="91425" wrap="square" tIns="45700">
            <a:spAutoFit/>
          </a:bodyPr>
          <a:lstStyle/>
          <a:p>
            <a:pPr indent="0" lvl="0" marL="0" rtl="0" algn="ctr">
              <a:lnSpc>
                <a:spcPct val="100000"/>
              </a:lnSpc>
              <a:spcBef>
                <a:spcPts val="0"/>
              </a:spcBef>
              <a:spcAft>
                <a:spcPts val="0"/>
              </a:spcAft>
              <a:buClr>
                <a:srgbClr val="00335C"/>
              </a:buClr>
              <a:buSzPts val="1800"/>
              <a:buFont typeface="Arial"/>
              <a:buNone/>
            </a:pPr>
            <a:r>
              <a:rPr b="1" lang="ru-RU" sz="1700">
                <a:solidFill>
                  <a:srgbClr val="00335C"/>
                </a:solidFill>
              </a:rPr>
              <a:t>Прийняття рішення про проведення дистанційного обстеження окремих видів знищеного майна</a:t>
            </a:r>
            <a:endParaRPr b="1" sz="1700">
              <a:solidFill>
                <a:srgbClr val="00335C"/>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g3736e691b06_0_47"/>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338" name="Google Shape;338;g3736e691b06_0_47"/>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339" name="Google Shape;339;g3736e691b06_0_47"/>
          <p:cNvSpPr txBox="1"/>
          <p:nvPr/>
        </p:nvSpPr>
        <p:spPr>
          <a:xfrm>
            <a:off x="250075" y="478600"/>
            <a:ext cx="8707800" cy="43662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1200"/>
              <a:buFont typeface="Arial"/>
              <a:buNone/>
            </a:pPr>
            <a:r>
              <a:rPr lang="ru-RU" sz="1100">
                <a:solidFill>
                  <a:srgbClr val="595959"/>
                </a:solidFill>
              </a:rPr>
              <a:t>Строк проведення дистанційного обстеження не повинен перевищувати 30 календарних днів з дня реєстрації інформаційного повідомлення (</a:t>
            </a:r>
            <a:r>
              <a:rPr i="1" lang="ru-RU" sz="1100">
                <a:solidFill>
                  <a:srgbClr val="595959"/>
                </a:solidFill>
              </a:rPr>
              <a:t>абзац третій пункту 10 Особливостей</a:t>
            </a:r>
            <a:r>
              <a:rPr lang="ru-RU" sz="1100">
                <a:solidFill>
                  <a:srgbClr val="595959"/>
                </a:solidFill>
              </a:rPr>
              <a:t>). </a:t>
            </a:r>
            <a:r>
              <a:rPr b="1" i="1" lang="ru-RU" sz="1100">
                <a:solidFill>
                  <a:srgbClr val="595959"/>
                </a:solidFill>
              </a:rPr>
              <a:t>Період часу, на який зупинено проведення дистанційного обстеження, не враховується в строк, визначений абзацом третім пункту 10 цих особливостей </a:t>
            </a:r>
            <a:r>
              <a:rPr lang="ru-RU" sz="1100">
                <a:solidFill>
                  <a:srgbClr val="595959"/>
                </a:solidFill>
              </a:rPr>
              <a:t>(</a:t>
            </a:r>
            <a:r>
              <a:rPr i="1" lang="ru-RU" sz="1100">
                <a:solidFill>
                  <a:srgbClr val="595959"/>
                </a:solidFill>
              </a:rPr>
              <a:t>абзац восьмий пункту 16 Особливостей</a:t>
            </a:r>
            <a:r>
              <a:rPr lang="ru-RU" sz="1100">
                <a:solidFill>
                  <a:srgbClr val="595959"/>
                </a:solidFill>
              </a:rPr>
              <a:t>).</a:t>
            </a:r>
            <a:endParaRPr sz="11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t/>
            </a:r>
            <a:endParaRPr sz="11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rPr b="0" i="0" lang="ru-RU" sz="1100" u="none" cap="none" strike="noStrike">
                <a:solidFill>
                  <a:srgbClr val="595959"/>
                </a:solidFill>
                <a:latin typeface="Arial"/>
                <a:ea typeface="Arial"/>
                <a:cs typeface="Arial"/>
                <a:sym typeface="Arial"/>
              </a:rPr>
              <a:t>Відповідно до абзацу </a:t>
            </a:r>
            <a:r>
              <a:rPr lang="ru-RU" sz="1100">
                <a:solidFill>
                  <a:srgbClr val="595959"/>
                </a:solidFill>
              </a:rPr>
              <a:t>п'ятого</a:t>
            </a:r>
            <a:r>
              <a:rPr lang="ru-RU" sz="1100">
                <a:solidFill>
                  <a:srgbClr val="595959"/>
                </a:solidFill>
              </a:rPr>
              <a:t> </a:t>
            </a:r>
            <a:r>
              <a:rPr b="0" i="0" lang="ru-RU" sz="1100" u="none" cap="none" strike="noStrike">
                <a:solidFill>
                  <a:srgbClr val="595959"/>
                </a:solidFill>
                <a:latin typeface="Arial"/>
                <a:ea typeface="Arial"/>
                <a:cs typeface="Arial"/>
                <a:sym typeface="Arial"/>
              </a:rPr>
              <a:t>пункту 10 Особливостей, </a:t>
            </a:r>
            <a:r>
              <a:rPr b="1" lang="ru-RU" sz="1100">
                <a:solidFill>
                  <a:srgbClr val="595959"/>
                </a:solidFill>
              </a:rPr>
              <a:t>під час проведення дистанційного обстеження комісія з метою встановлення факту знищення об’єкта проводить сукупний аналіз всіх наявних продуктів дистанційного спостереження, що містять інформацію про об’єкт, що обстежується.</a:t>
            </a:r>
            <a:r>
              <a:rPr b="0" i="0" lang="ru-RU" sz="1100" u="none" cap="none" strike="noStrike">
                <a:solidFill>
                  <a:srgbClr val="595959"/>
                </a:solidFill>
                <a:latin typeface="Arial"/>
                <a:ea typeface="Arial"/>
                <a:cs typeface="Arial"/>
                <a:sym typeface="Arial"/>
              </a:rPr>
              <a:t> </a:t>
            </a:r>
            <a:endParaRPr b="0" i="0" sz="11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1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0" i="0" lang="ru-RU" sz="1100" u="none" cap="none" strike="noStrike">
                <a:solidFill>
                  <a:srgbClr val="595959"/>
                </a:solidFill>
                <a:latin typeface="Arial"/>
                <a:ea typeface="Arial"/>
                <a:cs typeface="Arial"/>
                <a:sym typeface="Arial"/>
              </a:rPr>
              <a:t>Перелік видів продуктів дистанційного обстеження наведений у пункті 6 Особливостей, а саме </a:t>
            </a:r>
            <a:r>
              <a:rPr lang="ru-RU" sz="1100">
                <a:solidFill>
                  <a:srgbClr val="595959"/>
                </a:solidFill>
              </a:rPr>
              <a:t>д</a:t>
            </a:r>
            <a:r>
              <a:rPr b="0" i="0" lang="ru-RU" sz="1100" u="none" cap="none" strike="noStrike">
                <a:solidFill>
                  <a:srgbClr val="595959"/>
                </a:solidFill>
                <a:latin typeface="Arial"/>
                <a:ea typeface="Arial"/>
                <a:cs typeface="Arial"/>
                <a:sym typeface="Arial"/>
              </a:rPr>
              <a:t>истанційне обстеження проводиться з використанням одного або кількох видів продуктів дистанційного спостереження, які містять зображення об’єкта:</a:t>
            </a:r>
            <a:endParaRPr b="0" i="0" sz="11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0" i="0" lang="ru-RU" sz="1100" u="none" cap="none" strike="noStrike">
                <a:solidFill>
                  <a:srgbClr val="595959"/>
                </a:solidFill>
                <a:latin typeface="Arial"/>
                <a:ea typeface="Arial"/>
                <a:cs typeface="Arial"/>
                <a:sym typeface="Arial"/>
              </a:rPr>
              <a:t>1) фотоматеріали, отримані за допомогою цифрових камер (зокрема мобільних пристроїв), безпілотних повітряних суден тощо;</a:t>
            </a:r>
            <a:endParaRPr b="0" i="0" sz="11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0" i="0" lang="ru-RU" sz="1100" u="none" cap="none" strike="noStrike">
                <a:solidFill>
                  <a:srgbClr val="595959"/>
                </a:solidFill>
                <a:latin typeface="Arial"/>
                <a:ea typeface="Arial"/>
                <a:cs typeface="Arial"/>
                <a:sym typeface="Arial"/>
              </a:rPr>
              <a:t>2) відеоматеріали, отримані за допомогою відеокамер (зокрема мобільних пристроїв), безпілотних повітряних суден тощо;</a:t>
            </a:r>
            <a:endParaRPr b="0" i="0" sz="11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0" i="0" lang="ru-RU" sz="1100" u="none" cap="none" strike="noStrike">
                <a:solidFill>
                  <a:srgbClr val="595959"/>
                </a:solidFill>
                <a:latin typeface="Arial"/>
                <a:ea typeface="Arial"/>
                <a:cs typeface="Arial"/>
                <a:sym typeface="Arial"/>
              </a:rPr>
              <a:t>3) </a:t>
            </a:r>
            <a:r>
              <a:rPr lang="ru-RU" sz="1100">
                <a:solidFill>
                  <a:srgbClr val="595959"/>
                </a:solidFill>
              </a:rPr>
              <a:t>інформаційні продукти дистанційного зондування Землі, які містять зображення об’єкта, зокрема:</a:t>
            </a:r>
            <a:endParaRPr sz="11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rPr lang="ru-RU" sz="1100">
                <a:solidFill>
                  <a:srgbClr val="595959"/>
                </a:solidFill>
              </a:rPr>
              <a:t>матеріали і дані аерозйомки, космічної зйомки та метадані до них, представлені у вигляді візуальних зображень, у межах об’єкта зйомки з унікальною назвою в оригінальному вигляді без застосування стиснення файлів;</a:t>
            </a:r>
            <a:endParaRPr sz="11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rPr lang="ru-RU" sz="1100">
                <a:solidFill>
                  <a:srgbClr val="595959"/>
                </a:solidFill>
              </a:rPr>
              <a:t>оброблені оригінали матеріалів і даних аерозйомки, космічної зйомки та метадані до них, представлені у вигляді візуальних зображень, у межах об’єкта зйомки з унікальною назвою.</a:t>
            </a:r>
            <a:endParaRPr sz="11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t/>
            </a:r>
            <a:endParaRPr b="0" i="0" sz="11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1" i="0" lang="ru-RU" sz="1100" u="none" cap="none" strike="noStrike">
                <a:solidFill>
                  <a:srgbClr val="595959"/>
                </a:solidFill>
                <a:latin typeface="Arial"/>
                <a:ea typeface="Arial"/>
                <a:cs typeface="Arial"/>
                <a:sym typeface="Arial"/>
              </a:rPr>
              <a:t>Окремо слід звернути увагу на те, що </a:t>
            </a:r>
            <a:r>
              <a:rPr b="1" lang="ru-RU" sz="1100">
                <a:solidFill>
                  <a:srgbClr val="595959"/>
                </a:solidFill>
              </a:rPr>
              <a:t>з метою підвищення точності та достовірності інтерпретації даних дистанційного обстеження та підвищення рівня обґрунтованості висновків, отриманих за результатами такого обстеження, використовуються всі наявні види продуктів дистанційного спостереження (сукупно)</a:t>
            </a:r>
            <a:r>
              <a:rPr b="1" i="0" lang="ru-RU" sz="1100" u="none" cap="none" strike="noStrike">
                <a:solidFill>
                  <a:srgbClr val="595959"/>
                </a:solidFill>
                <a:latin typeface="Arial"/>
                <a:ea typeface="Arial"/>
                <a:cs typeface="Arial"/>
                <a:sym typeface="Arial"/>
              </a:rPr>
              <a:t> </a:t>
            </a:r>
            <a:r>
              <a:rPr b="0" i="0" lang="ru-RU" sz="1100" u="none" cap="none" strike="noStrike">
                <a:solidFill>
                  <a:srgbClr val="595959"/>
                </a:solidFill>
                <a:latin typeface="Arial"/>
                <a:ea typeface="Arial"/>
                <a:cs typeface="Arial"/>
                <a:sym typeface="Arial"/>
              </a:rPr>
              <a:t>(</a:t>
            </a:r>
            <a:r>
              <a:rPr b="0" i="1" lang="ru-RU" sz="1100" u="none" cap="none" strike="noStrike">
                <a:solidFill>
                  <a:srgbClr val="595959"/>
                </a:solidFill>
                <a:latin typeface="Arial"/>
                <a:ea typeface="Arial"/>
                <a:cs typeface="Arial"/>
                <a:sym typeface="Arial"/>
              </a:rPr>
              <a:t>абзац сьомий пункту 6 Особливостей</a:t>
            </a:r>
            <a:r>
              <a:rPr b="0" i="0" lang="ru-RU" sz="1100" u="none" cap="none" strike="noStrike">
                <a:solidFill>
                  <a:srgbClr val="595959"/>
                </a:solidFill>
                <a:latin typeface="Arial"/>
                <a:ea typeface="Arial"/>
                <a:cs typeface="Arial"/>
                <a:sym typeface="Arial"/>
              </a:rPr>
              <a:t>).</a:t>
            </a:r>
            <a:endParaRPr b="0" i="0" sz="11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1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1" i="0" lang="ru-RU" sz="1100" u="none" cap="none" strike="noStrike">
                <a:solidFill>
                  <a:srgbClr val="595959"/>
                </a:solidFill>
                <a:latin typeface="Arial"/>
                <a:ea typeface="Arial"/>
                <a:cs typeface="Arial"/>
                <a:sym typeface="Arial"/>
              </a:rPr>
              <a:t>ВАЖЛИВО!  </a:t>
            </a:r>
            <a:r>
              <a:rPr b="1" i="1" lang="ru-RU" sz="1100" u="none" cap="none" strike="noStrike">
                <a:solidFill>
                  <a:srgbClr val="595959"/>
                </a:solidFill>
                <a:latin typeface="Arial"/>
                <a:ea typeface="Arial"/>
                <a:cs typeface="Arial"/>
                <a:sym typeface="Arial"/>
              </a:rPr>
              <a:t>Вимоги до кожного виду продуктів дистанційного обстеження наведені в пунктах 7-9 Особливостей</a:t>
            </a:r>
            <a:r>
              <a:rPr b="0" i="0" lang="ru-RU" sz="1100" u="none" cap="none" strike="noStrike">
                <a:solidFill>
                  <a:srgbClr val="595959"/>
                </a:solidFill>
                <a:latin typeface="Arial"/>
                <a:ea typeface="Arial"/>
                <a:cs typeface="Arial"/>
                <a:sym typeface="Arial"/>
              </a:rPr>
              <a:t>. Використання продуктів дистанційного обстеження, що не відповідають наведеним вимогам свідчитиме про порушення процедури проведення дистанційного обстеження</a:t>
            </a:r>
            <a:endParaRPr b="0" i="0" sz="1100" u="none" cap="none" strike="noStrike">
              <a:solidFill>
                <a:srgbClr val="595959"/>
              </a:solidFill>
              <a:latin typeface="Arial"/>
              <a:ea typeface="Arial"/>
              <a:cs typeface="Arial"/>
              <a:sym typeface="Arial"/>
            </a:endParaRPr>
          </a:p>
        </p:txBody>
      </p:sp>
      <p:sp>
        <p:nvSpPr>
          <p:cNvPr id="340" name="Google Shape;340;g3736e691b06_0_47"/>
          <p:cNvSpPr txBox="1"/>
          <p:nvPr>
            <p:ph type="title"/>
          </p:nvPr>
        </p:nvSpPr>
        <p:spPr>
          <a:xfrm>
            <a:off x="155525" y="210725"/>
            <a:ext cx="8644800" cy="354000"/>
          </a:xfrm>
          <a:prstGeom prst="rect">
            <a:avLst/>
          </a:prstGeom>
          <a:noFill/>
          <a:ln>
            <a:noFill/>
          </a:ln>
        </p:spPr>
        <p:txBody>
          <a:bodyPr anchorCtr="0" anchor="b" bIns="45700" lIns="91425" spcFirstLastPara="1" rIns="91425" wrap="square" tIns="45700">
            <a:spAutoFit/>
          </a:bodyPr>
          <a:lstStyle/>
          <a:p>
            <a:pPr indent="0" lvl="0" marL="0" rtl="0" algn="ctr">
              <a:lnSpc>
                <a:spcPct val="100000"/>
              </a:lnSpc>
              <a:spcBef>
                <a:spcPts val="0"/>
              </a:spcBef>
              <a:spcAft>
                <a:spcPts val="0"/>
              </a:spcAft>
              <a:buClr>
                <a:srgbClr val="00335C"/>
              </a:buClr>
              <a:buSzPts val="1800"/>
              <a:buFont typeface="Arial"/>
              <a:buNone/>
            </a:pPr>
            <a:r>
              <a:rPr b="1" lang="ru-RU" sz="1700">
                <a:solidFill>
                  <a:srgbClr val="00335C"/>
                </a:solidFill>
              </a:rPr>
              <a:t>Проведення дистанційного обстеження окремих видів знищеного майна</a:t>
            </a:r>
            <a:endParaRPr b="1" sz="1700">
              <a:solidFill>
                <a:srgbClr val="00335C"/>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4" name="Shape 344"/>
        <p:cNvGrpSpPr/>
        <p:nvPr/>
      </p:nvGrpSpPr>
      <p:grpSpPr>
        <a:xfrm>
          <a:off x="0" y="0"/>
          <a:ext cx="0" cy="0"/>
          <a:chOff x="0" y="0"/>
          <a:chExt cx="0" cy="0"/>
        </a:xfrm>
      </p:grpSpPr>
      <p:sp>
        <p:nvSpPr>
          <p:cNvPr id="345" name="Google Shape;345;g3a252144674_0_6"/>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346" name="Google Shape;346;g3a252144674_0_6"/>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347" name="Google Shape;347;g3a252144674_0_6"/>
          <p:cNvSpPr txBox="1"/>
          <p:nvPr/>
        </p:nvSpPr>
        <p:spPr>
          <a:xfrm>
            <a:off x="313175" y="923025"/>
            <a:ext cx="8644800" cy="39219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1200"/>
              <a:buFont typeface="Arial"/>
              <a:buNone/>
            </a:pPr>
            <a:r>
              <a:rPr lang="ru-RU" sz="1200">
                <a:solidFill>
                  <a:srgbClr val="595959"/>
                </a:solidFill>
              </a:rPr>
              <a:t>Постановою Кабінету Міністрів України № 1347 від 22.10.2025 внесено ряд змін до Особливостей, зокрема пунктів 7-9 Особливостей.</a:t>
            </a:r>
            <a:endParaRPr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t/>
            </a:r>
            <a:endParaRPr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rPr lang="ru-RU" sz="1200">
                <a:solidFill>
                  <a:srgbClr val="595959"/>
                </a:solidFill>
              </a:rPr>
              <a:t>Змінами до пункту 7 Особливостей передбачено:</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виключення терміну “мінімальний” з кількісних вимог до знімків об’єкта у разі використання для цілей проведення дистанційного обстеження фотоматеріалів знімки об’єктів;</a:t>
            </a:r>
            <a:endParaRPr sz="1200">
              <a:solidFill>
                <a:srgbClr val="595959"/>
              </a:solidFill>
            </a:endParaRPr>
          </a:p>
          <a:p>
            <a:pPr indent="0" lvl="0" marL="457200" marR="0" rtl="0" algn="just">
              <a:lnSpc>
                <a:spcPct val="100000"/>
              </a:lnSpc>
              <a:spcBef>
                <a:spcPts val="0"/>
              </a:spcBef>
              <a:spcAft>
                <a:spcPts val="0"/>
              </a:spcAft>
              <a:buNone/>
            </a:pPr>
            <a:r>
              <a:rPr i="1" lang="ru-RU" sz="1200">
                <a:solidFill>
                  <a:srgbClr val="595959"/>
                </a:solidFill>
              </a:rPr>
              <a:t>Короткий коментар: виключення відповідного слова-терміну не призводить до </a:t>
            </a:r>
            <a:r>
              <a:rPr i="1" lang="ru-RU" sz="1200">
                <a:solidFill>
                  <a:srgbClr val="595959"/>
                </a:solidFill>
              </a:rPr>
              <a:t>іншого</a:t>
            </a:r>
            <a:r>
              <a:rPr i="1" lang="ru-RU" sz="1200">
                <a:solidFill>
                  <a:srgbClr val="595959"/>
                </a:solidFill>
              </a:rPr>
              <a:t> тлумачення відповідних вимог, оскільки чинне формулювання “набір знімків об’єкта повинен містити” безвідносно до змін свідчить про </a:t>
            </a:r>
            <a:r>
              <a:rPr i="1" lang="ru-RU" sz="1200">
                <a:solidFill>
                  <a:srgbClr val="595959"/>
                </a:solidFill>
              </a:rPr>
              <a:t>обов'язковість</a:t>
            </a:r>
            <a:r>
              <a:rPr i="1" lang="ru-RU" sz="1200">
                <a:solidFill>
                  <a:srgbClr val="595959"/>
                </a:solidFill>
              </a:rPr>
              <a:t> дотримання відповідних вимог</a:t>
            </a:r>
            <a:r>
              <a:rPr lang="ru-RU" sz="1200">
                <a:solidFill>
                  <a:srgbClr val="595959"/>
                </a:solidFill>
              </a:rPr>
              <a:t>.</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зміна редакції абзацу третього підпункту 2 та виключення абзацу четвертого, відповідно до якої </a:t>
            </a:r>
            <a:r>
              <a:rPr lang="ru-RU" sz="1200">
                <a:solidFill>
                  <a:srgbClr val="595959"/>
                </a:solidFill>
              </a:rPr>
              <a:t>обов'язково</a:t>
            </a:r>
            <a:r>
              <a:rPr lang="ru-RU" sz="1200">
                <a:solidFill>
                  <a:srgbClr val="595959"/>
                </a:solidFill>
              </a:rPr>
              <a:t> не вимагається зображення з мінімум трьома ракурсами (фасад, боковий фасад (вид з протилежного (тильного) боку) та/або згори), які підтверджують факт знищення об’єкта. В той же час, відповідно до нової (чинної) редакції набір знімків повинен містити загальний ракурс (вигляд) об’єкта, який дає змогу оцінити ступінь пошкодження/руйнування, а також у разі потреби огляд об’єкта з різних ракурсів (фасад, боковий фасад (вид з протилежного (тильного) боку) та/або згори) - у кількості, достатній для встановлення факту знищення об’єкта.</a:t>
            </a:r>
            <a:endParaRPr sz="1200">
              <a:solidFill>
                <a:srgbClr val="595959"/>
              </a:solidFill>
            </a:endParaRPr>
          </a:p>
          <a:p>
            <a:pPr indent="0" lvl="0" marL="457200" rtl="0" algn="just">
              <a:spcBef>
                <a:spcPts val="0"/>
              </a:spcBef>
              <a:spcAft>
                <a:spcPts val="0"/>
              </a:spcAft>
              <a:buNone/>
            </a:pPr>
            <a:r>
              <a:rPr i="1" lang="ru-RU" sz="1200">
                <a:solidFill>
                  <a:srgbClr val="595959"/>
                </a:solidFill>
              </a:rPr>
              <a:t>Короткий коментар: зміна кількісної вимоги до ракурсів об'єкта на відповідних зображеннях (знімках) спрощує процедуру проведення дистанційного обстеження за умови можливості встановлення факту та ступеню пошкодження/руйнування за загальним ракурсом (вигляд) об'єкта на таких знімках. У разі ж неможливості встановлення факту та ступеню пошкодження/руйнування за загальним ракурсом (вигляд) об'єкта на таких знімках комісія має право отримувати знімки з різних ракурсів (фасад, боковий фасад (вид з протилежного (тильного) боку) та/або згори) - у кількості, достатній для встановлення факту знищення об’єкта</a:t>
            </a:r>
            <a:r>
              <a:rPr lang="ru-RU" sz="1200">
                <a:solidFill>
                  <a:srgbClr val="595959"/>
                </a:solidFill>
              </a:rPr>
              <a:t>.</a:t>
            </a:r>
            <a:endParaRPr sz="1200">
              <a:solidFill>
                <a:srgbClr val="595959"/>
              </a:solidFill>
            </a:endParaRPr>
          </a:p>
        </p:txBody>
      </p:sp>
      <p:sp>
        <p:nvSpPr>
          <p:cNvPr id="348" name="Google Shape;348;g3a252144674_0_6"/>
          <p:cNvSpPr txBox="1"/>
          <p:nvPr>
            <p:ph type="title"/>
          </p:nvPr>
        </p:nvSpPr>
        <p:spPr>
          <a:xfrm>
            <a:off x="155525" y="155775"/>
            <a:ext cx="8644800" cy="877200"/>
          </a:xfrm>
          <a:prstGeom prst="rect">
            <a:avLst/>
          </a:prstGeom>
          <a:noFill/>
          <a:ln>
            <a:noFill/>
          </a:ln>
        </p:spPr>
        <p:txBody>
          <a:bodyPr anchorCtr="0" anchor="b" bIns="45700" lIns="91425" spcFirstLastPara="1" rIns="91425" wrap="square" tIns="45700">
            <a:spAutoFit/>
          </a:bodyPr>
          <a:lstStyle/>
          <a:p>
            <a:pPr indent="0" lvl="0" marL="0" rtl="0" algn="ctr">
              <a:lnSpc>
                <a:spcPct val="100000"/>
              </a:lnSpc>
              <a:spcBef>
                <a:spcPts val="0"/>
              </a:spcBef>
              <a:spcAft>
                <a:spcPts val="0"/>
              </a:spcAft>
              <a:buClr>
                <a:srgbClr val="00335C"/>
              </a:buClr>
              <a:buSzPts val="1800"/>
              <a:buFont typeface="Arial"/>
              <a:buNone/>
            </a:pPr>
            <a:r>
              <a:rPr b="1" lang="ru-RU" sz="1700">
                <a:solidFill>
                  <a:srgbClr val="00335C"/>
                </a:solidFill>
              </a:rPr>
              <a:t>Зміни до вимог до продуктів дистанційного спостереження, внесені Постановою Кабінету Міністрів України № 1347 від 22.10.2025 (набрали чинності 29 жовтня 2025 року)</a:t>
            </a:r>
            <a:endParaRPr b="1" sz="1700">
              <a:solidFill>
                <a:srgbClr val="00335C"/>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g3a252144674_0_13"/>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354" name="Google Shape;354;g3a252144674_0_13"/>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355" name="Google Shape;355;g3a252144674_0_13"/>
          <p:cNvSpPr txBox="1"/>
          <p:nvPr/>
        </p:nvSpPr>
        <p:spPr>
          <a:xfrm>
            <a:off x="313175" y="202275"/>
            <a:ext cx="8487300" cy="46425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1200"/>
              <a:buFont typeface="Arial"/>
              <a:buNone/>
            </a:pPr>
            <a:r>
              <a:t/>
            </a:r>
            <a:endParaRPr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rPr lang="ru-RU" sz="1200">
                <a:solidFill>
                  <a:srgbClr val="595959"/>
                </a:solidFill>
              </a:rPr>
              <a:t>Змінами до пункту 8 Особливостей уточнено слова “повне та чітке візуальне зображення” на слова “повний та чіткий візуальний огляд”.</a:t>
            </a:r>
            <a:endParaRPr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t/>
            </a:r>
            <a:endParaRPr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rPr lang="ru-RU" sz="1200">
                <a:solidFill>
                  <a:srgbClr val="595959"/>
                </a:solidFill>
              </a:rPr>
              <a:t>Змінами до пункту 9 Особливостей, якими передбачено вимоги до інформаційних продуктів дистанційного зондування Землі зображення об’єктів (матеріали і дані аерозйомки, космічної зйомки), передбачено:</a:t>
            </a:r>
            <a:endParaRPr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виключено вимогу виконання зйомки з напрямку зйомки, що спрямований прямо над об’єктом, з відхиленням до 20 градусів від надира;</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збільшено д</a:t>
            </a:r>
            <a:r>
              <a:rPr lang="ru-RU" sz="1200">
                <a:solidFill>
                  <a:srgbClr val="595959"/>
                </a:solidFill>
              </a:rPr>
              <a:t>опустиму похибку геолокації з 4 до 10 метрів;</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розширено джерела отримання інформаційних продуктів дистанційного зондування Землі, доповнивши їх даними Державного космічного агентства України (ДКА).</a:t>
            </a:r>
            <a:endParaRPr sz="1200">
              <a:solidFill>
                <a:srgbClr val="595959"/>
              </a:solidFill>
            </a:endParaRPr>
          </a:p>
          <a:p>
            <a:pPr indent="0" lvl="0" marL="0" marR="0" rtl="0" algn="just">
              <a:lnSpc>
                <a:spcPct val="100000"/>
              </a:lnSpc>
              <a:spcBef>
                <a:spcPts val="0"/>
              </a:spcBef>
              <a:spcAft>
                <a:spcPts val="0"/>
              </a:spcAft>
              <a:buNone/>
            </a:pPr>
            <a:r>
              <a:t/>
            </a:r>
            <a:endParaRPr sz="1200">
              <a:solidFill>
                <a:srgbClr val="595959"/>
              </a:solidFill>
            </a:endParaRPr>
          </a:p>
          <a:p>
            <a:pPr indent="0" lvl="0" marL="0" marR="0" rtl="0" algn="just">
              <a:lnSpc>
                <a:spcPct val="100000"/>
              </a:lnSpc>
              <a:spcBef>
                <a:spcPts val="0"/>
              </a:spcBef>
              <a:spcAft>
                <a:spcPts val="0"/>
              </a:spcAft>
              <a:buNone/>
            </a:pPr>
            <a:r>
              <a:rPr lang="ru-RU" sz="1200">
                <a:solidFill>
                  <a:srgbClr val="595959"/>
                </a:solidFill>
              </a:rPr>
              <a:t>Додатково, новим абзацом восьмим пункту 9 Особливостей передбачено, що у разі оброблення та/або стиснення матеріалів і даних аерозйомки, космічної зйомки та метаданих до них, представлених у вигляді візуальних зображень у межах об’єкта зйомки з унікальною назвою, їх надавач (у тому числі Держгеокадастр, Міноборони та ДКА) забезпечує достовірність та точність наданих інформаційних продуктів дистанційного зондування Землі.</a:t>
            </a:r>
            <a:endParaRPr sz="1200">
              <a:solidFill>
                <a:srgbClr val="595959"/>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9" name="Shape 359"/>
        <p:cNvGrpSpPr/>
        <p:nvPr/>
      </p:nvGrpSpPr>
      <p:grpSpPr>
        <a:xfrm>
          <a:off x="0" y="0"/>
          <a:ext cx="0" cy="0"/>
          <a:chOff x="0" y="0"/>
          <a:chExt cx="0" cy="0"/>
        </a:xfrm>
      </p:grpSpPr>
      <p:sp>
        <p:nvSpPr>
          <p:cNvPr id="360" name="Google Shape;360;g373822b4ab7_0_7"/>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361" name="Google Shape;361;g373822b4ab7_0_7"/>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362" name="Google Shape;362;g373822b4ab7_0_7"/>
          <p:cNvSpPr txBox="1"/>
          <p:nvPr/>
        </p:nvSpPr>
        <p:spPr>
          <a:xfrm>
            <a:off x="313175" y="353400"/>
            <a:ext cx="8329500" cy="44916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1200"/>
              <a:buFont typeface="Arial"/>
              <a:buNone/>
            </a:pPr>
            <a:r>
              <a:rPr b="0" i="0" lang="ru-RU" sz="1100" u="none" cap="none" strike="noStrike">
                <a:solidFill>
                  <a:srgbClr val="595959"/>
                </a:solidFill>
                <a:latin typeface="Arial"/>
                <a:ea typeface="Arial"/>
                <a:cs typeface="Arial"/>
                <a:sym typeface="Arial"/>
              </a:rPr>
              <a:t>Особливостями чітко не врегульовано джерел отримання продуктів дистанційного </a:t>
            </a:r>
            <a:r>
              <a:rPr lang="ru-RU" sz="1100">
                <a:solidFill>
                  <a:srgbClr val="595959"/>
                </a:solidFill>
              </a:rPr>
              <a:t>спостереження</a:t>
            </a:r>
            <a:r>
              <a:rPr b="0" i="0" lang="ru-RU" sz="1100" u="none" cap="none" strike="noStrike">
                <a:solidFill>
                  <a:srgbClr val="595959"/>
                </a:solidFill>
                <a:latin typeface="Arial"/>
                <a:ea typeface="Arial"/>
                <a:cs typeface="Arial"/>
                <a:sym typeface="Arial"/>
              </a:rPr>
              <a:t>, проте окремі положення Особливостей дозволяють зробити висновки </a:t>
            </a:r>
            <a:r>
              <a:rPr b="1" i="0" lang="ru-RU" sz="1100" u="none" cap="none" strike="noStrike">
                <a:solidFill>
                  <a:srgbClr val="595959"/>
                </a:solidFill>
                <a:latin typeface="Arial"/>
                <a:ea typeface="Arial"/>
                <a:cs typeface="Arial"/>
                <a:sym typeface="Arial"/>
              </a:rPr>
              <a:t>що такі продукти дистанційного обстеження, як фотоматеріали, отримані за допомогою цифрових камер (зокрема мобільних пристроїв) або відеоматеріали, отримані за допомогою відеокамер (зокрема мобільних пристроїв), надаються заявником під час подання інформаційного повідомлення</a:t>
            </a:r>
            <a:r>
              <a:rPr b="0" i="0" lang="ru-RU" sz="1100" u="none" cap="none" strike="noStrike">
                <a:solidFill>
                  <a:srgbClr val="595959"/>
                </a:solidFill>
                <a:latin typeface="Arial"/>
                <a:ea typeface="Arial"/>
                <a:cs typeface="Arial"/>
                <a:sym typeface="Arial"/>
              </a:rPr>
              <a:t>.</a:t>
            </a:r>
            <a:endParaRPr b="0" i="0" sz="11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1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0" i="0" lang="ru-RU" sz="1100" u="none" cap="none" strike="noStrike">
                <a:solidFill>
                  <a:srgbClr val="595959"/>
                </a:solidFill>
                <a:latin typeface="Arial"/>
                <a:ea typeface="Arial"/>
                <a:cs typeface="Arial"/>
                <a:sym typeface="Arial"/>
              </a:rPr>
              <a:t>В той же час, такі види продуктів дистанційного </a:t>
            </a:r>
            <a:r>
              <a:rPr lang="ru-RU" sz="1100">
                <a:solidFill>
                  <a:srgbClr val="595959"/>
                </a:solidFill>
              </a:rPr>
              <a:t>спостереження </a:t>
            </a:r>
            <a:r>
              <a:rPr b="0" i="0" lang="ru-RU" sz="1100" u="none" cap="none" strike="noStrike">
                <a:solidFill>
                  <a:srgbClr val="595959"/>
                </a:solidFill>
                <a:latin typeface="Arial"/>
                <a:ea typeface="Arial"/>
                <a:cs typeface="Arial"/>
                <a:sym typeface="Arial"/>
              </a:rPr>
              <a:t>як фото- та відеоматеріали з безпілотних повітряних суден або інформаційні продукти дистанційного зондування Землі можуть отримуватися комісією з обстеження.</a:t>
            </a:r>
            <a:endParaRPr b="0" i="0" sz="11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sz="11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rPr lang="ru-RU" sz="1100">
                <a:solidFill>
                  <a:srgbClr val="595959"/>
                </a:solidFill>
              </a:rPr>
              <a:t>Абзацом шостим пункту 10 Особливостей (в редакції Постанови № 1347) передбачено, що для отримання відомостей (у тому числі продуктів дистанційного спостереження, визначених пунктом 6 цих особливостей) про об’єкт, що обстежується, підвищення точності та достовірності інтерпретації даних дистанційного обстеження та необхідного рівня обґрунтованості висновків, отриманих за результатами такого обстеження, уповноважений орган (за зверненням комісії) може взаємодіяти з компетентними органами державної влади, командуванням військових формувань Збройних Сил, які сприяють уповноваженим органам в отриманні відповідної інформації.</a:t>
            </a:r>
            <a:endParaRPr sz="11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t/>
            </a:r>
            <a:endParaRPr sz="11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rPr b="1" lang="ru-RU" sz="1100">
                <a:solidFill>
                  <a:srgbClr val="595959"/>
                </a:solidFill>
              </a:rPr>
              <a:t>Отже, з 29 жовтня 2025 року (набрання чинності змінами до Особливостей) уповноважений орган (за зверненням комісії) може звертатись із запитами про отримання продуктів дистанційного спостереження та/або іншої необхідної для проведення дистанційного обстеження інформації та документів до компетентних органів державної </a:t>
            </a:r>
            <a:r>
              <a:rPr b="1" lang="ru-RU" sz="1100">
                <a:solidFill>
                  <a:srgbClr val="595959"/>
                </a:solidFill>
              </a:rPr>
              <a:t>влади, командування військових формувань Збройних Сил, які зобов'язані сприяти уповноваженим органам в отриманні відповідної інформації.</a:t>
            </a:r>
            <a:endParaRPr b="1" sz="11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t/>
            </a:r>
            <a:endParaRPr b="0" i="0" sz="11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100" u="none" cap="none" strike="noStrike">
              <a:solidFill>
                <a:srgbClr val="595959"/>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g373822b4ab7_0_14"/>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368" name="Google Shape;368;g373822b4ab7_0_14"/>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369" name="Google Shape;369;g373822b4ab7_0_14"/>
          <p:cNvSpPr txBox="1"/>
          <p:nvPr/>
        </p:nvSpPr>
        <p:spPr>
          <a:xfrm>
            <a:off x="88400" y="209125"/>
            <a:ext cx="8849700" cy="4635900"/>
          </a:xfrm>
          <a:prstGeom prst="rect">
            <a:avLst/>
          </a:prstGeom>
          <a:noFill/>
          <a:ln>
            <a:noFill/>
          </a:ln>
        </p:spPr>
        <p:txBody>
          <a:bodyPr anchorCtr="0" anchor="t" bIns="45700" lIns="91425" spcFirstLastPara="1" rIns="91425" wrap="square" tIns="45700">
            <a:noAutofit/>
          </a:bodyPr>
          <a:lstStyle/>
          <a:p>
            <a:pPr indent="0" lvl="0" marL="0" rtl="0" algn="just">
              <a:spcBef>
                <a:spcPts val="0"/>
              </a:spcBef>
              <a:spcAft>
                <a:spcPts val="0"/>
              </a:spcAft>
              <a:buClr>
                <a:schemeClr val="dk1"/>
              </a:buClr>
              <a:buSzPts val="1200"/>
              <a:buFont typeface="Arial"/>
              <a:buNone/>
            </a:pPr>
            <a:r>
              <a:rPr lang="ru-RU" sz="1100">
                <a:solidFill>
                  <a:srgbClr val="595959"/>
                </a:solidFill>
              </a:rPr>
              <a:t>Окремо Особливостями врегульована процедура отримання </a:t>
            </a:r>
            <a:r>
              <a:rPr lang="ru-RU" sz="1100">
                <a:solidFill>
                  <a:srgbClr val="595959"/>
                </a:solidFill>
              </a:rPr>
              <a:t>уповноваженим органом інформаційних продуктів дистанційного зондування Землі щодо об’єкта, що обстежується. Процедура отримання уповноваженим органом інформаційних продуктів дистанційного зондування Землі щодо об’єкта, що обстежується, врегульовано пунктом 11 Особливостей.</a:t>
            </a:r>
            <a:endParaRPr sz="1100">
              <a:solidFill>
                <a:srgbClr val="595959"/>
              </a:solidFill>
            </a:endParaRPr>
          </a:p>
          <a:p>
            <a:pPr indent="0" lvl="0" marL="0" rtl="0" algn="just">
              <a:spcBef>
                <a:spcPts val="0"/>
              </a:spcBef>
              <a:spcAft>
                <a:spcPts val="0"/>
              </a:spcAft>
              <a:buClr>
                <a:schemeClr val="dk1"/>
              </a:buClr>
              <a:buSzPts val="1200"/>
              <a:buFont typeface="Arial"/>
              <a:buNone/>
            </a:pPr>
            <a:r>
              <a:t/>
            </a:r>
            <a:endParaRPr sz="1100">
              <a:solidFill>
                <a:srgbClr val="595959"/>
              </a:solidFill>
            </a:endParaRPr>
          </a:p>
          <a:p>
            <a:pPr indent="0" lvl="0" marL="0" rtl="0" algn="just">
              <a:spcBef>
                <a:spcPts val="0"/>
              </a:spcBef>
              <a:spcAft>
                <a:spcPts val="0"/>
              </a:spcAft>
              <a:buClr>
                <a:schemeClr val="dk1"/>
              </a:buClr>
              <a:buSzPts val="1200"/>
              <a:buFont typeface="Arial"/>
              <a:buNone/>
            </a:pPr>
            <a:r>
              <a:rPr lang="ru-RU" sz="1100">
                <a:solidFill>
                  <a:srgbClr val="595959"/>
                </a:solidFill>
              </a:rPr>
              <a:t>Зокрема, звернення щодо необхідності отримання інформаційних продуктів дистанційного зондування Землі щодо об’єкта, що обстежується, </a:t>
            </a:r>
            <a:r>
              <a:rPr b="1" i="1" lang="ru-RU" sz="1100">
                <a:solidFill>
                  <a:srgbClr val="595959"/>
                </a:solidFill>
              </a:rPr>
              <a:t>подається уповноваженим органом до Держгеокадастру, Міноборони та/або ДКА </a:t>
            </a:r>
            <a:r>
              <a:rPr lang="ru-RU" sz="1100">
                <a:solidFill>
                  <a:srgbClr val="595959"/>
                </a:solidFill>
              </a:rPr>
              <a:t>(</a:t>
            </a:r>
            <a:r>
              <a:rPr i="1" lang="ru-RU" sz="1100">
                <a:solidFill>
                  <a:srgbClr val="595959"/>
                </a:solidFill>
              </a:rPr>
              <a:t>абзац перший пункту 11 Особливостей</a:t>
            </a:r>
            <a:r>
              <a:rPr lang="ru-RU" sz="1100">
                <a:solidFill>
                  <a:srgbClr val="595959"/>
                </a:solidFill>
              </a:rPr>
              <a:t>).</a:t>
            </a:r>
            <a:endParaRPr sz="1100">
              <a:solidFill>
                <a:srgbClr val="595959"/>
              </a:solidFill>
            </a:endParaRPr>
          </a:p>
          <a:p>
            <a:pPr indent="0" lvl="0" marL="0" marR="0" rtl="0" algn="just">
              <a:lnSpc>
                <a:spcPct val="100000"/>
              </a:lnSpc>
              <a:spcBef>
                <a:spcPts val="0"/>
              </a:spcBef>
              <a:spcAft>
                <a:spcPts val="0"/>
              </a:spcAft>
              <a:buClr>
                <a:schemeClr val="dk1"/>
              </a:buClr>
              <a:buSzPts val="1200"/>
              <a:buFont typeface="Arial"/>
              <a:buNone/>
            </a:pPr>
            <a:r>
              <a:rPr b="0" i="0" lang="ru-RU" sz="1100" u="none" cap="none" strike="noStrike">
                <a:solidFill>
                  <a:srgbClr val="595959"/>
                </a:solidFill>
                <a:latin typeface="Arial"/>
                <a:ea typeface="Arial"/>
                <a:cs typeface="Arial"/>
                <a:sym typeface="Arial"/>
              </a:rPr>
              <a:t>Особливостями не врегульовано форми такого звернення, проте виходячи зі змісту Особливостей таке звернення повинно містити щонайменше:</a:t>
            </a:r>
            <a:endParaRPr b="0" i="0" sz="1100" u="none" cap="none" strike="noStrike">
              <a:solidFill>
                <a:srgbClr val="595959"/>
              </a:solidFill>
              <a:latin typeface="Arial"/>
              <a:ea typeface="Arial"/>
              <a:cs typeface="Arial"/>
              <a:sym typeface="Arial"/>
            </a:endParaRPr>
          </a:p>
          <a:p>
            <a:pPr indent="-298450" lvl="0" marL="457200" marR="0" rtl="0" algn="just">
              <a:lnSpc>
                <a:spcPct val="100000"/>
              </a:lnSpc>
              <a:spcBef>
                <a:spcPts val="0"/>
              </a:spcBef>
              <a:spcAft>
                <a:spcPts val="0"/>
              </a:spcAft>
              <a:buClr>
                <a:srgbClr val="595959"/>
              </a:buClr>
              <a:buSzPts val="1100"/>
              <a:buFont typeface="Arial"/>
              <a:buChar char="-"/>
            </a:pPr>
            <a:r>
              <a:rPr b="0" i="0" lang="ru-RU" sz="1100" u="none" cap="none" strike="noStrike">
                <a:solidFill>
                  <a:srgbClr val="595959"/>
                </a:solidFill>
                <a:latin typeface="Arial"/>
                <a:ea typeface="Arial"/>
                <a:cs typeface="Arial"/>
                <a:sym typeface="Arial"/>
              </a:rPr>
              <a:t>відомості про уповноважений орган та комісію;</a:t>
            </a:r>
            <a:endParaRPr b="0" i="0" sz="1100" u="none" cap="none" strike="noStrike">
              <a:solidFill>
                <a:srgbClr val="595959"/>
              </a:solidFill>
              <a:latin typeface="Arial"/>
              <a:ea typeface="Arial"/>
              <a:cs typeface="Arial"/>
              <a:sym typeface="Arial"/>
            </a:endParaRPr>
          </a:p>
          <a:p>
            <a:pPr indent="-298450" lvl="0" marL="457200" marR="0" rtl="0" algn="just">
              <a:lnSpc>
                <a:spcPct val="100000"/>
              </a:lnSpc>
              <a:spcBef>
                <a:spcPts val="0"/>
              </a:spcBef>
              <a:spcAft>
                <a:spcPts val="0"/>
              </a:spcAft>
              <a:buClr>
                <a:srgbClr val="595959"/>
              </a:buClr>
              <a:buSzPts val="1100"/>
              <a:buFont typeface="Arial"/>
              <a:buChar char="-"/>
            </a:pPr>
            <a:r>
              <a:rPr b="0" i="0" lang="ru-RU" sz="1100" u="none" cap="none" strike="noStrike">
                <a:solidFill>
                  <a:srgbClr val="595959"/>
                </a:solidFill>
                <a:latin typeface="Arial"/>
                <a:ea typeface="Arial"/>
                <a:cs typeface="Arial"/>
                <a:sym typeface="Arial"/>
              </a:rPr>
              <a:t>відомості про підстави отримання інформаційних продуктів дистанційного зондування Землі, зокрема посилання на положення Особливостей та відомості про інформаційне повідомлення, що розглядається; </a:t>
            </a:r>
            <a:endParaRPr b="0" i="0" sz="1100" u="none" cap="none" strike="noStrike">
              <a:solidFill>
                <a:srgbClr val="595959"/>
              </a:solidFill>
              <a:latin typeface="Arial"/>
              <a:ea typeface="Arial"/>
              <a:cs typeface="Arial"/>
              <a:sym typeface="Arial"/>
            </a:endParaRPr>
          </a:p>
          <a:p>
            <a:pPr indent="-298450" lvl="0" marL="457200" marR="0" rtl="0" algn="just">
              <a:lnSpc>
                <a:spcPct val="100000"/>
              </a:lnSpc>
              <a:spcBef>
                <a:spcPts val="0"/>
              </a:spcBef>
              <a:spcAft>
                <a:spcPts val="0"/>
              </a:spcAft>
              <a:buClr>
                <a:srgbClr val="595959"/>
              </a:buClr>
              <a:buSzPts val="1100"/>
              <a:buFont typeface="Arial"/>
              <a:buChar char="-"/>
            </a:pPr>
            <a:r>
              <a:rPr b="0" i="0" lang="ru-RU" sz="1100" u="none" cap="none" strike="noStrike">
                <a:solidFill>
                  <a:srgbClr val="595959"/>
                </a:solidFill>
                <a:latin typeface="Arial"/>
                <a:ea typeface="Arial"/>
                <a:cs typeface="Arial"/>
                <a:sym typeface="Arial"/>
              </a:rPr>
              <a:t>обґрунтування необхідності отримання таких інформаційних продуктів дистанційного зондування Землі щодо об’єкта, що обстежується, зокрема неможливість використанні інших видів продуктів дистанційного обстеження;</a:t>
            </a:r>
            <a:endParaRPr b="0" i="0" sz="1100" u="none" cap="none" strike="noStrike">
              <a:solidFill>
                <a:srgbClr val="595959"/>
              </a:solidFill>
              <a:latin typeface="Arial"/>
              <a:ea typeface="Arial"/>
              <a:cs typeface="Arial"/>
              <a:sym typeface="Arial"/>
            </a:endParaRPr>
          </a:p>
          <a:p>
            <a:pPr indent="-298450" lvl="0" marL="457200" marR="0" rtl="0" algn="just">
              <a:lnSpc>
                <a:spcPct val="100000"/>
              </a:lnSpc>
              <a:spcBef>
                <a:spcPts val="0"/>
              </a:spcBef>
              <a:spcAft>
                <a:spcPts val="0"/>
              </a:spcAft>
              <a:buClr>
                <a:srgbClr val="595959"/>
              </a:buClr>
              <a:buSzPts val="1100"/>
              <a:buFont typeface="Arial"/>
              <a:buChar char="-"/>
            </a:pPr>
            <a:r>
              <a:rPr b="0" i="0" lang="ru-RU" sz="1100" u="none" cap="none" strike="noStrike">
                <a:solidFill>
                  <a:srgbClr val="595959"/>
                </a:solidFill>
                <a:latin typeface="Arial"/>
                <a:ea typeface="Arial"/>
                <a:cs typeface="Arial"/>
                <a:sym typeface="Arial"/>
              </a:rPr>
              <a:t>відомості про об’єкт, що обстежується (адресу розміщення об’єкта, за можливості, координати об’єкта в Державній геодезичній референцній системі координат УСК-2000; технічні характеристики об'єкта: загальну площу; кількість поверхів, секцій; загальну кількість квартир (за наявності); рік введення в експлуатацію);</a:t>
            </a:r>
            <a:endParaRPr b="0" i="0" sz="1100" u="none" cap="none" strike="noStrike">
              <a:solidFill>
                <a:srgbClr val="595959"/>
              </a:solidFill>
              <a:latin typeface="Arial"/>
              <a:ea typeface="Arial"/>
              <a:cs typeface="Arial"/>
              <a:sym typeface="Arial"/>
            </a:endParaRPr>
          </a:p>
          <a:p>
            <a:pPr indent="-298450" lvl="0" marL="457200" marR="0" rtl="0" algn="just">
              <a:lnSpc>
                <a:spcPct val="100000"/>
              </a:lnSpc>
              <a:spcBef>
                <a:spcPts val="0"/>
              </a:spcBef>
              <a:spcAft>
                <a:spcPts val="0"/>
              </a:spcAft>
              <a:buClr>
                <a:srgbClr val="595959"/>
              </a:buClr>
              <a:buSzPts val="1100"/>
              <a:buFont typeface="Arial"/>
              <a:buChar char="-"/>
            </a:pPr>
            <a:r>
              <a:rPr b="0" i="0" lang="ru-RU" sz="1100" u="none" cap="none" strike="noStrike">
                <a:solidFill>
                  <a:srgbClr val="595959"/>
                </a:solidFill>
                <a:latin typeface="Arial"/>
                <a:ea typeface="Arial"/>
                <a:cs typeface="Arial"/>
                <a:sym typeface="Arial"/>
              </a:rPr>
              <a:t>за наявності, відомості про дату та орієнтовний час знищення об'єкта. </a:t>
            </a:r>
            <a:endParaRPr b="0" i="0" sz="11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t/>
            </a:r>
            <a:endParaRPr b="0" i="0" sz="11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rPr b="1" i="1" lang="ru-RU" sz="1100">
                <a:solidFill>
                  <a:srgbClr val="595959"/>
                </a:solidFill>
              </a:rPr>
              <a:t>Держгеокадастр, Міноборони, ДКА у строк не більше 15 календарних днів від дня надходження звернення від уповноваженого органу надає інформаційний продукт дистанційного зондування Землі про об’єкт, що обстежується, або повідомляє про його відсутність</a:t>
            </a:r>
            <a:r>
              <a:rPr b="1" i="1" lang="ru-RU" sz="1100" u="none" cap="none" strike="noStrike">
                <a:solidFill>
                  <a:srgbClr val="595959"/>
                </a:solidFill>
                <a:latin typeface="Arial"/>
                <a:ea typeface="Arial"/>
                <a:cs typeface="Arial"/>
                <a:sym typeface="Arial"/>
              </a:rPr>
              <a:t> </a:t>
            </a:r>
            <a:r>
              <a:rPr b="0" i="0" lang="ru-RU" sz="1100" u="none" cap="none" strike="noStrike">
                <a:solidFill>
                  <a:srgbClr val="595959"/>
                </a:solidFill>
                <a:latin typeface="Arial"/>
                <a:ea typeface="Arial"/>
                <a:cs typeface="Arial"/>
                <a:sym typeface="Arial"/>
              </a:rPr>
              <a:t>(</a:t>
            </a:r>
            <a:r>
              <a:rPr b="0" i="1" lang="ru-RU" sz="1100" u="none" cap="none" strike="noStrike">
                <a:solidFill>
                  <a:srgbClr val="595959"/>
                </a:solidFill>
                <a:latin typeface="Arial"/>
                <a:ea typeface="Arial"/>
                <a:cs typeface="Arial"/>
                <a:sym typeface="Arial"/>
              </a:rPr>
              <a:t>абзац другий пункту 11 Особливостей</a:t>
            </a:r>
            <a:r>
              <a:rPr b="0" i="0" lang="ru-RU" sz="1100" u="none" cap="none" strike="noStrike">
                <a:solidFill>
                  <a:srgbClr val="595959"/>
                </a:solidFill>
                <a:latin typeface="Arial"/>
                <a:ea typeface="Arial"/>
                <a:cs typeface="Arial"/>
                <a:sym typeface="Arial"/>
              </a:rPr>
              <a:t>).</a:t>
            </a:r>
            <a:endParaRPr b="0" i="0" sz="11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t/>
            </a:r>
            <a:endParaRPr b="0" i="0" sz="11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0" i="0" lang="ru-RU" sz="1100" u="none" cap="none" strike="noStrike">
                <a:solidFill>
                  <a:srgbClr val="595959"/>
                </a:solidFill>
                <a:latin typeface="Arial"/>
                <a:ea typeface="Arial"/>
                <a:cs typeface="Arial"/>
                <a:sym typeface="Arial"/>
              </a:rPr>
              <a:t>Хоча Особливостями не врегульовано порядок дій комісії у разі звернення до уповноваженого органу, і відповідно подальшого звернення уповноваженого органу до Держгеокадастру та/або Міноборони, проте рекомендується застосовувати положення пункту 16 Особливостей щодо зупинення проведення дистанційного обстеження на строк отримання таких продуктів.</a:t>
            </a:r>
            <a:endParaRPr b="0" i="0" sz="1100" u="none" cap="none" strike="noStrike">
              <a:solidFill>
                <a:srgbClr val="595959"/>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g373822b4ab7_0_20"/>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375" name="Google Shape;375;g373822b4ab7_0_20"/>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376" name="Google Shape;376;g373822b4ab7_0_20"/>
          <p:cNvSpPr txBox="1"/>
          <p:nvPr/>
        </p:nvSpPr>
        <p:spPr>
          <a:xfrm>
            <a:off x="291625" y="316900"/>
            <a:ext cx="8329500" cy="42801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1200"/>
              <a:buFont typeface="Arial"/>
              <a:buNone/>
            </a:pPr>
            <a:r>
              <a:rPr b="0" i="0" lang="ru-RU" sz="1200" u="none" cap="none" strike="noStrike">
                <a:solidFill>
                  <a:srgbClr val="595959"/>
                </a:solidFill>
                <a:latin typeface="Arial"/>
                <a:ea typeface="Arial"/>
                <a:cs typeface="Arial"/>
                <a:sym typeface="Arial"/>
              </a:rPr>
              <a:t>Щодо застосування комісією для проведення дистанційного обстеження безпілотних повітряних суден, то процедура такого застосування передбачена пунктом 13 Особливостей.</a:t>
            </a:r>
            <a:r>
              <a:rPr lang="ru-RU" sz="1200">
                <a:solidFill>
                  <a:srgbClr val="595959"/>
                </a:solidFill>
              </a:rPr>
              <a:t> </a:t>
            </a:r>
            <a:r>
              <a:rPr b="0" i="0" lang="ru-RU" sz="1200" u="none" cap="none" strike="noStrike">
                <a:solidFill>
                  <a:srgbClr val="595959"/>
                </a:solidFill>
                <a:latin typeface="Arial"/>
                <a:ea typeface="Arial"/>
                <a:cs typeface="Arial"/>
                <a:sym typeface="Arial"/>
              </a:rPr>
              <a:t>Відповідно до пункту 13 Особливостей, у разі застосування комісією для проведення дистанційного обстеження безпілотних повітряних суден дозвіл на використання повітряного простору України надається Генеральним штабом Збройних Сил </a:t>
            </a:r>
            <a:r>
              <a:rPr lang="ru-RU" sz="1200">
                <a:solidFill>
                  <a:srgbClr val="595959"/>
                </a:solidFill>
              </a:rPr>
              <a:t>або військовим командуванням на відповідній території (в тому числі командуванням оперативно-стратегічного угруповання військ/армійських корпусів Збройних Сил на відповідній території) на підставі заявки, поданої уповноваженим органом, у якій зазначається:</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Font typeface="Arial"/>
              <a:buChar char="-"/>
            </a:pPr>
            <a:r>
              <a:rPr b="0" i="0" lang="ru-RU" sz="1200" u="none" cap="none" strike="noStrike">
                <a:solidFill>
                  <a:srgbClr val="595959"/>
                </a:solidFill>
                <a:latin typeface="Arial"/>
                <a:ea typeface="Arial"/>
                <a:cs typeface="Arial"/>
                <a:sym typeface="Arial"/>
              </a:rPr>
              <a:t>тип безпілотного повітряного судна;</a:t>
            </a:r>
            <a:endParaRPr b="0" i="0" sz="1200" u="none" cap="none" strike="noStrike">
              <a:solidFill>
                <a:srgbClr val="595959"/>
              </a:solidFill>
              <a:latin typeface="Arial"/>
              <a:ea typeface="Arial"/>
              <a:cs typeface="Arial"/>
              <a:sym typeface="Arial"/>
            </a:endParaRPr>
          </a:p>
          <a:p>
            <a:pPr indent="-304800" lvl="0" marL="457200" marR="0" rtl="0" algn="just">
              <a:lnSpc>
                <a:spcPct val="100000"/>
              </a:lnSpc>
              <a:spcBef>
                <a:spcPts val="0"/>
              </a:spcBef>
              <a:spcAft>
                <a:spcPts val="0"/>
              </a:spcAft>
              <a:buClr>
                <a:srgbClr val="595959"/>
              </a:buClr>
              <a:buSzPts val="1200"/>
              <a:buFont typeface="Arial"/>
              <a:buChar char="-"/>
            </a:pPr>
            <a:r>
              <a:rPr b="0" i="0" lang="ru-RU" sz="1200" u="none" cap="none" strike="noStrike">
                <a:solidFill>
                  <a:srgbClr val="595959"/>
                </a:solidFill>
                <a:latin typeface="Arial"/>
                <a:ea typeface="Arial"/>
                <a:cs typeface="Arial"/>
                <a:sym typeface="Arial"/>
              </a:rPr>
              <a:t>мета і маршрут польоту, період (дата і час польоту);</a:t>
            </a:r>
            <a:endParaRPr b="0" i="0" sz="1200" u="none" cap="none" strike="noStrike">
              <a:solidFill>
                <a:srgbClr val="595959"/>
              </a:solidFill>
              <a:latin typeface="Arial"/>
              <a:ea typeface="Arial"/>
              <a:cs typeface="Arial"/>
              <a:sym typeface="Arial"/>
            </a:endParaRPr>
          </a:p>
          <a:p>
            <a:pPr indent="-304800" lvl="0" marL="457200" marR="0" rtl="0" algn="just">
              <a:lnSpc>
                <a:spcPct val="100000"/>
              </a:lnSpc>
              <a:spcBef>
                <a:spcPts val="0"/>
              </a:spcBef>
              <a:spcAft>
                <a:spcPts val="0"/>
              </a:spcAft>
              <a:buClr>
                <a:srgbClr val="595959"/>
              </a:buClr>
              <a:buSzPts val="1200"/>
              <a:buFont typeface="Arial"/>
              <a:buChar char="-"/>
            </a:pPr>
            <a:r>
              <a:rPr b="0" i="0" lang="ru-RU" sz="1200" u="none" cap="none" strike="noStrike">
                <a:solidFill>
                  <a:srgbClr val="595959"/>
                </a:solidFill>
                <a:latin typeface="Arial"/>
                <a:ea typeface="Arial"/>
                <a:cs typeface="Arial"/>
                <a:sym typeface="Arial"/>
              </a:rPr>
              <a:t>місце роботи (зйомки);</a:t>
            </a:r>
            <a:endParaRPr b="0" i="0" sz="1200" u="none" cap="none" strike="noStrike">
              <a:solidFill>
                <a:srgbClr val="595959"/>
              </a:solidFill>
              <a:latin typeface="Arial"/>
              <a:ea typeface="Arial"/>
              <a:cs typeface="Arial"/>
              <a:sym typeface="Arial"/>
            </a:endParaRPr>
          </a:p>
          <a:p>
            <a:pPr indent="-304800" lvl="0" marL="457200" marR="0" rtl="0" algn="just">
              <a:lnSpc>
                <a:spcPct val="100000"/>
              </a:lnSpc>
              <a:spcBef>
                <a:spcPts val="0"/>
              </a:spcBef>
              <a:spcAft>
                <a:spcPts val="0"/>
              </a:spcAft>
              <a:buClr>
                <a:srgbClr val="595959"/>
              </a:buClr>
              <a:buSzPts val="1200"/>
              <a:buFont typeface="Arial"/>
              <a:buChar char="-"/>
            </a:pPr>
            <a:r>
              <a:rPr b="0" i="0" lang="ru-RU" sz="1200" u="none" cap="none" strike="noStrike">
                <a:solidFill>
                  <a:srgbClr val="595959"/>
                </a:solidFill>
                <a:latin typeface="Arial"/>
                <a:ea typeface="Arial"/>
                <a:cs typeface="Arial"/>
                <a:sym typeface="Arial"/>
              </a:rPr>
              <a:t>інші відомості, які дадуть змогу отримати дозвіл на використання повітряного простору України.</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0" i="0" lang="ru-RU" sz="1200" u="none" cap="none" strike="noStrike">
                <a:solidFill>
                  <a:srgbClr val="595959"/>
                </a:solidFill>
                <a:latin typeface="Arial"/>
                <a:ea typeface="Arial"/>
                <a:cs typeface="Arial"/>
                <a:sym typeface="Arial"/>
              </a:rPr>
              <a:t>Крім продуктів дистанційного обстеження, пунктом 12 Особливостей передбачено, </a:t>
            </a:r>
            <a:r>
              <a:rPr b="1" i="0" lang="ru-RU" sz="1200" u="none" cap="none" strike="noStrike">
                <a:solidFill>
                  <a:srgbClr val="595959"/>
                </a:solidFill>
                <a:latin typeface="Arial"/>
                <a:ea typeface="Arial"/>
                <a:cs typeface="Arial"/>
                <a:sym typeface="Arial"/>
              </a:rPr>
              <a:t>що з метою підвищення точності інтерпретації даних продуктів дистанційного спостереження та встановлення факту знищення об’єкта, що обстежується, комісія також вивчає наявні:</a:t>
            </a:r>
            <a:endParaRPr b="1" i="0" sz="1200" u="none" cap="none" strike="noStrike">
              <a:solidFill>
                <a:srgbClr val="595959"/>
              </a:solidFill>
              <a:latin typeface="Arial"/>
              <a:ea typeface="Arial"/>
              <a:cs typeface="Arial"/>
              <a:sym typeface="Arial"/>
            </a:endParaRPr>
          </a:p>
          <a:p>
            <a:pPr indent="-304800" lvl="0" marL="457200" marR="0" rtl="0" algn="just">
              <a:lnSpc>
                <a:spcPct val="100000"/>
              </a:lnSpc>
              <a:spcBef>
                <a:spcPts val="0"/>
              </a:spcBef>
              <a:spcAft>
                <a:spcPts val="0"/>
              </a:spcAft>
              <a:buClr>
                <a:srgbClr val="595959"/>
              </a:buClr>
              <a:buSzPts val="1200"/>
              <a:buFont typeface="Arial"/>
              <a:buChar char="-"/>
            </a:pPr>
            <a:r>
              <a:rPr b="0" i="0" lang="ru-RU" sz="1200" u="none" cap="none" strike="noStrike">
                <a:solidFill>
                  <a:srgbClr val="595959"/>
                </a:solidFill>
                <a:latin typeface="Arial"/>
                <a:ea typeface="Arial"/>
                <a:cs typeface="Arial"/>
                <a:sym typeface="Arial"/>
              </a:rPr>
              <a:t>інформацію про характеристики об’єкта до руйнування;</a:t>
            </a:r>
            <a:endParaRPr b="0" i="0" sz="1200" u="none" cap="none" strike="noStrike">
              <a:solidFill>
                <a:srgbClr val="595959"/>
              </a:solidFill>
              <a:latin typeface="Arial"/>
              <a:ea typeface="Arial"/>
              <a:cs typeface="Arial"/>
              <a:sym typeface="Arial"/>
            </a:endParaRPr>
          </a:p>
          <a:p>
            <a:pPr indent="-304800" lvl="0" marL="457200" marR="0" rtl="0" algn="just">
              <a:lnSpc>
                <a:spcPct val="100000"/>
              </a:lnSpc>
              <a:spcBef>
                <a:spcPts val="0"/>
              </a:spcBef>
              <a:spcAft>
                <a:spcPts val="0"/>
              </a:spcAft>
              <a:buClr>
                <a:srgbClr val="595959"/>
              </a:buClr>
              <a:buSzPts val="1200"/>
              <a:buFont typeface="Arial"/>
              <a:buChar char="-"/>
            </a:pPr>
            <a:r>
              <a:rPr b="0" i="0" lang="ru-RU" sz="1200" u="none" cap="none" strike="noStrike">
                <a:solidFill>
                  <a:srgbClr val="595959"/>
                </a:solidFill>
                <a:latin typeface="Arial"/>
                <a:ea typeface="Arial"/>
                <a:cs typeface="Arial"/>
                <a:sym typeface="Arial"/>
              </a:rPr>
              <a:t>інформацію та документи, що підтверджують факт знищення об’єкта, зокрема ті, які перебувають у розпорядженні ДСНС, Національної поліції та інших компетентних органів державної влади, і надані відповідно до звернення уповноваженого органу;</a:t>
            </a:r>
            <a:endParaRPr b="0" i="0" sz="1200" u="none" cap="none" strike="noStrike">
              <a:solidFill>
                <a:srgbClr val="595959"/>
              </a:solidFill>
              <a:latin typeface="Arial"/>
              <a:ea typeface="Arial"/>
              <a:cs typeface="Arial"/>
              <a:sym typeface="Arial"/>
            </a:endParaRPr>
          </a:p>
          <a:p>
            <a:pPr indent="-304800" lvl="0" marL="457200" marR="0" rtl="0" algn="just">
              <a:lnSpc>
                <a:spcPct val="100000"/>
              </a:lnSpc>
              <a:spcBef>
                <a:spcPts val="0"/>
              </a:spcBef>
              <a:spcAft>
                <a:spcPts val="0"/>
              </a:spcAft>
              <a:buClr>
                <a:srgbClr val="595959"/>
              </a:buClr>
              <a:buSzPts val="1200"/>
              <a:buFont typeface="Arial"/>
              <a:buChar char="-"/>
            </a:pPr>
            <a:r>
              <a:rPr b="0" i="0" lang="ru-RU" sz="1200" u="none" cap="none" strike="noStrike">
                <a:solidFill>
                  <a:srgbClr val="595959"/>
                </a:solidFill>
                <a:latin typeface="Arial"/>
                <a:ea typeface="Arial"/>
                <a:cs typeface="Arial"/>
                <a:sym typeface="Arial"/>
              </a:rPr>
              <a:t>письмові чи усні свідчення осіб, обізнаних з обставинами події, що призвели до знищення об’єкта або його фактичного стану, на момент проведення дистанційного обстеження;</a:t>
            </a:r>
            <a:endParaRPr b="0" i="0" sz="1200" u="none" cap="none" strike="noStrike">
              <a:solidFill>
                <a:srgbClr val="595959"/>
              </a:solidFill>
              <a:latin typeface="Arial"/>
              <a:ea typeface="Arial"/>
              <a:cs typeface="Arial"/>
              <a:sym typeface="Arial"/>
            </a:endParaRPr>
          </a:p>
          <a:p>
            <a:pPr indent="-304800" lvl="0" marL="457200" marR="0" rtl="0" algn="just">
              <a:lnSpc>
                <a:spcPct val="100000"/>
              </a:lnSpc>
              <a:spcBef>
                <a:spcPts val="0"/>
              </a:spcBef>
              <a:spcAft>
                <a:spcPts val="0"/>
              </a:spcAft>
              <a:buClr>
                <a:srgbClr val="595959"/>
              </a:buClr>
              <a:buSzPts val="1200"/>
              <a:buFont typeface="Arial"/>
              <a:buChar char="-"/>
            </a:pPr>
            <a:r>
              <a:rPr b="0" i="0" lang="ru-RU" sz="1200" u="none" cap="none" strike="noStrike">
                <a:solidFill>
                  <a:srgbClr val="595959"/>
                </a:solidFill>
                <a:latin typeface="Arial"/>
                <a:ea typeface="Arial"/>
                <a:cs typeface="Arial"/>
                <a:sym typeface="Arial"/>
              </a:rPr>
              <a:t>аналітичні дані, сформовані програмними засобами, зокрема з використанням штучного інтелекту (у разі технічної реалізації).</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1" i="0" sz="1200" u="none" cap="none" strike="noStrike">
              <a:solidFill>
                <a:srgbClr val="595959"/>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0" name="Shape 380"/>
        <p:cNvGrpSpPr/>
        <p:nvPr/>
      </p:nvGrpSpPr>
      <p:grpSpPr>
        <a:xfrm>
          <a:off x="0" y="0"/>
          <a:ext cx="0" cy="0"/>
          <a:chOff x="0" y="0"/>
          <a:chExt cx="0" cy="0"/>
        </a:xfrm>
      </p:grpSpPr>
      <p:sp>
        <p:nvSpPr>
          <p:cNvPr id="381" name="Google Shape;381;g3a252144674_0_21"/>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382" name="Google Shape;382;g3a252144674_0_21"/>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383" name="Google Shape;383;g3a252144674_0_21"/>
          <p:cNvSpPr txBox="1"/>
          <p:nvPr/>
        </p:nvSpPr>
        <p:spPr>
          <a:xfrm>
            <a:off x="291625" y="316900"/>
            <a:ext cx="8329500" cy="4280100"/>
          </a:xfrm>
          <a:prstGeom prst="rect">
            <a:avLst/>
          </a:prstGeom>
          <a:noFill/>
          <a:ln>
            <a:noFill/>
          </a:ln>
        </p:spPr>
        <p:txBody>
          <a:bodyPr anchorCtr="0" anchor="t" bIns="45700" lIns="91425" spcFirstLastPara="1" rIns="91425" wrap="square" tIns="45700">
            <a:noAutofit/>
          </a:bodyPr>
          <a:lstStyle/>
          <a:p>
            <a:pPr indent="0" lvl="0" marL="0" rtl="0" algn="just">
              <a:spcBef>
                <a:spcPts val="0"/>
              </a:spcBef>
              <a:spcAft>
                <a:spcPts val="0"/>
              </a:spcAft>
              <a:buClr>
                <a:schemeClr val="dk1"/>
              </a:buClr>
              <a:buSzPts val="1200"/>
              <a:buFont typeface="Arial"/>
              <a:buNone/>
            </a:pPr>
            <a:r>
              <a:rPr b="1" lang="ru-RU" sz="1200">
                <a:solidFill>
                  <a:srgbClr val="595959"/>
                </a:solidFill>
              </a:rPr>
              <a:t>Відповідно до абзацу шостого пункту 12 Особливостей, </a:t>
            </a:r>
            <a:r>
              <a:rPr b="1" lang="ru-RU" sz="1200">
                <a:solidFill>
                  <a:srgbClr val="595959"/>
                </a:solidFill>
              </a:rPr>
              <a:t>Комісія під час своєї роботи забезпечує встановлення автентичності та достовірності продуктів дистанційного спостереження та інших наявних джерел інформації, які використовуються нею для встановлення факту знищення об’єкта.</a:t>
            </a:r>
            <a:endParaRPr b="1" sz="1200">
              <a:solidFill>
                <a:srgbClr val="595959"/>
              </a:solidFill>
            </a:endParaRPr>
          </a:p>
          <a:p>
            <a:pPr indent="0" lvl="0" marL="0" rtl="0" algn="just">
              <a:spcBef>
                <a:spcPts val="0"/>
              </a:spcBef>
              <a:spcAft>
                <a:spcPts val="0"/>
              </a:spcAft>
              <a:buClr>
                <a:schemeClr val="dk1"/>
              </a:buClr>
              <a:buSzPts val="1200"/>
              <a:buFont typeface="Arial"/>
              <a:buNone/>
            </a:pPr>
            <a:r>
              <a:t/>
            </a:r>
            <a:endParaRPr b="1" sz="1200">
              <a:solidFill>
                <a:srgbClr val="595959"/>
              </a:solidFill>
            </a:endParaRPr>
          </a:p>
          <a:p>
            <a:pPr indent="0" lvl="0" marL="0" rtl="0" algn="just">
              <a:spcBef>
                <a:spcPts val="0"/>
              </a:spcBef>
              <a:spcAft>
                <a:spcPts val="0"/>
              </a:spcAft>
              <a:buClr>
                <a:schemeClr val="dk1"/>
              </a:buClr>
              <a:buSzPts val="1200"/>
              <a:buFont typeface="Arial"/>
              <a:buNone/>
            </a:pPr>
            <a:r>
              <a:rPr lang="ru-RU" sz="1200">
                <a:solidFill>
                  <a:srgbClr val="595959"/>
                </a:solidFill>
              </a:rPr>
              <a:t>Змінами до пункту 11 Особливостей, внесеними Постановою № 1347, передбачено, що у разі коли наявні продукти дистанційного спостереження (фотоматеріали, відеоматеріали, інформаційні продукти дистанційного зондування Землі) не у повному обсязі відповідають вимогам, визначеним пунктами 7-9 цих особливостей, проте в сукупності (зокрема з урахуванням інформації, передбаченої пунктом 12 цих особливостей) забезпечують можливість встановлення факту знищення об’єкта, такі продукти можуть бути використані для встановлення факту знищення об’єкта нерухомого майна.</a:t>
            </a:r>
            <a:endParaRPr sz="1200">
              <a:solidFill>
                <a:srgbClr val="595959"/>
              </a:solidFill>
            </a:endParaRPr>
          </a:p>
          <a:p>
            <a:pPr indent="0" lvl="0" marL="0" rtl="0" algn="just">
              <a:spcBef>
                <a:spcPts val="0"/>
              </a:spcBef>
              <a:spcAft>
                <a:spcPts val="0"/>
              </a:spcAft>
              <a:buClr>
                <a:schemeClr val="dk1"/>
              </a:buClr>
              <a:buSzPts val="1200"/>
              <a:buFont typeface="Arial"/>
              <a:buNone/>
            </a:pPr>
            <a:r>
              <a:t/>
            </a:r>
            <a:endParaRPr sz="1200">
              <a:solidFill>
                <a:srgbClr val="595959"/>
              </a:solidFill>
            </a:endParaRPr>
          </a:p>
          <a:p>
            <a:pPr indent="0" lvl="0" marL="0" rtl="0" algn="just">
              <a:spcBef>
                <a:spcPts val="0"/>
              </a:spcBef>
              <a:spcAft>
                <a:spcPts val="0"/>
              </a:spcAft>
              <a:buClr>
                <a:schemeClr val="dk1"/>
              </a:buClr>
              <a:buSzPts val="1200"/>
              <a:buFont typeface="Arial"/>
              <a:buNone/>
            </a:pPr>
            <a:r>
              <a:rPr lang="ru-RU" sz="1200">
                <a:solidFill>
                  <a:srgbClr val="595959"/>
                </a:solidFill>
              </a:rPr>
              <a:t>З огляду на відповідні зміни, комісіям з обстеження рекомендується дуже ретельно та зважено використовувати відповідні положення пункту 11 Особливостей.</a:t>
            </a:r>
            <a:endParaRPr sz="1200">
              <a:solidFill>
                <a:srgbClr val="595959"/>
              </a:solidFill>
            </a:endParaRPr>
          </a:p>
          <a:p>
            <a:pPr indent="0" lvl="0" marL="0" rtl="0" algn="just">
              <a:spcBef>
                <a:spcPts val="0"/>
              </a:spcBef>
              <a:spcAft>
                <a:spcPts val="0"/>
              </a:spcAft>
              <a:buClr>
                <a:schemeClr val="dk1"/>
              </a:buClr>
              <a:buSzPts val="1200"/>
              <a:buFont typeface="Arial"/>
              <a:buNone/>
            </a:pPr>
            <a:r>
              <a:t/>
            </a:r>
            <a:endParaRPr sz="1200">
              <a:solidFill>
                <a:srgbClr val="595959"/>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7" name="Shape 387"/>
        <p:cNvGrpSpPr/>
        <p:nvPr/>
      </p:nvGrpSpPr>
      <p:grpSpPr>
        <a:xfrm>
          <a:off x="0" y="0"/>
          <a:ext cx="0" cy="0"/>
          <a:chOff x="0" y="0"/>
          <a:chExt cx="0" cy="0"/>
        </a:xfrm>
      </p:grpSpPr>
      <p:sp>
        <p:nvSpPr>
          <p:cNvPr id="388" name="Google Shape;388;g373822b4ab7_0_26"/>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389" name="Google Shape;389;g373822b4ab7_0_26"/>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390" name="Google Shape;390;g373822b4ab7_0_26"/>
          <p:cNvSpPr txBox="1"/>
          <p:nvPr/>
        </p:nvSpPr>
        <p:spPr>
          <a:xfrm>
            <a:off x="313175" y="826325"/>
            <a:ext cx="8329500" cy="40185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1200"/>
              <a:buFont typeface="Arial"/>
              <a:buNone/>
            </a:pPr>
            <a:r>
              <a:rPr b="0" i="0" lang="ru-RU" sz="1200" u="none" cap="none" strike="noStrike">
                <a:solidFill>
                  <a:srgbClr val="595959"/>
                </a:solidFill>
                <a:latin typeface="Arial"/>
                <a:ea typeface="Arial"/>
                <a:cs typeface="Arial"/>
                <a:sym typeface="Arial"/>
              </a:rPr>
              <a:t>Відповідно до абзаців першого-третього пункту 16 Особливостей, у разі неможливості однозначного встановлення факту знищення об’єкта комісія приймає рішення про зупинення проведення дистанційного обстеження, в якому зазначаються:</a:t>
            </a:r>
            <a:endParaRPr b="0" i="0" sz="1200" u="none" cap="none" strike="noStrike">
              <a:solidFill>
                <a:srgbClr val="595959"/>
              </a:solidFill>
              <a:latin typeface="Arial"/>
              <a:ea typeface="Arial"/>
              <a:cs typeface="Arial"/>
              <a:sym typeface="Arial"/>
            </a:endParaRPr>
          </a:p>
          <a:p>
            <a:pPr indent="-304800" lvl="0" marL="457200" marR="0" rtl="0" algn="just">
              <a:lnSpc>
                <a:spcPct val="100000"/>
              </a:lnSpc>
              <a:spcBef>
                <a:spcPts val="0"/>
              </a:spcBef>
              <a:spcAft>
                <a:spcPts val="0"/>
              </a:spcAft>
              <a:buClr>
                <a:srgbClr val="595959"/>
              </a:buClr>
              <a:buSzPts val="1200"/>
              <a:buFont typeface="Arial"/>
              <a:buChar char="-"/>
            </a:pPr>
            <a:r>
              <a:rPr b="0" i="0" lang="ru-RU" sz="1200" u="none" cap="none" strike="noStrike">
                <a:solidFill>
                  <a:srgbClr val="595959"/>
                </a:solidFill>
                <a:latin typeface="Arial"/>
                <a:ea typeface="Arial"/>
                <a:cs typeface="Arial"/>
                <a:sym typeface="Arial"/>
              </a:rPr>
              <a:t>прізвище, власне ім’я, по батькові (за наявності) для фізичної особи/найменування для юридичної особи - заявника, реєстраційний номер об’єкта нерухомого майна в Реєстрі пошкодженого та знищеного майна, за потреби інша інформація (за наявності), яка дає змогу одночасно ідентифікувати заявника та/або знищений об’єкт нерухомого майна, поштова адреса та адреса електронної пошти уповноваженого органу, на яку заявник зможе подати додаткову інформацію;</a:t>
            </a:r>
            <a:endParaRPr b="0" i="0" sz="1200" u="none" cap="none" strike="noStrike">
              <a:solidFill>
                <a:srgbClr val="595959"/>
              </a:solidFill>
              <a:latin typeface="Arial"/>
              <a:ea typeface="Arial"/>
              <a:cs typeface="Arial"/>
              <a:sym typeface="Arial"/>
            </a:endParaRPr>
          </a:p>
          <a:p>
            <a:pPr indent="-304800" lvl="0" marL="457200" marR="0" rtl="0" algn="just">
              <a:lnSpc>
                <a:spcPct val="100000"/>
              </a:lnSpc>
              <a:spcBef>
                <a:spcPts val="0"/>
              </a:spcBef>
              <a:spcAft>
                <a:spcPts val="0"/>
              </a:spcAft>
              <a:buClr>
                <a:srgbClr val="595959"/>
              </a:buClr>
              <a:buSzPts val="1200"/>
              <a:buFont typeface="Arial"/>
              <a:buChar char="-"/>
            </a:pPr>
            <a:r>
              <a:rPr b="0" i="0" lang="ru-RU" sz="1200" u="none" cap="none" strike="noStrike">
                <a:solidFill>
                  <a:srgbClr val="595959"/>
                </a:solidFill>
                <a:latin typeface="Arial"/>
                <a:ea typeface="Arial"/>
                <a:cs typeface="Arial"/>
                <a:sym typeface="Arial"/>
              </a:rPr>
              <a:t>обґрунтування щодо технічної неможливості встановити факт знищення об’єкта.</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rPr b="0" i="0" lang="ru-RU" sz="1200" u="none" cap="none" strike="noStrike">
                <a:solidFill>
                  <a:srgbClr val="595959"/>
                </a:solidFill>
                <a:latin typeface="Arial"/>
                <a:ea typeface="Arial"/>
                <a:cs typeface="Arial"/>
                <a:sym typeface="Arial"/>
              </a:rPr>
              <a:t>Як вбачається з абзацу першого пункту 16 Особливостей, підставою для прийняття комісією рішення про зупинення проведення дистанційного обстеження </a:t>
            </a:r>
            <a:r>
              <a:rPr b="1" i="0" lang="ru-RU" sz="1200" u="none" cap="none" strike="noStrike">
                <a:solidFill>
                  <a:srgbClr val="595959"/>
                </a:solidFill>
                <a:latin typeface="Arial"/>
                <a:ea typeface="Arial"/>
                <a:cs typeface="Arial"/>
                <a:sym typeface="Arial"/>
              </a:rPr>
              <a:t>є неможливість з наявних в розпорядженні комісії продуктів дистанційного обстеження та додаткових матеріалів</a:t>
            </a:r>
            <a:r>
              <a:rPr b="0" i="0" lang="ru-RU" sz="1200" u="none" cap="none" strike="noStrike">
                <a:solidFill>
                  <a:srgbClr val="595959"/>
                </a:solidFill>
                <a:latin typeface="Arial"/>
                <a:ea typeface="Arial"/>
                <a:cs typeface="Arial"/>
                <a:sym typeface="Arial"/>
              </a:rPr>
              <a:t>, передбачених пунктом 12 Особливостей, </a:t>
            </a:r>
            <a:r>
              <a:rPr b="1" i="0" lang="ru-RU" sz="1200" u="none" cap="none" strike="noStrike">
                <a:solidFill>
                  <a:srgbClr val="595959"/>
                </a:solidFill>
                <a:latin typeface="Arial"/>
                <a:ea typeface="Arial"/>
                <a:cs typeface="Arial"/>
                <a:sym typeface="Arial"/>
              </a:rPr>
              <a:t>зробити однозначний (безсумнівний) висновок про встановлення або неможливість встановлення факту знищення об’єкта.</a:t>
            </a:r>
            <a:endParaRPr b="1"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t/>
            </a:r>
            <a:endParaRPr b="1"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rPr b="0" i="0" lang="ru-RU" sz="1200" u="none" cap="none" strike="noStrike">
                <a:solidFill>
                  <a:srgbClr val="595959"/>
                </a:solidFill>
                <a:latin typeface="Arial"/>
                <a:ea typeface="Arial"/>
                <a:cs typeface="Arial"/>
                <a:sym typeface="Arial"/>
              </a:rPr>
              <a:t>За наявності вказаних підстав, комісія приймає рішення про зупинення проведення дистанційного обстеження та </a:t>
            </a:r>
            <a:r>
              <a:rPr b="1" i="1" lang="ru-RU" sz="1200" u="none" cap="none" strike="noStrike">
                <a:solidFill>
                  <a:srgbClr val="595959"/>
                </a:solidFill>
                <a:latin typeface="Arial"/>
                <a:ea typeface="Arial"/>
                <a:cs typeface="Arial"/>
                <a:sym typeface="Arial"/>
              </a:rPr>
              <a:t>забезпечує доведення заявнику інформації стосовно рішення про зупинення дистанційного обстеження протягом п’яти </a:t>
            </a:r>
            <a:r>
              <a:rPr b="1" i="1" lang="ru-RU" sz="1200">
                <a:solidFill>
                  <a:srgbClr val="595959"/>
                </a:solidFill>
              </a:rPr>
              <a:t>робочих </a:t>
            </a:r>
            <a:r>
              <a:rPr b="1" i="1" lang="ru-RU" sz="1200" u="none" cap="none" strike="noStrike">
                <a:solidFill>
                  <a:srgbClr val="595959"/>
                </a:solidFill>
                <a:latin typeface="Arial"/>
                <a:ea typeface="Arial"/>
                <a:cs typeface="Arial"/>
                <a:sym typeface="Arial"/>
              </a:rPr>
              <a:t>днів з дня його прийняття засобами Порталу Дія</a:t>
            </a:r>
            <a:r>
              <a:rPr b="0" i="0" lang="ru-RU" sz="1200" u="none" cap="none" strike="noStrike">
                <a:solidFill>
                  <a:srgbClr val="595959"/>
                </a:solidFill>
                <a:latin typeface="Arial"/>
                <a:ea typeface="Arial"/>
                <a:cs typeface="Arial"/>
                <a:sym typeface="Arial"/>
              </a:rPr>
              <a:t>, зокрема з використанням мобільного додатка Порталу Дія (Дія) (у разі технічної реалізації), </a:t>
            </a:r>
            <a:r>
              <a:rPr b="1" i="1" lang="ru-RU" sz="1200" u="none" cap="none" strike="noStrike">
                <a:solidFill>
                  <a:srgbClr val="595959"/>
                </a:solidFill>
                <a:latin typeface="Arial"/>
                <a:ea typeface="Arial"/>
                <a:cs typeface="Arial"/>
                <a:sym typeface="Arial"/>
              </a:rPr>
              <a:t>або шляхом надсилання на адресу електронної пошти, зазначену в інформаційному повідомленні</a:t>
            </a:r>
            <a:r>
              <a:rPr b="0" i="0" lang="ru-RU" sz="1200" u="none" cap="none" strike="noStrike">
                <a:solidFill>
                  <a:srgbClr val="595959"/>
                </a:solidFill>
                <a:latin typeface="Arial"/>
                <a:ea typeface="Arial"/>
                <a:cs typeface="Arial"/>
                <a:sym typeface="Arial"/>
              </a:rPr>
              <a:t> (</a:t>
            </a:r>
            <a:r>
              <a:rPr b="0" i="1" lang="ru-RU" sz="1200" u="none" cap="none" strike="noStrike">
                <a:solidFill>
                  <a:srgbClr val="595959"/>
                </a:solidFill>
                <a:latin typeface="Arial"/>
                <a:ea typeface="Arial"/>
                <a:cs typeface="Arial"/>
                <a:sym typeface="Arial"/>
              </a:rPr>
              <a:t>абзац четвертий пункту 16 Особливостей</a:t>
            </a:r>
            <a:r>
              <a:rPr b="0" i="0" lang="ru-RU" sz="1200" u="none" cap="none" strike="noStrike">
                <a:solidFill>
                  <a:srgbClr val="595959"/>
                </a:solidFill>
                <a:latin typeface="Arial"/>
                <a:ea typeface="Arial"/>
                <a:cs typeface="Arial"/>
                <a:sym typeface="Arial"/>
              </a:rPr>
              <a:t>)</a:t>
            </a:r>
            <a:endParaRPr b="0" i="0" sz="1200" u="none" cap="none" strike="noStrike">
              <a:solidFill>
                <a:srgbClr val="595959"/>
              </a:solidFill>
              <a:latin typeface="Arial"/>
              <a:ea typeface="Arial"/>
              <a:cs typeface="Arial"/>
              <a:sym typeface="Arial"/>
            </a:endParaRPr>
          </a:p>
        </p:txBody>
      </p:sp>
      <p:sp>
        <p:nvSpPr>
          <p:cNvPr id="391" name="Google Shape;391;g373822b4ab7_0_26"/>
          <p:cNvSpPr txBox="1"/>
          <p:nvPr>
            <p:ph type="title"/>
          </p:nvPr>
        </p:nvSpPr>
        <p:spPr>
          <a:xfrm>
            <a:off x="155525" y="210725"/>
            <a:ext cx="8644800" cy="615600"/>
          </a:xfrm>
          <a:prstGeom prst="rect">
            <a:avLst/>
          </a:prstGeom>
          <a:noFill/>
          <a:ln>
            <a:noFill/>
          </a:ln>
        </p:spPr>
        <p:txBody>
          <a:bodyPr anchorCtr="0" anchor="b" bIns="45700" lIns="91425" spcFirstLastPara="1" rIns="91425" wrap="square" tIns="45700">
            <a:spAutoFit/>
          </a:bodyPr>
          <a:lstStyle/>
          <a:p>
            <a:pPr indent="0" lvl="0" marL="0" rtl="0" algn="ctr">
              <a:lnSpc>
                <a:spcPct val="100000"/>
              </a:lnSpc>
              <a:spcBef>
                <a:spcPts val="0"/>
              </a:spcBef>
              <a:spcAft>
                <a:spcPts val="0"/>
              </a:spcAft>
              <a:buClr>
                <a:srgbClr val="00335C"/>
              </a:buClr>
              <a:buSzPts val="1800"/>
              <a:buFont typeface="Arial"/>
              <a:buNone/>
            </a:pPr>
            <a:r>
              <a:rPr b="1" lang="ru-RU" sz="1700">
                <a:solidFill>
                  <a:srgbClr val="00335C"/>
                </a:solidFill>
              </a:rPr>
              <a:t>Зупинення проведення дистанційного обстеження окремих видів знищеного майна</a:t>
            </a:r>
            <a:endParaRPr b="1" sz="1700">
              <a:solidFill>
                <a:srgbClr val="00335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2" name="Shape 262"/>
        <p:cNvGrpSpPr/>
        <p:nvPr/>
      </p:nvGrpSpPr>
      <p:grpSpPr>
        <a:xfrm>
          <a:off x="0" y="0"/>
          <a:ext cx="0" cy="0"/>
          <a:chOff x="0" y="0"/>
          <a:chExt cx="0" cy="0"/>
        </a:xfrm>
      </p:grpSpPr>
      <p:sp>
        <p:nvSpPr>
          <p:cNvPr id="263" name="Google Shape;263;g3a252144674_0_60"/>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264" name="Google Shape;264;g3a252144674_0_60"/>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265" name="Google Shape;265;g3a252144674_0_60"/>
          <p:cNvSpPr txBox="1"/>
          <p:nvPr/>
        </p:nvSpPr>
        <p:spPr>
          <a:xfrm>
            <a:off x="303450" y="230675"/>
            <a:ext cx="8537100" cy="45891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200"/>
              <a:buFont typeface="Arial"/>
              <a:buNone/>
            </a:pPr>
            <a:r>
              <a:rPr lang="ru-RU" sz="1200">
                <a:solidFill>
                  <a:srgbClr val="595959"/>
                </a:solidFill>
              </a:rPr>
              <a:t>Порядком № 473 не надано визначення поняття “обстеження пошкоджених будівель та споруд”, проте аналіз положень Порядку № 473 дозволяє дійти висновку що обстеженням пошкоджених будівель та споруд є процес збору, фіксації та аналізу даних про пошкодження будівлі, споруди та/або їх частин (зокрема їх конструктивних елементів та інженерних систем) або про проведені ремонтно-відновлювальні роботи на пошкодженій будівлі, споруді та/або їх частині, та передбачає проведення візуального огляду пошкодженої будівлі, споруди та/або їх частин.</a:t>
            </a:r>
            <a:endParaRPr sz="1200">
              <a:solidFill>
                <a:srgbClr val="595959"/>
              </a:solidFill>
            </a:endParaRPr>
          </a:p>
          <a:p>
            <a:pPr indent="0" lvl="0" marL="0" marR="0" rtl="0" algn="just">
              <a:lnSpc>
                <a:spcPct val="100000"/>
              </a:lnSpc>
              <a:spcBef>
                <a:spcPts val="0"/>
              </a:spcBef>
              <a:spcAft>
                <a:spcPts val="0"/>
              </a:spcAft>
              <a:buClr>
                <a:schemeClr val="dk1"/>
              </a:buClr>
              <a:buSzPts val="1200"/>
              <a:buFont typeface="Arial"/>
              <a:buNone/>
            </a:pPr>
            <a:r>
              <a:t/>
            </a:r>
            <a:endParaRPr sz="1200">
              <a:solidFill>
                <a:srgbClr val="595959"/>
              </a:solidFill>
            </a:endParaRPr>
          </a:p>
          <a:p>
            <a:pPr indent="0" lvl="0" marL="0" marR="0" rtl="0" algn="just">
              <a:lnSpc>
                <a:spcPct val="100000"/>
              </a:lnSpc>
              <a:spcBef>
                <a:spcPts val="0"/>
              </a:spcBef>
              <a:spcAft>
                <a:spcPts val="0"/>
              </a:spcAft>
              <a:buClr>
                <a:schemeClr val="dk1"/>
              </a:buClr>
              <a:buSzPts val="1200"/>
              <a:buFont typeface="Arial"/>
              <a:buNone/>
            </a:pPr>
            <a:r>
              <a:rPr lang="ru-RU" sz="1200">
                <a:solidFill>
                  <a:srgbClr val="595959"/>
                </a:solidFill>
              </a:rPr>
              <a:t>Обстеженню відповідно до Порядку № 473 підлягають будівлі та споруди приватної, державної та комунальної форм власності (</a:t>
            </a:r>
            <a:r>
              <a:rPr i="1" lang="ru-RU" sz="1200">
                <a:solidFill>
                  <a:srgbClr val="595959"/>
                </a:solidFill>
              </a:rPr>
              <a:t>див. пункти 1 та 2-1 Порядку № 473</a:t>
            </a:r>
            <a:r>
              <a:rPr lang="ru-RU" sz="1200">
                <a:solidFill>
                  <a:srgbClr val="595959"/>
                </a:solidFill>
              </a:rPr>
              <a:t>).</a:t>
            </a:r>
            <a:endParaRPr sz="1200">
              <a:solidFill>
                <a:srgbClr val="595959"/>
              </a:solidFill>
            </a:endParaRPr>
          </a:p>
          <a:p>
            <a:pPr indent="0" lvl="0" marL="0" marR="0" rtl="0" algn="just">
              <a:lnSpc>
                <a:spcPct val="100000"/>
              </a:lnSpc>
              <a:spcBef>
                <a:spcPts val="0"/>
              </a:spcBef>
              <a:spcAft>
                <a:spcPts val="0"/>
              </a:spcAft>
              <a:buClr>
                <a:schemeClr val="dk1"/>
              </a:buClr>
              <a:buSzPts val="1200"/>
              <a:buFont typeface="Arial"/>
              <a:buNone/>
            </a:pPr>
            <a:r>
              <a:t/>
            </a:r>
            <a:endParaRPr sz="1200">
              <a:solidFill>
                <a:srgbClr val="595959"/>
              </a:solidFill>
            </a:endParaRPr>
          </a:p>
          <a:p>
            <a:pPr indent="0" lvl="0" marL="0" marR="0" rtl="0" algn="just">
              <a:lnSpc>
                <a:spcPct val="100000"/>
              </a:lnSpc>
              <a:spcBef>
                <a:spcPts val="0"/>
              </a:spcBef>
              <a:spcAft>
                <a:spcPts val="0"/>
              </a:spcAft>
              <a:buClr>
                <a:schemeClr val="dk1"/>
              </a:buClr>
              <a:buSzPts val="1200"/>
              <a:buFont typeface="Arial"/>
              <a:buNone/>
            </a:pPr>
            <a:r>
              <a:rPr lang="ru-RU" sz="1200">
                <a:solidFill>
                  <a:srgbClr val="595959"/>
                </a:solidFill>
              </a:rPr>
              <a:t>Не підлягають обстеженню відповідно до Порядку № 473 пошкоджені об’єкти культурної спадщини </a:t>
            </a:r>
            <a:r>
              <a:rPr lang="ru-RU" sz="1200">
                <a:solidFill>
                  <a:srgbClr val="595959"/>
                </a:solidFill>
              </a:rPr>
              <a:t>(</a:t>
            </a:r>
            <a:r>
              <a:rPr i="1" lang="ru-RU" sz="1200">
                <a:solidFill>
                  <a:srgbClr val="595959"/>
                </a:solidFill>
              </a:rPr>
              <a:t>див. пункт 2 Порядку № 473</a:t>
            </a:r>
            <a:r>
              <a:rPr lang="ru-RU" sz="1200">
                <a:solidFill>
                  <a:srgbClr val="595959"/>
                </a:solidFill>
              </a:rPr>
              <a:t>).</a:t>
            </a:r>
            <a:endParaRPr sz="1200">
              <a:solidFill>
                <a:srgbClr val="595959"/>
              </a:solidFill>
            </a:endParaRPr>
          </a:p>
          <a:p>
            <a:pPr indent="0" lvl="0" marL="0" marR="0" rtl="0" algn="just">
              <a:lnSpc>
                <a:spcPct val="100000"/>
              </a:lnSpc>
              <a:spcBef>
                <a:spcPts val="0"/>
              </a:spcBef>
              <a:spcAft>
                <a:spcPts val="0"/>
              </a:spcAft>
              <a:buClr>
                <a:schemeClr val="dk1"/>
              </a:buClr>
              <a:buSzPts val="1200"/>
              <a:buFont typeface="Arial"/>
              <a:buNone/>
            </a:pPr>
            <a:r>
              <a:t/>
            </a:r>
            <a:endParaRPr sz="1200">
              <a:solidFill>
                <a:srgbClr val="595959"/>
              </a:solidFill>
            </a:endParaRPr>
          </a:p>
          <a:p>
            <a:pPr indent="0" lvl="0" marL="0" marR="0" rtl="0" algn="just">
              <a:lnSpc>
                <a:spcPct val="100000"/>
              </a:lnSpc>
              <a:spcBef>
                <a:spcPts val="0"/>
              </a:spcBef>
              <a:spcAft>
                <a:spcPts val="0"/>
              </a:spcAft>
              <a:buClr>
                <a:schemeClr val="dk1"/>
              </a:buClr>
              <a:buSzPts val="1200"/>
              <a:buFont typeface="Arial"/>
              <a:buNone/>
            </a:pPr>
            <a:r>
              <a:rPr lang="ru-RU" sz="1200">
                <a:solidFill>
                  <a:srgbClr val="595959"/>
                </a:solidFill>
              </a:rPr>
              <a:t>Обстеження пошкоджених об’єктів здійснюється за рішенням уповноважених органів шляхом комісійного обстеження, що проводиться відповідно до пункту 8-1 цього Порядку, та/або технічного обстеження, що проводиться відповідно до пункту 9 цього Порядку, - відповідно до затвердженого плану робіт (</a:t>
            </a:r>
            <a:r>
              <a:rPr i="1" lang="ru-RU" sz="1200">
                <a:solidFill>
                  <a:srgbClr val="595959"/>
                </a:solidFill>
              </a:rPr>
              <a:t>абзац перший пункту 6 Порядку № 473</a:t>
            </a:r>
            <a:r>
              <a:rPr lang="ru-RU" sz="1200">
                <a:solidFill>
                  <a:srgbClr val="595959"/>
                </a:solidFill>
              </a:rPr>
              <a:t>).</a:t>
            </a:r>
            <a:endParaRPr sz="1200">
              <a:solidFill>
                <a:srgbClr val="595959"/>
              </a:solidFill>
            </a:endParaRPr>
          </a:p>
          <a:p>
            <a:pPr indent="0" lvl="0" marL="0" marR="0" rtl="0" algn="just">
              <a:lnSpc>
                <a:spcPct val="100000"/>
              </a:lnSpc>
              <a:spcBef>
                <a:spcPts val="0"/>
              </a:spcBef>
              <a:spcAft>
                <a:spcPts val="0"/>
              </a:spcAft>
              <a:buClr>
                <a:schemeClr val="dk1"/>
              </a:buClr>
              <a:buSzPts val="1200"/>
              <a:buFont typeface="Arial"/>
              <a:buNone/>
            </a:pPr>
            <a:r>
              <a:t/>
            </a:r>
            <a:endParaRPr sz="1200">
              <a:solidFill>
                <a:srgbClr val="595959"/>
              </a:solidFill>
            </a:endParaRPr>
          </a:p>
          <a:p>
            <a:pPr indent="0" lvl="0" marL="0" marR="0" rtl="0" algn="just">
              <a:lnSpc>
                <a:spcPct val="100000"/>
              </a:lnSpc>
              <a:spcBef>
                <a:spcPts val="0"/>
              </a:spcBef>
              <a:spcAft>
                <a:spcPts val="0"/>
              </a:spcAft>
              <a:buClr>
                <a:schemeClr val="dk1"/>
              </a:buClr>
              <a:buSzPts val="1200"/>
              <a:buFont typeface="Arial"/>
              <a:buNone/>
            </a:pPr>
            <a:r>
              <a:rPr lang="ru-RU" sz="1200">
                <a:solidFill>
                  <a:srgbClr val="595959"/>
                </a:solidFill>
              </a:rPr>
              <a:t>Проведення обстеження включає щонайменше дві стадії:</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підготовка до проведення обстеження та забезпечення вжиття заходів, передбачених пунктом 8 Порядку № 473;</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безпосередньо обстеження пошкоджених будівель та споруд, що передбачає проведення комісією, утвореною відповідно до пункту 8-1 Порядку № 473, огляду пошкодженої будівлі та споруди.</a:t>
            </a:r>
            <a:endParaRPr sz="1200">
              <a:solidFill>
                <a:srgbClr val="595959"/>
              </a:solidFill>
            </a:endParaRPr>
          </a:p>
          <a:p>
            <a:pPr indent="0" lvl="0" marL="0" marR="0" rtl="0" algn="just">
              <a:lnSpc>
                <a:spcPct val="100000"/>
              </a:lnSpc>
              <a:spcBef>
                <a:spcPts val="0"/>
              </a:spcBef>
              <a:spcAft>
                <a:spcPts val="0"/>
              </a:spcAft>
              <a:buNone/>
            </a:pPr>
            <a:r>
              <a:t/>
            </a:r>
            <a:endParaRPr sz="1200">
              <a:solidFill>
                <a:srgbClr val="595959"/>
              </a:solidFill>
            </a:endParaRPr>
          </a:p>
          <a:p>
            <a:pPr indent="0" lvl="0" marL="0" marR="0" rtl="0" algn="just">
              <a:lnSpc>
                <a:spcPct val="100000"/>
              </a:lnSpc>
              <a:spcBef>
                <a:spcPts val="0"/>
              </a:spcBef>
              <a:spcAft>
                <a:spcPts val="0"/>
              </a:spcAft>
              <a:buNone/>
            </a:pPr>
            <a:r>
              <a:t/>
            </a:r>
            <a:endParaRPr sz="1200">
              <a:solidFill>
                <a:srgbClr val="595959"/>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5" name="Shape 395"/>
        <p:cNvGrpSpPr/>
        <p:nvPr/>
      </p:nvGrpSpPr>
      <p:grpSpPr>
        <a:xfrm>
          <a:off x="0" y="0"/>
          <a:ext cx="0" cy="0"/>
          <a:chOff x="0" y="0"/>
          <a:chExt cx="0" cy="0"/>
        </a:xfrm>
      </p:grpSpPr>
      <p:sp>
        <p:nvSpPr>
          <p:cNvPr id="396" name="Google Shape;396;g373822b4ab7_0_33"/>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397" name="Google Shape;397;g373822b4ab7_0_33"/>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398" name="Google Shape;398;g373822b4ab7_0_33"/>
          <p:cNvSpPr txBox="1"/>
          <p:nvPr/>
        </p:nvSpPr>
        <p:spPr>
          <a:xfrm>
            <a:off x="185400" y="241450"/>
            <a:ext cx="8677200" cy="46032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1100"/>
              <a:buFont typeface="Arial"/>
              <a:buNone/>
            </a:pPr>
            <a:r>
              <a:rPr b="0" i="0" lang="ru-RU" sz="1200" u="none" cap="none" strike="noStrike">
                <a:solidFill>
                  <a:srgbClr val="595959"/>
                </a:solidFill>
                <a:latin typeface="Arial"/>
                <a:ea typeface="Arial"/>
                <a:cs typeface="Arial"/>
                <a:sym typeface="Arial"/>
              </a:rPr>
              <a:t>Відповідно до абзацу п'ятого пункту 16 Особливостей, після отримання рішення про зупинення дистанційного обстеження </a:t>
            </a:r>
            <a:r>
              <a:rPr b="1" i="1" lang="ru-RU" sz="1200" u="none" cap="none" strike="noStrike">
                <a:solidFill>
                  <a:srgbClr val="595959"/>
                </a:solidFill>
                <a:latin typeface="Arial"/>
                <a:ea typeface="Arial"/>
                <a:cs typeface="Arial"/>
                <a:sym typeface="Arial"/>
              </a:rPr>
              <a:t>заявник протягом 90 днів має право подати комісії додаткову інформацію</a:t>
            </a:r>
            <a:r>
              <a:rPr b="0" i="0" lang="ru-RU" sz="1200" u="none" cap="none" strike="noStrike">
                <a:solidFill>
                  <a:srgbClr val="595959"/>
                </a:solidFill>
                <a:latin typeface="Arial"/>
                <a:ea typeface="Arial"/>
                <a:cs typeface="Arial"/>
                <a:sym typeface="Arial"/>
              </a:rPr>
              <a:t> щодо об’єкта шляхом надіслання звернення, яке містить реквізити зазначеного рішення, прізвище, власне ім’я, по батькові (за наявності) для фізичної особи/найменування для юридичної особи - заявника, реєстраційний номер об’єкта нерухомого майна в Реєстрі пошкодженого та знищеного майна, додаткову інформацію, в електронній формі засобами Порталу Дія, зокрема з використанням мобільного додатка Порталу Дія (Дія) (у разі технічної реалізації), </a:t>
            </a:r>
            <a:r>
              <a:rPr b="1" i="1" lang="ru-RU" sz="1200" u="none" cap="none" strike="noStrike">
                <a:solidFill>
                  <a:srgbClr val="595959"/>
                </a:solidFill>
                <a:latin typeface="Arial"/>
                <a:ea typeface="Arial"/>
                <a:cs typeface="Arial"/>
                <a:sym typeface="Arial"/>
              </a:rPr>
              <a:t>або на адресу електронної пошти, зазначену в рішенні, або в паперовій формі на поштову адресу уповноваженого органу, зазначену в рішенні</a:t>
            </a:r>
            <a:r>
              <a:rPr b="0" i="0" lang="ru-RU" sz="1200" u="none" cap="none" strike="noStrike">
                <a:solidFill>
                  <a:srgbClr val="595959"/>
                </a:solidFill>
                <a:latin typeface="Arial"/>
                <a:ea typeface="Arial"/>
                <a:cs typeface="Arial"/>
                <a:sym typeface="Arial"/>
              </a:rPr>
              <a:t>.</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rPr b="1" i="0" lang="ru-RU" sz="1200" u="none" cap="none" strike="noStrike">
                <a:solidFill>
                  <a:srgbClr val="595959"/>
                </a:solidFill>
                <a:latin typeface="Arial"/>
                <a:ea typeface="Arial"/>
                <a:cs typeface="Arial"/>
                <a:sym typeface="Arial"/>
              </a:rPr>
              <a:t>Порядком не врегульовані наслідки порушення заявником наведеного строку, а тому застосуванню підлягає положення про підстави для поновлення проведення дистанційного обстеження (поновлення розгляду інформаційного повідомлення)</a:t>
            </a:r>
            <a:r>
              <a:rPr b="0" i="0" lang="ru-RU" sz="1200" u="none" cap="none" strike="noStrike">
                <a:solidFill>
                  <a:srgbClr val="595959"/>
                </a:solidFill>
                <a:latin typeface="Arial"/>
                <a:ea typeface="Arial"/>
                <a:cs typeface="Arial"/>
                <a:sym typeface="Arial"/>
              </a:rPr>
              <a:t>.</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rPr b="0" i="0" lang="ru-RU" sz="1200" u="none" cap="none" strike="noStrike">
                <a:solidFill>
                  <a:srgbClr val="595959"/>
                </a:solidFill>
                <a:latin typeface="Arial"/>
                <a:ea typeface="Arial"/>
                <a:cs typeface="Arial"/>
                <a:sym typeface="Arial"/>
              </a:rPr>
              <a:t>Відповідно до абзацу шостого пункту 16 Особливостей, </a:t>
            </a:r>
            <a:r>
              <a:rPr b="1" i="1" lang="ru-RU" sz="1200" u="none" cap="none" strike="noStrike">
                <a:solidFill>
                  <a:srgbClr val="595959"/>
                </a:solidFill>
                <a:latin typeface="Arial"/>
                <a:ea typeface="Arial"/>
                <a:cs typeface="Arial"/>
                <a:sym typeface="Arial"/>
              </a:rPr>
              <a:t>поновлення розгляду комісією інформаційного повідомлення продовжується з дня отримання уповноваженим органом додаткової інформації </a:t>
            </a:r>
            <a:r>
              <a:rPr b="0" i="0" lang="ru-RU" sz="1200" u="none" cap="none" strike="noStrike">
                <a:solidFill>
                  <a:srgbClr val="595959"/>
                </a:solidFill>
                <a:latin typeface="Arial"/>
                <a:ea typeface="Arial"/>
                <a:cs typeface="Arial"/>
                <a:sym typeface="Arial"/>
              </a:rPr>
              <a:t>(зокрема щодо продуктів дистанційного спостереження), про що комісією приймається окреме рішення.</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rPr b="0" i="0" lang="ru-RU" sz="1200" u="none" cap="none" strike="noStrike">
                <a:solidFill>
                  <a:srgbClr val="595959"/>
                </a:solidFill>
                <a:latin typeface="Arial"/>
                <a:ea typeface="Arial"/>
                <a:cs typeface="Arial"/>
                <a:sym typeface="Arial"/>
              </a:rPr>
              <a:t>З наведеного положення абзацу шостого пункту 16 Особливостей вбачається, що </a:t>
            </a:r>
            <a:r>
              <a:rPr b="1" i="0" lang="ru-RU" sz="1200" u="none" cap="none" strike="noStrike">
                <a:solidFill>
                  <a:srgbClr val="595959"/>
                </a:solidFill>
                <a:latin typeface="Arial"/>
                <a:ea typeface="Arial"/>
                <a:cs typeface="Arial"/>
                <a:sym typeface="Arial"/>
              </a:rPr>
              <a:t>підставою для поновлення проведення дистанційного обстеження (поновлення розгляду інформаційного повідомлення) є отримання уповноваженим органом/комісією додаткової інформації, зокрема щодо продуктів дистанційного обстеження.</a:t>
            </a:r>
            <a:endParaRPr b="1"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t/>
            </a:r>
            <a:endParaRPr b="1"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rPr b="0" i="0" lang="ru-RU" sz="1200" u="none" cap="none" strike="noStrike">
                <a:solidFill>
                  <a:srgbClr val="595959"/>
                </a:solidFill>
                <a:latin typeface="Arial"/>
                <a:ea typeface="Arial"/>
                <a:cs typeface="Arial"/>
                <a:sym typeface="Arial"/>
              </a:rPr>
              <a:t>Інформація про прийняття комісією рішення щодо поновлення проведення дистанційного обстеження повідомляється особі протягом п’яти </a:t>
            </a:r>
            <a:r>
              <a:rPr lang="ru-RU" sz="1200">
                <a:solidFill>
                  <a:srgbClr val="595959"/>
                </a:solidFill>
              </a:rPr>
              <a:t>календарних </a:t>
            </a:r>
            <a:r>
              <a:rPr b="0" i="0" lang="ru-RU" sz="1200" u="none" cap="none" strike="noStrike">
                <a:solidFill>
                  <a:srgbClr val="595959"/>
                </a:solidFill>
                <a:latin typeface="Arial"/>
                <a:ea typeface="Arial"/>
                <a:cs typeface="Arial"/>
                <a:sym typeface="Arial"/>
              </a:rPr>
              <a:t>днів з дня його прийняття засобами Порталу Дія, зокрема з використанням мобільного додатка Порталу Дія (Дія) (у разі технічної реалізації), або надсилається на адресу електронної пошти, зазначену в інформаційному повідомленні (</a:t>
            </a:r>
            <a:r>
              <a:rPr b="0" i="1" lang="ru-RU" sz="1200" u="none" cap="none" strike="noStrike">
                <a:solidFill>
                  <a:srgbClr val="595959"/>
                </a:solidFill>
                <a:latin typeface="Arial"/>
                <a:ea typeface="Arial"/>
                <a:cs typeface="Arial"/>
                <a:sym typeface="Arial"/>
              </a:rPr>
              <a:t>абзац сьомий пункту 16 Особливостей</a:t>
            </a:r>
            <a:r>
              <a:rPr b="0" i="0" lang="ru-RU" sz="1200" u="none" cap="none" strike="noStrike">
                <a:solidFill>
                  <a:srgbClr val="595959"/>
                </a:solidFill>
                <a:latin typeface="Arial"/>
                <a:ea typeface="Arial"/>
                <a:cs typeface="Arial"/>
                <a:sym typeface="Arial"/>
              </a:rPr>
              <a:t>).</a:t>
            </a:r>
            <a:endParaRPr b="0" i="0" sz="1200" u="none" cap="none" strike="noStrike">
              <a:solidFill>
                <a:srgbClr val="595959"/>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g373822b4ab7_0_40"/>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404" name="Google Shape;404;g373822b4ab7_0_40"/>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405" name="Google Shape;405;g373822b4ab7_0_40"/>
          <p:cNvSpPr txBox="1"/>
          <p:nvPr/>
        </p:nvSpPr>
        <p:spPr>
          <a:xfrm>
            <a:off x="155525" y="510925"/>
            <a:ext cx="8802300" cy="45813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1100"/>
              <a:buFont typeface="Arial"/>
              <a:buNone/>
            </a:pPr>
            <a:r>
              <a:rPr b="0" i="0" lang="ru-RU" sz="1150" u="none" cap="none" strike="noStrike">
                <a:solidFill>
                  <a:srgbClr val="595959"/>
                </a:solidFill>
                <a:latin typeface="Arial"/>
                <a:ea typeface="Arial"/>
                <a:cs typeface="Arial"/>
                <a:sym typeface="Arial"/>
              </a:rPr>
              <a:t>Відповідно до абзацу першого пункту 14 Особливостей, </a:t>
            </a:r>
            <a:r>
              <a:rPr b="1" i="1" lang="ru-RU" sz="1150" u="none" cap="none" strike="noStrike">
                <a:solidFill>
                  <a:srgbClr val="595959"/>
                </a:solidFill>
                <a:latin typeface="Arial"/>
                <a:ea typeface="Arial"/>
                <a:cs typeface="Arial"/>
                <a:sym typeface="Arial"/>
              </a:rPr>
              <a:t>за результатами дистанційного обстеження комісія протягом п’яти робочих днів з дня його проведення складає акт дистанційного обстеження для кожного об’єкта за формою згідно з додатком, </a:t>
            </a:r>
            <a:r>
              <a:rPr b="1" i="0" lang="ru-RU" sz="1150" u="none" cap="none" strike="noStrike">
                <a:solidFill>
                  <a:srgbClr val="595959"/>
                </a:solidFill>
                <a:latin typeface="Arial"/>
                <a:ea typeface="Arial"/>
                <a:cs typeface="Arial"/>
                <a:sym typeface="Arial"/>
              </a:rPr>
              <a:t>у якому зазначається висновок про встановлення або неможливість встановлення факту знищення об’єкта</a:t>
            </a:r>
            <a:r>
              <a:rPr b="0" i="0" lang="ru-RU" sz="1150" u="none" cap="none" strike="noStrike">
                <a:solidFill>
                  <a:srgbClr val="595959"/>
                </a:solidFill>
                <a:latin typeface="Arial"/>
                <a:ea typeface="Arial"/>
                <a:cs typeface="Arial"/>
                <a:sym typeface="Arial"/>
              </a:rPr>
              <a:t>.</a:t>
            </a:r>
            <a:endParaRPr b="0" i="0" sz="115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t/>
            </a:r>
            <a:endParaRPr b="0" i="0" sz="115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rPr b="0" i="0" lang="ru-RU" sz="1150" u="none" cap="none" strike="noStrike">
                <a:solidFill>
                  <a:srgbClr val="595959"/>
                </a:solidFill>
                <a:latin typeface="Arial"/>
                <a:ea typeface="Arial"/>
                <a:cs typeface="Arial"/>
                <a:sym typeface="Arial"/>
              </a:rPr>
              <a:t>У разі коли за результатами проведення дистанційного обстеження встановлено факт знищення об’єкта, квартира та інші житлові приміщення такого об’єкта вважаються знищеними (</a:t>
            </a:r>
            <a:r>
              <a:rPr b="0" i="1" lang="ru-RU" sz="1150" u="none" cap="none" strike="noStrike">
                <a:solidFill>
                  <a:srgbClr val="595959"/>
                </a:solidFill>
                <a:latin typeface="Arial"/>
                <a:ea typeface="Arial"/>
                <a:cs typeface="Arial"/>
                <a:sym typeface="Arial"/>
              </a:rPr>
              <a:t>абзац другий пункту 14 Особливостей</a:t>
            </a:r>
            <a:r>
              <a:rPr b="0" i="0" lang="ru-RU" sz="1150" u="none" cap="none" strike="noStrike">
                <a:solidFill>
                  <a:srgbClr val="595959"/>
                </a:solidFill>
                <a:latin typeface="Arial"/>
                <a:ea typeface="Arial"/>
                <a:cs typeface="Arial"/>
                <a:sym typeface="Arial"/>
              </a:rPr>
              <a:t>).</a:t>
            </a:r>
            <a:endParaRPr b="0" i="0" sz="115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t/>
            </a:r>
            <a:endParaRPr b="0" i="0" sz="115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rPr b="0" i="0" lang="ru-RU" sz="1150" u="none" cap="none" strike="noStrike">
                <a:solidFill>
                  <a:srgbClr val="595959"/>
                </a:solidFill>
                <a:latin typeface="Arial"/>
                <a:ea typeface="Arial"/>
                <a:cs typeface="Arial"/>
                <a:sym typeface="Arial"/>
              </a:rPr>
              <a:t>Інформація, яку повинен містити акт дистанційного обстеження, наведена у абзацах четвертому-чотирнадцятому пункту 14 Особливостей. </a:t>
            </a:r>
            <a:endParaRPr b="0" i="0" sz="115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rPr b="0" i="0" lang="ru-RU" sz="1150" u="none" cap="none" strike="noStrike">
                <a:solidFill>
                  <a:srgbClr val="595959"/>
                </a:solidFill>
                <a:latin typeface="Arial"/>
                <a:ea typeface="Arial"/>
                <a:cs typeface="Arial"/>
                <a:sym typeface="Arial"/>
              </a:rPr>
              <a:t>Відповідно до абзаців п'ятнадцятого-шістнадцятого пункту 14 Особливостей:</a:t>
            </a:r>
            <a:endParaRPr b="0" i="0" sz="1150" u="none" cap="none" strike="noStrike">
              <a:solidFill>
                <a:srgbClr val="595959"/>
              </a:solidFill>
              <a:latin typeface="Arial"/>
              <a:ea typeface="Arial"/>
              <a:cs typeface="Arial"/>
              <a:sym typeface="Arial"/>
            </a:endParaRPr>
          </a:p>
          <a:p>
            <a:pPr indent="-301625" lvl="0" marL="457200" marR="0" rtl="0" algn="just">
              <a:lnSpc>
                <a:spcPct val="100000"/>
              </a:lnSpc>
              <a:spcBef>
                <a:spcPts val="0"/>
              </a:spcBef>
              <a:spcAft>
                <a:spcPts val="0"/>
              </a:spcAft>
              <a:buClr>
                <a:srgbClr val="595959"/>
              </a:buClr>
              <a:buSzPts val="1150"/>
              <a:buFont typeface="Arial"/>
              <a:buChar char="-"/>
            </a:pPr>
            <a:r>
              <a:rPr b="0" i="0" lang="ru-RU" sz="1150" u="none" cap="none" strike="noStrike">
                <a:solidFill>
                  <a:srgbClr val="595959"/>
                </a:solidFill>
                <a:latin typeface="Arial"/>
                <a:ea typeface="Arial"/>
                <a:cs typeface="Arial"/>
                <a:sym typeface="Arial"/>
              </a:rPr>
              <a:t>До акта дистанційного обстеження додаються продукти дистанційного спостереження, що підтверджують встановлення факту знищення об’єкта, а також інформація та документи щодо характеристик об’єкта до його руйнування (за наявності).</a:t>
            </a:r>
            <a:endParaRPr b="0" i="0" sz="1150" u="none" cap="none" strike="noStrike">
              <a:solidFill>
                <a:srgbClr val="595959"/>
              </a:solidFill>
              <a:latin typeface="Arial"/>
              <a:ea typeface="Arial"/>
              <a:cs typeface="Arial"/>
              <a:sym typeface="Arial"/>
            </a:endParaRPr>
          </a:p>
          <a:p>
            <a:pPr indent="-301625" lvl="0" marL="457200" marR="0" rtl="0" algn="just">
              <a:lnSpc>
                <a:spcPct val="100000"/>
              </a:lnSpc>
              <a:spcBef>
                <a:spcPts val="0"/>
              </a:spcBef>
              <a:spcAft>
                <a:spcPts val="0"/>
              </a:spcAft>
              <a:buClr>
                <a:srgbClr val="595959"/>
              </a:buClr>
              <a:buSzPts val="1150"/>
              <a:buFont typeface="Arial"/>
              <a:buChar char="-"/>
            </a:pPr>
            <a:r>
              <a:rPr b="0" i="0" lang="ru-RU" sz="1150" u="none" cap="none" strike="noStrike">
                <a:solidFill>
                  <a:srgbClr val="595959"/>
                </a:solidFill>
                <a:latin typeface="Arial"/>
                <a:ea typeface="Arial"/>
                <a:cs typeface="Arial"/>
                <a:sym typeface="Arial"/>
              </a:rPr>
              <a:t>У разі коли як продукт дистанційного спостереження комісією використовувалися відеоматеріали, до акта дистанційного обстеження додаються необхідні вилучені із відеоматеріалів зображення, отримані шляхом фіксації окремого кадру відеозапису (стоп-кадри відеозапису, що містять візуальну інформацію, зафіксовану на визначеному етапі відеофайла).</a:t>
            </a:r>
            <a:endParaRPr b="0" i="0" sz="115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rPr b="0" i="0" lang="ru-RU" sz="1150" u="none" cap="none" strike="noStrike">
                <a:solidFill>
                  <a:srgbClr val="595959"/>
                </a:solidFill>
                <a:latin typeface="Arial"/>
                <a:ea typeface="Arial"/>
                <a:cs typeface="Arial"/>
                <a:sym typeface="Arial"/>
              </a:rPr>
              <a:t>Визначена уповноваженим органом посадова особа протягом трьох робочих днів з дня складення акта комісією реєструє його (разом із відповідними матеріалами дистанційного спостереження) у Реєстрі пошкодженого та знищеного майна з присвоєнням реєстраційного номера та накладенням кваліфікованого електронного підпису (</a:t>
            </a:r>
            <a:r>
              <a:rPr b="0" i="1" lang="ru-RU" sz="1150" u="none" cap="none" strike="noStrike">
                <a:solidFill>
                  <a:srgbClr val="595959"/>
                </a:solidFill>
                <a:latin typeface="Arial"/>
                <a:ea typeface="Arial"/>
                <a:cs typeface="Arial"/>
                <a:sym typeface="Arial"/>
              </a:rPr>
              <a:t>абзац сімнадцятий пункту 14 Особливостей</a:t>
            </a:r>
            <a:r>
              <a:rPr b="0" i="0" lang="ru-RU" sz="1150" u="none" cap="none" strike="noStrike">
                <a:solidFill>
                  <a:srgbClr val="595959"/>
                </a:solidFill>
                <a:latin typeface="Arial"/>
                <a:ea typeface="Arial"/>
                <a:cs typeface="Arial"/>
                <a:sym typeface="Arial"/>
              </a:rPr>
              <a:t>).</a:t>
            </a:r>
            <a:endParaRPr b="0" i="0" sz="115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t/>
            </a:r>
            <a:endParaRPr b="0" i="0" sz="115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100"/>
              <a:buFont typeface="Arial"/>
              <a:buNone/>
            </a:pPr>
            <a:r>
              <a:rPr b="0" i="0" lang="ru-RU" sz="1150" u="none" cap="none" strike="noStrike">
                <a:solidFill>
                  <a:srgbClr val="595959"/>
                </a:solidFill>
                <a:latin typeface="Arial"/>
                <a:ea typeface="Arial"/>
                <a:cs typeface="Arial"/>
                <a:sym typeface="Arial"/>
              </a:rPr>
              <a:t>Відповідно до пункту 17 Особливостей, </a:t>
            </a:r>
            <a:r>
              <a:rPr lang="ru-RU" sz="1150">
                <a:solidFill>
                  <a:srgbClr val="595959"/>
                </a:solidFill>
              </a:rPr>
              <a:t>у</a:t>
            </a:r>
            <a:r>
              <a:rPr b="0" i="0" lang="ru-RU" sz="1150" u="none" cap="none" strike="noStrike">
                <a:solidFill>
                  <a:srgbClr val="595959"/>
                </a:solidFill>
                <a:latin typeface="Arial"/>
                <a:ea typeface="Arial"/>
                <a:cs typeface="Arial"/>
                <a:sym typeface="Arial"/>
              </a:rPr>
              <a:t>повноважений орган у разі отримання від особи запиту на отримання копії акта дистанційного обстеження надає копію такого акта протягом п’яти робочих днів з дати реєстрації запиту, крім інформації, що містить персональні дані, та інформації з обмеженим доступом.</a:t>
            </a:r>
            <a:endParaRPr b="0" i="0" sz="1150" u="none" cap="none" strike="noStrike">
              <a:solidFill>
                <a:srgbClr val="595959"/>
              </a:solidFill>
              <a:latin typeface="Arial"/>
              <a:ea typeface="Arial"/>
              <a:cs typeface="Arial"/>
              <a:sym typeface="Arial"/>
            </a:endParaRPr>
          </a:p>
        </p:txBody>
      </p:sp>
      <p:sp>
        <p:nvSpPr>
          <p:cNvPr id="406" name="Google Shape;406;g373822b4ab7_0_40"/>
          <p:cNvSpPr txBox="1"/>
          <p:nvPr>
            <p:ph type="title"/>
          </p:nvPr>
        </p:nvSpPr>
        <p:spPr>
          <a:xfrm>
            <a:off x="155525" y="210725"/>
            <a:ext cx="8644800" cy="354000"/>
          </a:xfrm>
          <a:prstGeom prst="rect">
            <a:avLst/>
          </a:prstGeom>
          <a:noFill/>
          <a:ln>
            <a:noFill/>
          </a:ln>
        </p:spPr>
        <p:txBody>
          <a:bodyPr anchorCtr="0" anchor="b" bIns="45700" lIns="91425" spcFirstLastPara="1" rIns="91425" wrap="square" tIns="45700">
            <a:spAutoFit/>
          </a:bodyPr>
          <a:lstStyle/>
          <a:p>
            <a:pPr indent="0" lvl="0" marL="0" rtl="0" algn="ctr">
              <a:lnSpc>
                <a:spcPct val="100000"/>
              </a:lnSpc>
              <a:spcBef>
                <a:spcPts val="0"/>
              </a:spcBef>
              <a:spcAft>
                <a:spcPts val="0"/>
              </a:spcAft>
              <a:buClr>
                <a:srgbClr val="00335C"/>
              </a:buClr>
              <a:buSzPts val="1800"/>
              <a:buFont typeface="Arial"/>
              <a:buNone/>
            </a:pPr>
            <a:r>
              <a:rPr b="1" lang="ru-RU" sz="1700">
                <a:solidFill>
                  <a:srgbClr val="00335C"/>
                </a:solidFill>
              </a:rPr>
              <a:t>Складання акта дистанційного обстеження</a:t>
            </a:r>
            <a:endParaRPr b="1" sz="1700">
              <a:solidFill>
                <a:srgbClr val="00335C"/>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0" name="Shape 410"/>
        <p:cNvGrpSpPr/>
        <p:nvPr/>
      </p:nvGrpSpPr>
      <p:grpSpPr>
        <a:xfrm>
          <a:off x="0" y="0"/>
          <a:ext cx="0" cy="0"/>
          <a:chOff x="0" y="0"/>
          <a:chExt cx="0" cy="0"/>
        </a:xfrm>
      </p:grpSpPr>
      <p:sp>
        <p:nvSpPr>
          <p:cNvPr id="411" name="Google Shape;411;g36afe856c35_0_17"/>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412" name="Google Shape;412;g36afe856c35_0_17"/>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413" name="Google Shape;413;g36afe856c35_0_17"/>
          <p:cNvSpPr txBox="1"/>
          <p:nvPr/>
        </p:nvSpPr>
        <p:spPr>
          <a:xfrm>
            <a:off x="303450" y="1125348"/>
            <a:ext cx="8537100" cy="3694500"/>
          </a:xfrm>
          <a:prstGeom prst="rect">
            <a:avLst/>
          </a:prstGeom>
          <a:noFill/>
          <a:ln>
            <a:noFill/>
          </a:ln>
        </p:spPr>
        <p:txBody>
          <a:bodyPr anchorCtr="0" anchor="t" bIns="45700" lIns="91425" spcFirstLastPara="1" rIns="91425" wrap="square" tIns="45700">
            <a:noAutofit/>
          </a:bodyPr>
          <a:lstStyle/>
          <a:p>
            <a:pPr indent="0" lvl="0" marL="0" rtl="0" algn="just">
              <a:spcBef>
                <a:spcPts val="0"/>
              </a:spcBef>
              <a:spcAft>
                <a:spcPts val="0"/>
              </a:spcAft>
              <a:buClr>
                <a:schemeClr val="dk1"/>
              </a:buClr>
              <a:buSzPts val="1200"/>
              <a:buFont typeface="Arial"/>
              <a:buNone/>
            </a:pPr>
            <a:r>
              <a:rPr i="1" lang="ru-RU" u="sng">
                <a:solidFill>
                  <a:srgbClr val="595959"/>
                </a:solidFill>
              </a:rPr>
              <a:t>І. Зміни внесені постановою Кабінету Міністрів України від 22 жовтня 2025 р. № 1347</a:t>
            </a:r>
            <a:endParaRPr i="1" u="sng">
              <a:solidFill>
                <a:srgbClr val="595959"/>
              </a:solidFill>
            </a:endParaRPr>
          </a:p>
          <a:p>
            <a:pPr indent="0" lvl="0" marL="0" rtl="0" algn="just">
              <a:spcBef>
                <a:spcPts val="0"/>
              </a:spcBef>
              <a:spcAft>
                <a:spcPts val="0"/>
              </a:spcAft>
              <a:buClr>
                <a:schemeClr val="dk1"/>
              </a:buClr>
              <a:buSzPts val="1200"/>
              <a:buFont typeface="Arial"/>
              <a:buNone/>
            </a:pPr>
            <a:r>
              <a:t/>
            </a:r>
            <a:endParaRPr i="1" sz="1200" u="sng">
              <a:solidFill>
                <a:srgbClr val="595959"/>
              </a:solidFill>
            </a:endParaRPr>
          </a:p>
          <a:p>
            <a:pPr indent="0" lvl="0" marL="0" rtl="0" algn="just">
              <a:spcBef>
                <a:spcPts val="0"/>
              </a:spcBef>
              <a:spcAft>
                <a:spcPts val="0"/>
              </a:spcAft>
              <a:buClr>
                <a:schemeClr val="dk1"/>
              </a:buClr>
              <a:buSzPts val="1200"/>
              <a:buFont typeface="Arial"/>
              <a:buNone/>
            </a:pPr>
            <a:r>
              <a:rPr lang="ru-RU" sz="1200">
                <a:solidFill>
                  <a:srgbClr val="595959"/>
                </a:solidFill>
              </a:rPr>
              <a:t>1) </a:t>
            </a:r>
            <a:r>
              <a:rPr b="1" i="1" lang="ru-RU" sz="1200">
                <a:solidFill>
                  <a:srgbClr val="595959"/>
                </a:solidFill>
              </a:rPr>
              <a:t>Виключено з пункту 6-1 Порядку № 473 положення абзацу четвертого, згідно з якими рішення про проведення дистанційного обстеження приймає уповноважений орган.</a:t>
            </a:r>
            <a:endParaRPr b="1" i="1" sz="1200">
              <a:solidFill>
                <a:srgbClr val="595959"/>
              </a:solidFill>
            </a:endParaRPr>
          </a:p>
          <a:p>
            <a:pPr indent="0" lvl="0" marL="0" rtl="0" algn="just">
              <a:spcBef>
                <a:spcPts val="0"/>
              </a:spcBef>
              <a:spcAft>
                <a:spcPts val="0"/>
              </a:spcAft>
              <a:buClr>
                <a:schemeClr val="dk1"/>
              </a:buClr>
              <a:buSzPts val="1200"/>
              <a:buFont typeface="Arial"/>
              <a:buNone/>
            </a:pPr>
            <a:r>
              <a:t/>
            </a:r>
            <a:endParaRPr b="1" i="1" sz="1200">
              <a:solidFill>
                <a:srgbClr val="595959"/>
              </a:solidFill>
            </a:endParaRPr>
          </a:p>
          <a:p>
            <a:pPr indent="0" lvl="0" marL="0" rtl="0" algn="just">
              <a:spcBef>
                <a:spcPts val="0"/>
              </a:spcBef>
              <a:spcAft>
                <a:spcPts val="0"/>
              </a:spcAft>
              <a:buClr>
                <a:schemeClr val="dk1"/>
              </a:buClr>
              <a:buSzPts val="1200"/>
              <a:buFont typeface="Arial"/>
              <a:buNone/>
            </a:pPr>
            <a:r>
              <a:rPr lang="ru-RU" sz="1200">
                <a:solidFill>
                  <a:srgbClr val="595959"/>
                </a:solidFill>
              </a:rPr>
              <a:t>2) </a:t>
            </a:r>
            <a:r>
              <a:rPr b="1" i="1" lang="ru-RU" sz="1200">
                <a:solidFill>
                  <a:srgbClr val="595959"/>
                </a:solidFill>
              </a:rPr>
              <a:t>Передбачено новий обов'язок уповноваженого органу - інформування заявника про строки та спосіб проведення обстеження.</a:t>
            </a:r>
            <a:endParaRPr b="1" i="1" sz="1200">
              <a:solidFill>
                <a:srgbClr val="595959"/>
              </a:solidFill>
            </a:endParaRPr>
          </a:p>
          <a:p>
            <a:pPr indent="0" lvl="0" marL="0" rtl="0" algn="just">
              <a:spcBef>
                <a:spcPts val="0"/>
              </a:spcBef>
              <a:spcAft>
                <a:spcPts val="0"/>
              </a:spcAft>
              <a:buClr>
                <a:schemeClr val="dk1"/>
              </a:buClr>
              <a:buSzPts val="1200"/>
              <a:buFont typeface="Arial"/>
              <a:buNone/>
            </a:pPr>
            <a:r>
              <a:t/>
            </a:r>
            <a:endParaRPr b="1" i="1" sz="1200">
              <a:solidFill>
                <a:srgbClr val="595959"/>
              </a:solidFill>
            </a:endParaRPr>
          </a:p>
          <a:p>
            <a:pPr indent="0" lvl="0" marL="0" rtl="0" algn="just">
              <a:spcBef>
                <a:spcPts val="0"/>
              </a:spcBef>
              <a:spcAft>
                <a:spcPts val="0"/>
              </a:spcAft>
              <a:buClr>
                <a:schemeClr val="dk1"/>
              </a:buClr>
              <a:buSzPts val="1200"/>
              <a:buFont typeface="Arial"/>
              <a:buNone/>
            </a:pPr>
            <a:r>
              <a:rPr lang="ru-RU" sz="1200">
                <a:solidFill>
                  <a:srgbClr val="595959"/>
                </a:solidFill>
              </a:rPr>
              <a:t>Відповідно до нового пункту 6-2 Порядку № 473, протягом десяти календарних днів з дня отримання інформаційного повідомлення про пошкоджене або знищене нерухоме майно відповідно до Порядку подання інформаційного повідомлення про пошкоджене та знищене нерухоме майно внаслідок бойових дій, терористичних актів, диверсій, спричинених збройною агресією Російської Федерації проти України, затвердженого постановою Кабінету Міністрів України від 26 березня 2022 р. № 380 “Про збір, обробку та облік інформації про пошкоджене та знищене нерухоме майно внаслідок бойових дій, терористичних актів, диверсій, спричинених збройною агресією Російської Федерації проти України” (Офіційний вісник України, 2022 р., № 28, ст. 1539; 2023 р., № 61, ст. 3437), уповноважений орган інформує заявника про спосіб та строки проведення обстеження (комісійне, дистанційне або технічне) шляхом надсилання повідомлення за допомогою електронних комунікацій на адресу електронної пошти або номер телефону, вказані в інформаційному повідомленні.</a:t>
            </a:r>
            <a:endParaRPr b="1" i="1" sz="1200">
              <a:solidFill>
                <a:srgbClr val="595959"/>
              </a:solidFill>
            </a:endParaRPr>
          </a:p>
          <a:p>
            <a:pPr indent="0" lvl="0" marL="0" rtl="0" algn="just">
              <a:spcBef>
                <a:spcPts val="0"/>
              </a:spcBef>
              <a:spcAft>
                <a:spcPts val="0"/>
              </a:spcAft>
              <a:buClr>
                <a:schemeClr val="dk1"/>
              </a:buClr>
              <a:buSzPts val="1200"/>
              <a:buFont typeface="Arial"/>
              <a:buNone/>
            </a:pPr>
            <a:r>
              <a:t/>
            </a:r>
            <a:endParaRPr b="1" i="1" sz="1200">
              <a:solidFill>
                <a:srgbClr val="595959"/>
              </a:solidFill>
            </a:endParaRPr>
          </a:p>
          <a:p>
            <a:pPr indent="0" lvl="0" marL="0" rtl="0" algn="just">
              <a:spcBef>
                <a:spcPts val="0"/>
              </a:spcBef>
              <a:spcAft>
                <a:spcPts val="0"/>
              </a:spcAft>
              <a:buClr>
                <a:schemeClr val="dk1"/>
              </a:buClr>
              <a:buSzPts val="1200"/>
              <a:buFont typeface="Arial"/>
              <a:buNone/>
            </a:pPr>
            <a:r>
              <a:t/>
            </a:r>
            <a:endParaRPr sz="1200">
              <a:solidFill>
                <a:srgbClr val="595959"/>
              </a:solidFill>
            </a:endParaRPr>
          </a:p>
        </p:txBody>
      </p:sp>
      <p:sp>
        <p:nvSpPr>
          <p:cNvPr id="414" name="Google Shape;414;g36afe856c35_0_17"/>
          <p:cNvSpPr txBox="1"/>
          <p:nvPr>
            <p:ph type="title"/>
          </p:nvPr>
        </p:nvSpPr>
        <p:spPr>
          <a:xfrm>
            <a:off x="200225" y="223925"/>
            <a:ext cx="8644800" cy="615600"/>
          </a:xfrm>
          <a:prstGeom prst="rect">
            <a:avLst/>
          </a:prstGeom>
          <a:noFill/>
          <a:ln>
            <a:noFill/>
          </a:ln>
        </p:spPr>
        <p:txBody>
          <a:bodyPr anchorCtr="0" anchor="b" bIns="45700" lIns="91425" spcFirstLastPara="1" rIns="91425" wrap="square" tIns="45700">
            <a:spAutoFit/>
          </a:bodyPr>
          <a:lstStyle/>
          <a:p>
            <a:pPr indent="0" lvl="0" marL="0" rtl="0" algn="ctr">
              <a:lnSpc>
                <a:spcPct val="100000"/>
              </a:lnSpc>
              <a:spcBef>
                <a:spcPts val="0"/>
              </a:spcBef>
              <a:spcAft>
                <a:spcPts val="0"/>
              </a:spcAft>
              <a:buClr>
                <a:srgbClr val="00335C"/>
              </a:buClr>
              <a:buSzPts val="1800"/>
              <a:buFont typeface="Arial"/>
              <a:buNone/>
            </a:pPr>
            <a:r>
              <a:rPr b="1" lang="ru-RU" sz="1700">
                <a:solidFill>
                  <a:srgbClr val="00335C"/>
                </a:solidFill>
              </a:rPr>
              <a:t>Огляд змін до постанови Кабінету Міністрів України від 19 квітня 2022 р. № 473 та Порядку № 473 (дайджест 2025 року)</a:t>
            </a:r>
            <a:endParaRPr b="1" sz="1700">
              <a:solidFill>
                <a:srgbClr val="00335C"/>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8" name="Shape 418"/>
        <p:cNvGrpSpPr/>
        <p:nvPr/>
      </p:nvGrpSpPr>
      <p:grpSpPr>
        <a:xfrm>
          <a:off x="0" y="0"/>
          <a:ext cx="0" cy="0"/>
          <a:chOff x="0" y="0"/>
          <a:chExt cx="0" cy="0"/>
        </a:xfrm>
      </p:grpSpPr>
      <p:sp>
        <p:nvSpPr>
          <p:cNvPr id="419" name="Google Shape;419;g3a252144674_0_27"/>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420" name="Google Shape;420;g3a252144674_0_27"/>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421" name="Google Shape;421;g3a252144674_0_27"/>
          <p:cNvSpPr txBox="1"/>
          <p:nvPr/>
        </p:nvSpPr>
        <p:spPr>
          <a:xfrm>
            <a:off x="303450" y="489375"/>
            <a:ext cx="8537100" cy="4330500"/>
          </a:xfrm>
          <a:prstGeom prst="rect">
            <a:avLst/>
          </a:prstGeom>
          <a:noFill/>
          <a:ln>
            <a:noFill/>
          </a:ln>
        </p:spPr>
        <p:txBody>
          <a:bodyPr anchorCtr="0" anchor="t" bIns="45700" lIns="91425" spcFirstLastPara="1" rIns="91425" wrap="square" tIns="45700">
            <a:noAutofit/>
          </a:bodyPr>
          <a:lstStyle/>
          <a:p>
            <a:pPr indent="0" lvl="0" marL="0" rtl="0" algn="just">
              <a:spcBef>
                <a:spcPts val="0"/>
              </a:spcBef>
              <a:spcAft>
                <a:spcPts val="0"/>
              </a:spcAft>
              <a:buClr>
                <a:schemeClr val="dk1"/>
              </a:buClr>
              <a:buSzPts val="1200"/>
              <a:buFont typeface="Arial"/>
              <a:buNone/>
            </a:pPr>
            <a:r>
              <a:rPr i="1" lang="ru-RU" u="sng">
                <a:solidFill>
                  <a:srgbClr val="595959"/>
                </a:solidFill>
              </a:rPr>
              <a:t>ІІ. Зміни внесені постановою Кабінету Міністрів України від 07 липня 2025 р. № 815</a:t>
            </a:r>
            <a:endParaRPr sz="1200">
              <a:solidFill>
                <a:srgbClr val="595959"/>
              </a:solidFill>
            </a:endParaRPr>
          </a:p>
          <a:p>
            <a:pPr indent="0" lvl="0" marL="0" marR="0" rtl="0" algn="just">
              <a:lnSpc>
                <a:spcPct val="100000"/>
              </a:lnSpc>
              <a:spcBef>
                <a:spcPts val="0"/>
              </a:spcBef>
              <a:spcAft>
                <a:spcPts val="0"/>
              </a:spcAft>
              <a:buClr>
                <a:schemeClr val="dk1"/>
              </a:buClr>
              <a:buSzPts val="1200"/>
              <a:buFont typeface="Arial"/>
              <a:buNone/>
            </a:pPr>
            <a:r>
              <a:t/>
            </a:r>
            <a:endParaRPr sz="1200">
              <a:solidFill>
                <a:srgbClr val="595959"/>
              </a:solidFill>
            </a:endParaRPr>
          </a:p>
          <a:p>
            <a:pPr indent="0" lvl="0" marL="0" marR="0" rtl="0" algn="just">
              <a:lnSpc>
                <a:spcPct val="100000"/>
              </a:lnSpc>
              <a:spcBef>
                <a:spcPts val="0"/>
              </a:spcBef>
              <a:spcAft>
                <a:spcPts val="0"/>
              </a:spcAft>
              <a:buClr>
                <a:schemeClr val="dk1"/>
              </a:buClr>
              <a:buSzPts val="1200"/>
              <a:buFont typeface="Arial"/>
              <a:buNone/>
            </a:pPr>
            <a:r>
              <a:rPr b="0" i="0" lang="ru-RU" sz="1200" u="none" cap="none" strike="noStrike">
                <a:solidFill>
                  <a:srgbClr val="595959"/>
                </a:solidFill>
                <a:latin typeface="Arial"/>
                <a:ea typeface="Arial"/>
                <a:cs typeface="Arial"/>
                <a:sym typeface="Arial"/>
              </a:rPr>
              <a:t>1) </a:t>
            </a:r>
            <a:r>
              <a:rPr b="1" i="1" lang="ru-RU" sz="1200" u="none" cap="none" strike="noStrike">
                <a:solidFill>
                  <a:srgbClr val="595959"/>
                </a:solidFill>
                <a:latin typeface="Arial"/>
                <a:ea typeface="Arial"/>
                <a:cs typeface="Arial"/>
                <a:sym typeface="Arial"/>
              </a:rPr>
              <a:t>Передбачено, що акт комісійного обстеження, складений відповідно до пункту 8-1 Порядку № 473, та/або звіт з технічного обстеження, складений відповідно до пункту 9 Порядку № 473, є документами, що підтверджують факт пошкодження або знищення нерухомого майна внаслідок збройної агресії Російської Федерації для цілей Закону України “Про компенсацію за пошкодження та знищення окремих категорій об’єктів нерухомого майна внаслідок бойових дій, терористичних актів, диверсій, спричинених збройною агресією Російської Федерації проти України, та Державний реєстр майна, пошкодженого та знищеного внаслідок бойових дій, терористичних актів, диверсій, спричинених збройною агресією Російської Федерації проти України” (Закону № 2923-ІХ) - </a:t>
            </a:r>
            <a:r>
              <a:rPr b="0" i="0" lang="ru-RU" sz="1200" u="none" cap="none" strike="noStrike">
                <a:solidFill>
                  <a:srgbClr val="595959"/>
                </a:solidFill>
                <a:latin typeface="Arial"/>
                <a:ea typeface="Arial"/>
                <a:cs typeface="Arial"/>
                <a:sym typeface="Arial"/>
              </a:rPr>
              <a:t>див. пункт 3 постанови Кабінету Міністрів України від 19 квітня 2022 р. № 473.</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t/>
            </a:r>
            <a:endParaRPr b="1" i="1"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rPr b="0" i="0" lang="ru-RU" sz="1200" u="none" cap="none" strike="noStrike">
                <a:solidFill>
                  <a:srgbClr val="595959"/>
                </a:solidFill>
                <a:latin typeface="Arial"/>
                <a:ea typeface="Arial"/>
                <a:cs typeface="Arial"/>
                <a:sym typeface="Arial"/>
              </a:rPr>
              <a:t>2) </a:t>
            </a:r>
            <a:r>
              <a:rPr b="1" i="1" lang="ru-RU" sz="1200" u="none" cap="none" strike="noStrike">
                <a:solidFill>
                  <a:srgbClr val="595959"/>
                </a:solidFill>
                <a:latin typeface="Arial"/>
                <a:ea typeface="Arial"/>
                <a:cs typeface="Arial"/>
                <a:sym typeface="Arial"/>
              </a:rPr>
              <a:t>Передбачено вимоги до членів комісії з обстеження у разі наявності ситуацій конфлікту інтересів</a:t>
            </a:r>
            <a:endParaRPr b="1" i="1"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rPr b="0" i="0" lang="ru-RU" sz="1200" u="none" cap="none" strike="noStrike">
                <a:solidFill>
                  <a:srgbClr val="595959"/>
                </a:solidFill>
                <a:latin typeface="Arial"/>
                <a:ea typeface="Arial"/>
                <a:cs typeface="Arial"/>
                <a:sym typeface="Arial"/>
              </a:rPr>
              <a:t>Новим абзацом третім пункту 8-1 Порядку № 473 передбачено, що член комісії не може брати участі в розгляді питання та прийнятті рішення за наявності конфлікту інтересів, визначеного Законом України “Про запобігання корупції”. За наявності конфлікту інтересів член комісії зобов’язаний заявити самовідвід до початку розгляду питання порядку денного. З тих самих підстав йому може бути заявлено відвід іншими членами комісії. Питання про відвід члена комісії вирішується шляхом голосування (більшістю голосів членів комісії, які беруть участь у засіданні та мають право голосу).</a:t>
            </a:r>
            <a:endParaRPr b="0" i="0" sz="1200" u="none" cap="none" strike="noStrike">
              <a:solidFill>
                <a:srgbClr val="595959"/>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5" name="Shape 425"/>
        <p:cNvGrpSpPr/>
        <p:nvPr/>
      </p:nvGrpSpPr>
      <p:grpSpPr>
        <a:xfrm>
          <a:off x="0" y="0"/>
          <a:ext cx="0" cy="0"/>
          <a:chOff x="0" y="0"/>
          <a:chExt cx="0" cy="0"/>
        </a:xfrm>
      </p:grpSpPr>
      <p:sp>
        <p:nvSpPr>
          <p:cNvPr id="426" name="Google Shape;426;g373822b4ab7_0_48"/>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427" name="Google Shape;427;g373822b4ab7_0_48"/>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428" name="Google Shape;428;g373822b4ab7_0_48"/>
          <p:cNvSpPr txBox="1"/>
          <p:nvPr/>
        </p:nvSpPr>
        <p:spPr>
          <a:xfrm>
            <a:off x="303450" y="467825"/>
            <a:ext cx="8537100" cy="43521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200"/>
              <a:buFont typeface="Arial"/>
              <a:buNone/>
            </a:pPr>
            <a:r>
              <a:rPr b="0" i="0" lang="ru-RU" sz="1200" u="none" cap="none" strike="noStrike">
                <a:solidFill>
                  <a:srgbClr val="595959"/>
                </a:solidFill>
                <a:latin typeface="Arial"/>
                <a:ea typeface="Arial"/>
                <a:cs typeface="Arial"/>
                <a:sym typeface="Arial"/>
              </a:rPr>
              <a:t>3) </a:t>
            </a:r>
            <a:r>
              <a:rPr b="1" i="1" lang="ru-RU" sz="1200" u="none" cap="none" strike="noStrike">
                <a:solidFill>
                  <a:srgbClr val="595959"/>
                </a:solidFill>
                <a:latin typeface="Arial"/>
                <a:ea typeface="Arial"/>
                <a:cs typeface="Arial"/>
                <a:sym typeface="Arial"/>
              </a:rPr>
              <a:t>Чітко врегульовано наслідки неможливості встановити ступінь наявних пошкоджень або факт знищення будівлі за результатами комісійного обстеження</a:t>
            </a:r>
            <a:endParaRPr b="1" i="1"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rPr b="0" i="0" lang="ru-RU" sz="1200" u="none" cap="none" strike="noStrike">
                <a:solidFill>
                  <a:srgbClr val="595959"/>
                </a:solidFill>
                <a:latin typeface="Arial"/>
                <a:ea typeface="Arial"/>
                <a:cs typeface="Arial"/>
                <a:sym typeface="Arial"/>
              </a:rPr>
              <a:t>Новим пунктом 8-2 Порядку № 473 передбачено, що у разі коли за результатами комісійного обстеження неможливо встановити ступінь наявних пошкоджень або факт знищення будівлі, проведення технічного обстеження пошкодженого об’єкта є обов’язковим, крім випадків, передбачених підпунктом 2 пункту 6-1 цього Порядку.</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rPr b="0" i="0" lang="ru-RU" sz="1200" u="none" cap="none" strike="noStrike">
                <a:solidFill>
                  <a:srgbClr val="595959"/>
                </a:solidFill>
                <a:latin typeface="Arial"/>
                <a:ea typeface="Arial"/>
                <a:cs typeface="Arial"/>
                <a:sym typeface="Arial"/>
              </a:rPr>
              <a:t>4) </a:t>
            </a:r>
            <a:r>
              <a:rPr b="1" i="1" lang="ru-RU" sz="1200" u="none" cap="none" strike="noStrike">
                <a:solidFill>
                  <a:srgbClr val="595959"/>
                </a:solidFill>
                <a:latin typeface="Arial"/>
                <a:ea typeface="Arial"/>
                <a:cs typeface="Arial"/>
                <a:sym typeface="Arial"/>
              </a:rPr>
              <a:t>Врегульовано наслідки наявності суперечливих актів комісійного обстеження та/або звітів і актів з технічного обстеження</a:t>
            </a:r>
            <a:endParaRPr b="1" i="1"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rPr b="0" i="0" lang="ru-RU" sz="1200" u="none" cap="none" strike="noStrike">
                <a:solidFill>
                  <a:srgbClr val="595959"/>
                </a:solidFill>
                <a:latin typeface="Arial"/>
                <a:ea typeface="Arial"/>
                <a:cs typeface="Arial"/>
                <a:sym typeface="Arial"/>
              </a:rPr>
              <a:t>Новим пунктом 14 Порядку № 473 передбачено, що </a:t>
            </a:r>
            <a:r>
              <a:rPr b="1" i="0" lang="ru-RU" sz="1200" u="none" cap="none" strike="noStrike">
                <a:solidFill>
                  <a:srgbClr val="595959"/>
                </a:solidFill>
                <a:latin typeface="Arial"/>
                <a:ea typeface="Arial"/>
                <a:cs typeface="Arial"/>
                <a:sym typeface="Arial"/>
              </a:rPr>
              <a:t>у разі наявності декількох актів комісійного обстеження/звітів та актів з технічного обстеження щодо одного пошкодженого об’єкта, які суперечать один одному, питання про визначення стану пошкодження відповідного об’єкта вирішуються в судовому порядку</a:t>
            </a:r>
            <a:r>
              <a:rPr b="0" i="0" lang="ru-RU" sz="1200" u="none" cap="none" strike="noStrike">
                <a:solidFill>
                  <a:srgbClr val="595959"/>
                </a:solidFill>
                <a:latin typeface="Arial"/>
                <a:ea typeface="Arial"/>
                <a:cs typeface="Arial"/>
                <a:sym typeface="Arial"/>
              </a:rPr>
              <a:t>.</a:t>
            </a:r>
            <a:endParaRPr b="0" i="0" sz="1200" u="none" cap="none" strike="noStrike">
              <a:solidFill>
                <a:srgbClr val="595959"/>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g3a252144674_0_34"/>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434" name="Google Shape;434;g3a252144674_0_34"/>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435" name="Google Shape;435;g3a252144674_0_34"/>
          <p:cNvSpPr txBox="1"/>
          <p:nvPr/>
        </p:nvSpPr>
        <p:spPr>
          <a:xfrm>
            <a:off x="303450" y="489375"/>
            <a:ext cx="8537100" cy="4330500"/>
          </a:xfrm>
          <a:prstGeom prst="rect">
            <a:avLst/>
          </a:prstGeom>
          <a:noFill/>
          <a:ln>
            <a:noFill/>
          </a:ln>
        </p:spPr>
        <p:txBody>
          <a:bodyPr anchorCtr="0" anchor="t" bIns="45700" lIns="91425" spcFirstLastPara="1" rIns="91425" wrap="square" tIns="45700">
            <a:noAutofit/>
          </a:bodyPr>
          <a:lstStyle/>
          <a:p>
            <a:pPr indent="0" lvl="0" marL="0" rtl="0" algn="just">
              <a:spcBef>
                <a:spcPts val="0"/>
              </a:spcBef>
              <a:spcAft>
                <a:spcPts val="0"/>
              </a:spcAft>
              <a:buClr>
                <a:schemeClr val="dk1"/>
              </a:buClr>
              <a:buSzPts val="1200"/>
              <a:buFont typeface="Arial"/>
              <a:buNone/>
            </a:pPr>
            <a:r>
              <a:rPr i="1" lang="ru-RU" u="sng">
                <a:solidFill>
                  <a:srgbClr val="595959"/>
                </a:solidFill>
              </a:rPr>
              <a:t>ІІІ. Зміни внесені постановою Кабінету Міністрів України від 14 березня 2025 р. № 296</a:t>
            </a:r>
            <a:endParaRPr sz="1200">
              <a:solidFill>
                <a:srgbClr val="595959"/>
              </a:solidFill>
            </a:endParaRPr>
          </a:p>
          <a:p>
            <a:pPr indent="0" lvl="0" marL="0" marR="0" rtl="0" algn="just">
              <a:lnSpc>
                <a:spcPct val="100000"/>
              </a:lnSpc>
              <a:spcBef>
                <a:spcPts val="0"/>
              </a:spcBef>
              <a:spcAft>
                <a:spcPts val="0"/>
              </a:spcAft>
              <a:buClr>
                <a:schemeClr val="dk1"/>
              </a:buClr>
              <a:buSzPts val="1200"/>
              <a:buFont typeface="Arial"/>
              <a:buNone/>
            </a:pPr>
            <a:r>
              <a:t/>
            </a:r>
            <a:endParaRPr sz="1200">
              <a:solidFill>
                <a:srgbClr val="595959"/>
              </a:solidFill>
            </a:endParaRPr>
          </a:p>
          <a:p>
            <a:pPr indent="0" lvl="0" marL="0" marR="0" rtl="0" algn="just">
              <a:lnSpc>
                <a:spcPct val="100000"/>
              </a:lnSpc>
              <a:spcBef>
                <a:spcPts val="0"/>
              </a:spcBef>
              <a:spcAft>
                <a:spcPts val="0"/>
              </a:spcAft>
              <a:buClr>
                <a:schemeClr val="dk1"/>
              </a:buClr>
              <a:buSzPts val="1200"/>
              <a:buFont typeface="Arial"/>
              <a:buNone/>
            </a:pPr>
            <a:r>
              <a:rPr b="0" i="0" lang="ru-RU" sz="1200" u="none" cap="none" strike="noStrike">
                <a:solidFill>
                  <a:srgbClr val="595959"/>
                </a:solidFill>
                <a:latin typeface="Arial"/>
                <a:ea typeface="Arial"/>
                <a:cs typeface="Arial"/>
                <a:sym typeface="Arial"/>
              </a:rPr>
              <a:t>1) </a:t>
            </a:r>
            <a:r>
              <a:rPr lang="ru-RU" sz="1200" u="none" cap="none" strike="noStrike">
                <a:solidFill>
                  <a:srgbClr val="595959"/>
                </a:solidFill>
              </a:rPr>
              <a:t>Передбачено</a:t>
            </a:r>
            <a:r>
              <a:rPr b="1" i="1" lang="ru-RU" sz="1200" u="none" cap="none" strike="noStrike">
                <a:solidFill>
                  <a:srgbClr val="595959"/>
                </a:solidFill>
                <a:latin typeface="Arial"/>
                <a:ea typeface="Arial"/>
                <a:cs typeface="Arial"/>
                <a:sym typeface="Arial"/>
              </a:rPr>
              <a:t>, </a:t>
            </a:r>
            <a:r>
              <a:rPr lang="ru-RU" sz="1200">
                <a:solidFill>
                  <a:srgbClr val="595959"/>
                </a:solidFill>
              </a:rPr>
              <a:t>що акт комісійного обстеження, крім висновків щодо необхідності проведення технічного обстеження відповідно або інформації щодо руйнування/знищення об’єкта, повинен містити </a:t>
            </a:r>
            <a:r>
              <a:rPr b="1" i="1" lang="ru-RU" sz="1200">
                <a:solidFill>
                  <a:srgbClr val="595959"/>
                </a:solidFill>
              </a:rPr>
              <a:t>зазначення категорії пошкоджень згідно з додатком 3 до Методики проведення обстеження та оформлення його результатів, затвердженої наказом Мінрегіону від 6 серпня 2022 р. № 144</a:t>
            </a:r>
            <a:r>
              <a:rPr lang="ru-RU" sz="1200">
                <a:solidFill>
                  <a:srgbClr val="595959"/>
                </a:solidFill>
              </a:rPr>
              <a:t>.</a:t>
            </a:r>
            <a:endParaRPr b="0" i="0" sz="1200" u="none" cap="none" strike="noStrike">
              <a:solidFill>
                <a:srgbClr val="595959"/>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9" name="Shape 439"/>
        <p:cNvGrpSpPr/>
        <p:nvPr/>
      </p:nvGrpSpPr>
      <p:grpSpPr>
        <a:xfrm>
          <a:off x="0" y="0"/>
          <a:ext cx="0" cy="0"/>
          <a:chOff x="0" y="0"/>
          <a:chExt cx="0" cy="0"/>
        </a:xfrm>
      </p:grpSpPr>
      <p:sp>
        <p:nvSpPr>
          <p:cNvPr id="440" name="Google Shape;440;g3a252144674_0_40"/>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441" name="Google Shape;441;g3a252144674_0_40"/>
          <p:cNvSpPr txBox="1"/>
          <p:nvPr>
            <p:ph type="title"/>
          </p:nvPr>
        </p:nvSpPr>
        <p:spPr>
          <a:xfrm>
            <a:off x="200225" y="223925"/>
            <a:ext cx="8644800" cy="354000"/>
          </a:xfrm>
          <a:prstGeom prst="rect">
            <a:avLst/>
          </a:prstGeom>
          <a:noFill/>
          <a:ln>
            <a:noFill/>
          </a:ln>
        </p:spPr>
        <p:txBody>
          <a:bodyPr anchorCtr="0" anchor="b" bIns="45700" lIns="91425" spcFirstLastPara="1" rIns="91425" wrap="square" tIns="45700">
            <a:spAutoFit/>
          </a:bodyPr>
          <a:lstStyle/>
          <a:p>
            <a:pPr indent="0" lvl="0" marL="0" rtl="0" algn="ctr">
              <a:lnSpc>
                <a:spcPct val="100000"/>
              </a:lnSpc>
              <a:spcBef>
                <a:spcPts val="0"/>
              </a:spcBef>
              <a:spcAft>
                <a:spcPts val="0"/>
              </a:spcAft>
              <a:buClr>
                <a:srgbClr val="00335C"/>
              </a:buClr>
              <a:buSzPts val="1800"/>
              <a:buFont typeface="Arial"/>
              <a:buNone/>
            </a:pPr>
            <a:r>
              <a:rPr b="1" lang="ru-RU" sz="1700">
                <a:solidFill>
                  <a:srgbClr val="00335C"/>
                </a:solidFill>
              </a:rPr>
              <a:t>Особливості обстеження </a:t>
            </a:r>
            <a:r>
              <a:rPr b="1" lang="ru-RU" sz="1700">
                <a:solidFill>
                  <a:srgbClr val="00335C"/>
                </a:solidFill>
              </a:rPr>
              <a:t>об'єктів культурної спадщини</a:t>
            </a:r>
            <a:r>
              <a:rPr b="1" lang="ru-RU" sz="1700">
                <a:solidFill>
                  <a:srgbClr val="00335C"/>
                </a:solidFill>
              </a:rPr>
              <a:t> </a:t>
            </a:r>
            <a:endParaRPr b="1" sz="1700">
              <a:solidFill>
                <a:srgbClr val="00335C"/>
              </a:solidFill>
            </a:endParaRPr>
          </a:p>
        </p:txBody>
      </p:sp>
      <p:sp>
        <p:nvSpPr>
          <p:cNvPr id="442" name="Google Shape;442;g3a252144674_0_40"/>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443" name="Google Shape;443;g3a252144674_0_40"/>
          <p:cNvSpPr txBox="1"/>
          <p:nvPr/>
        </p:nvSpPr>
        <p:spPr>
          <a:xfrm>
            <a:off x="357875" y="651000"/>
            <a:ext cx="8329500" cy="42687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1200"/>
              <a:buFont typeface="Arial"/>
              <a:buNone/>
            </a:pPr>
            <a:r>
              <a:rPr lang="ru-RU" sz="1200">
                <a:solidFill>
                  <a:srgbClr val="595959"/>
                </a:solidFill>
              </a:rPr>
              <a:t>Відповідно до пункту 2 Порядку № 473, цей Порядок не поширюється на роботи щодо ліквідації наслідків збройної агресії Російської Федерації, пов’язаних із пошкодженням об’єктів культурної спадщини відповідно до Закону України “Про охорону культурної спадщини”.</a:t>
            </a:r>
            <a:endParaRPr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t/>
            </a:r>
            <a:endParaRPr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rPr lang="ru-RU" sz="1200">
                <a:solidFill>
                  <a:srgbClr val="595959"/>
                </a:solidFill>
              </a:rPr>
              <a:t>Тривалий час питання обстеження </a:t>
            </a:r>
            <a:r>
              <a:rPr lang="ru-RU" sz="1200">
                <a:solidFill>
                  <a:srgbClr val="595959"/>
                </a:solidFill>
              </a:rPr>
              <a:t>об’єктів культурної спадщини  було недостатньо врегульовано, зокрема через певні недоліки Порядку проведення окремих видів робіт на об’єктах культурної спадщини в умовах воєнного стану, затвердженого постановою Кабінету Міністрів України від 15 листопада 2022 р. № 1342 (далі - Порядок № 1342).</a:t>
            </a:r>
            <a:endParaRPr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t/>
            </a:r>
            <a:endParaRPr sz="1200">
              <a:solidFill>
                <a:srgbClr val="595959"/>
              </a:solidFill>
            </a:endParaRPr>
          </a:p>
          <a:p>
            <a:pPr indent="0" lvl="0" marL="0" rtl="0" algn="just">
              <a:spcBef>
                <a:spcPts val="0"/>
              </a:spcBef>
              <a:spcAft>
                <a:spcPts val="0"/>
              </a:spcAft>
              <a:buClr>
                <a:schemeClr val="dk1"/>
              </a:buClr>
              <a:buSzPts val="1200"/>
              <a:buFont typeface="Arial"/>
              <a:buNone/>
            </a:pPr>
            <a:r>
              <a:rPr lang="ru-RU" sz="1200">
                <a:solidFill>
                  <a:srgbClr val="595959"/>
                </a:solidFill>
              </a:rPr>
              <a:t>Постановою Кабінету Міністрів України від 1 жовтня 2025 р. № 1237 “Про внесення змін до деяких постанов Кабінету Міністрів України щодо усунення пошкоджень об’єктів культурної спадщини внаслідок бойових дій, терористичних актів, диверсій, спричинених збройною агресією Російської Федерації проти України” було викладено в новій редакції Порядок № 1342.</a:t>
            </a:r>
            <a:endParaRPr sz="1200">
              <a:solidFill>
                <a:srgbClr val="595959"/>
              </a:solidFill>
            </a:endParaRPr>
          </a:p>
          <a:p>
            <a:pPr indent="0" lvl="0" marL="0" rtl="0" algn="just">
              <a:spcBef>
                <a:spcPts val="0"/>
              </a:spcBef>
              <a:spcAft>
                <a:spcPts val="0"/>
              </a:spcAft>
              <a:buClr>
                <a:schemeClr val="dk1"/>
              </a:buClr>
              <a:buSzPts val="1200"/>
              <a:buFont typeface="Arial"/>
              <a:buNone/>
            </a:pPr>
            <a:r>
              <a:t/>
            </a:r>
            <a:endParaRPr sz="1200">
              <a:solidFill>
                <a:srgbClr val="595959"/>
              </a:solidFill>
            </a:endParaRPr>
          </a:p>
          <a:p>
            <a:pPr indent="0" lvl="0" marL="0" rtl="0" algn="just">
              <a:spcBef>
                <a:spcPts val="0"/>
              </a:spcBef>
              <a:spcAft>
                <a:spcPts val="0"/>
              </a:spcAft>
              <a:buClr>
                <a:schemeClr val="dk1"/>
              </a:buClr>
              <a:buSzPts val="1200"/>
              <a:buFont typeface="Arial"/>
              <a:buNone/>
            </a:pPr>
            <a:r>
              <a:rPr lang="ru-RU" sz="1200">
                <a:solidFill>
                  <a:srgbClr val="595959"/>
                </a:solidFill>
              </a:rPr>
              <a:t>Порядком № 1342 в новій редакції врегульовано особливості виконання обстеження пошкоджених об’єктів культурної спадщини.</a:t>
            </a:r>
            <a:endParaRPr sz="1200">
              <a:solidFill>
                <a:srgbClr val="595959"/>
              </a:solidFill>
            </a:endParaRPr>
          </a:p>
          <a:p>
            <a:pPr indent="0" lvl="0" marL="0" rtl="0" algn="just">
              <a:spcBef>
                <a:spcPts val="0"/>
              </a:spcBef>
              <a:spcAft>
                <a:spcPts val="0"/>
              </a:spcAft>
              <a:buClr>
                <a:schemeClr val="dk1"/>
              </a:buClr>
              <a:buSzPts val="1200"/>
              <a:buFont typeface="Arial"/>
              <a:buNone/>
            </a:pPr>
            <a:r>
              <a:t/>
            </a:r>
            <a:endParaRPr sz="1200">
              <a:solidFill>
                <a:srgbClr val="595959"/>
              </a:solidFill>
            </a:endParaRPr>
          </a:p>
          <a:p>
            <a:pPr indent="0" lvl="0" marL="0" rtl="0" algn="just">
              <a:spcBef>
                <a:spcPts val="0"/>
              </a:spcBef>
              <a:spcAft>
                <a:spcPts val="0"/>
              </a:spcAft>
              <a:buClr>
                <a:schemeClr val="dk1"/>
              </a:buClr>
              <a:buSzPts val="1200"/>
              <a:buFont typeface="Arial"/>
              <a:buNone/>
            </a:pPr>
            <a:r>
              <a:rPr lang="ru-RU" sz="1200">
                <a:solidFill>
                  <a:srgbClr val="595959"/>
                </a:solidFill>
              </a:rPr>
              <a:t>Відповідно до пункту 9 Порядку № 1342, </a:t>
            </a:r>
            <a:r>
              <a:rPr b="1" i="1" lang="ru-RU" sz="1200">
                <a:solidFill>
                  <a:srgbClr val="595959"/>
                </a:solidFill>
              </a:rPr>
              <a:t>обстеження пошкоджених об’єктів культурної спадщини проводиться за рішенням власника або уповноваженого ним органу, користувача об’єкта, або за рішенням виконавчих органів відповідних сільських, селищних, міських рад або у випадках, передбачених законодавством, військовими адміністраціями. Таке рішення оформляється відповідним розпорядчим документом</a:t>
            </a:r>
            <a:r>
              <a:rPr lang="ru-RU" sz="1200">
                <a:solidFill>
                  <a:srgbClr val="595959"/>
                </a:solidFill>
              </a:rPr>
              <a:t>.</a:t>
            </a:r>
            <a:endParaRPr sz="1200">
              <a:solidFill>
                <a:srgbClr val="595959"/>
              </a:solidFill>
            </a:endParaRPr>
          </a:p>
          <a:p>
            <a:pPr indent="0" lvl="0" marL="0" rtl="0" algn="just">
              <a:spcBef>
                <a:spcPts val="0"/>
              </a:spcBef>
              <a:spcAft>
                <a:spcPts val="0"/>
              </a:spcAft>
              <a:buClr>
                <a:schemeClr val="dk1"/>
              </a:buClr>
              <a:buSzPts val="1200"/>
              <a:buFont typeface="Arial"/>
              <a:buNone/>
            </a:pPr>
            <a:r>
              <a:t/>
            </a:r>
            <a:endParaRPr sz="1200">
              <a:solidFill>
                <a:srgbClr val="595959"/>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7" name="Shape 447"/>
        <p:cNvGrpSpPr/>
        <p:nvPr/>
      </p:nvGrpSpPr>
      <p:grpSpPr>
        <a:xfrm>
          <a:off x="0" y="0"/>
          <a:ext cx="0" cy="0"/>
          <a:chOff x="0" y="0"/>
          <a:chExt cx="0" cy="0"/>
        </a:xfrm>
      </p:grpSpPr>
      <p:sp>
        <p:nvSpPr>
          <p:cNvPr id="448" name="Google Shape;448;g3a252144674_0_47"/>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449" name="Google Shape;449;g3a252144674_0_47"/>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450" name="Google Shape;450;g3a252144674_0_47"/>
          <p:cNvSpPr txBox="1"/>
          <p:nvPr/>
        </p:nvSpPr>
        <p:spPr>
          <a:xfrm>
            <a:off x="357875" y="327675"/>
            <a:ext cx="8329500" cy="45921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1200"/>
              <a:buFont typeface="Arial"/>
              <a:buNone/>
            </a:pPr>
            <a:r>
              <a:rPr lang="ru-RU" sz="1200">
                <a:solidFill>
                  <a:srgbClr val="595959"/>
                </a:solidFill>
              </a:rPr>
              <a:t>Відповідно до пункту 10 Порядку № 1342, </a:t>
            </a:r>
            <a:r>
              <a:rPr b="1" i="1" lang="ru-RU" sz="1200">
                <a:solidFill>
                  <a:srgbClr val="595959"/>
                </a:solidFill>
              </a:rPr>
              <a:t>проведення обстеження пошкоджених </a:t>
            </a:r>
            <a:r>
              <a:rPr b="1" i="1" lang="ru-RU" sz="1200">
                <a:solidFill>
                  <a:srgbClr val="595959"/>
                </a:solidFill>
              </a:rPr>
              <a:t>об'єктів</a:t>
            </a:r>
            <a:r>
              <a:rPr b="1" i="1" lang="ru-RU" sz="1200">
                <a:solidFill>
                  <a:srgbClr val="595959"/>
                </a:solidFill>
              </a:rPr>
              <a:t> культурної спадщини здійснюється комісією,</a:t>
            </a:r>
            <a:r>
              <a:rPr lang="ru-RU" sz="1200">
                <a:solidFill>
                  <a:srgbClr val="595959"/>
                </a:solidFill>
              </a:rPr>
              <a:t> утвореною відповідно до пункту 8-1 Порядку виконання невідкладних робіт щодо ліквідації наслідків збройної агресії Російської Федерації, пов’язаних із пошкодженням будівель та споруд, затвердженого постановою Кабінету Міністрів України від 19 квітня 2022 р. № 473 (Офіційний вісник України, 2022 р., № 37, ст. 1981),</a:t>
            </a:r>
            <a:r>
              <a:rPr b="1" i="1" lang="ru-RU" sz="1200">
                <a:solidFill>
                  <a:srgbClr val="595959"/>
                </a:solidFill>
              </a:rPr>
              <a:t> із залученням представників органів охорони культурної спадщини, а також інші фахівці з охорони та збереження об’єктів культурної спадщини (за потреби).</a:t>
            </a:r>
            <a:endParaRPr b="1" i="1"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t/>
            </a:r>
            <a:endParaRPr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rPr lang="ru-RU" sz="1200">
                <a:solidFill>
                  <a:srgbClr val="595959"/>
                </a:solidFill>
              </a:rPr>
              <a:t>За результатами проведення обстеження пошкодженого об'єкта культурної спадщини, комісія складає, за формою згідно з додатком до Порядку № 1342, акт огляду технічного стану об’єкта культурної спадщини (далі - акт огляду технічного стану).</a:t>
            </a:r>
            <a:endParaRPr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t/>
            </a:r>
            <a:endParaRPr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rPr lang="ru-RU" sz="1200">
                <a:solidFill>
                  <a:srgbClr val="595959"/>
                </a:solidFill>
              </a:rPr>
              <a:t>У висновках акта огляду технічного стану обов’язково зазначається категорія пошкоджень відповідно до пункту 20 цього Порядку, інформація про те, чи пошкоджено автентичні елементи об’єкта культурної спадщини, які є його предметом охорони, а також чи передбачено виконання робіт, які підпадають під значення ступеня впливу “Значний” відповідно до настанов з оцінювання впливу на спадщину щодо об’єктів всесвітньої культурної спадщини, опублікованих Міжнародною радою з охорони пам’яток та історичних місць (ICOMOS) (далі - настанови з оцінювання), у разі пошкодження об’єкта всесвітньої спадщини (</a:t>
            </a:r>
            <a:r>
              <a:rPr i="1" lang="ru-RU" sz="1200">
                <a:solidFill>
                  <a:srgbClr val="595959"/>
                </a:solidFill>
              </a:rPr>
              <a:t>пункт 15 Порядку № 1342</a:t>
            </a:r>
            <a:r>
              <a:rPr lang="ru-RU" sz="1200">
                <a:solidFill>
                  <a:srgbClr val="595959"/>
                </a:solidFill>
              </a:rPr>
              <a:t>).</a:t>
            </a:r>
            <a:endParaRPr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t/>
            </a:r>
            <a:endParaRPr sz="1200">
              <a:solidFill>
                <a:srgbClr val="595959"/>
              </a:solidFill>
            </a:endParaRPr>
          </a:p>
          <a:p>
            <a:pPr indent="0" lvl="0" marL="0" marR="0" rtl="0" algn="just">
              <a:lnSpc>
                <a:spcPct val="100000"/>
              </a:lnSpc>
              <a:spcBef>
                <a:spcPts val="0"/>
              </a:spcBef>
              <a:spcAft>
                <a:spcPts val="0"/>
              </a:spcAft>
              <a:buClr>
                <a:srgbClr val="000000"/>
              </a:buClr>
              <a:buSzPts val="1200"/>
              <a:buFont typeface="Arial"/>
              <a:buNone/>
            </a:pPr>
            <a:r>
              <a:rPr lang="ru-RU" sz="1200">
                <a:solidFill>
                  <a:srgbClr val="595959"/>
                </a:solidFill>
              </a:rPr>
              <a:t>За приписами пунктів 16 та 17 Порядку № 1342, до акта огляду технічного стану додається схема фотофіксації та фотографічні матеріали. Нумерація кожного фото в матеріалах фотофіксації має відповідати номеру на схемі фотофіксації. До матеріалів комісії додаються: - креслення планів поверхів з матеріалів Бюро технічної інвентаризації (за наявності) або схематичні креслення виконані під час обстеження з позначенням пошкоджених приміщень; - облікова документація; - охоронний договір з додатками до нього (у разі наявності); - інша документація, якою визначено предмет охорони об’єкта культурної спадщини.</a:t>
            </a:r>
            <a:endParaRPr sz="1200">
              <a:solidFill>
                <a:srgbClr val="595959"/>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4" name="Shape 454"/>
        <p:cNvGrpSpPr/>
        <p:nvPr/>
      </p:nvGrpSpPr>
      <p:grpSpPr>
        <a:xfrm>
          <a:off x="0" y="0"/>
          <a:ext cx="0" cy="0"/>
          <a:chOff x="0" y="0"/>
          <a:chExt cx="0" cy="0"/>
        </a:xfrm>
      </p:grpSpPr>
      <p:sp>
        <p:nvSpPr>
          <p:cNvPr id="455" name="Google Shape;455;g3a252144674_0_54"/>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456" name="Google Shape;456;g3a252144674_0_54"/>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457" name="Google Shape;457;g3a252144674_0_54"/>
          <p:cNvSpPr txBox="1"/>
          <p:nvPr/>
        </p:nvSpPr>
        <p:spPr>
          <a:xfrm>
            <a:off x="357875" y="327675"/>
            <a:ext cx="8329500" cy="45921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1200"/>
              <a:buFont typeface="Arial"/>
              <a:buNone/>
            </a:pPr>
            <a:r>
              <a:rPr lang="ru-RU" sz="1200">
                <a:solidFill>
                  <a:srgbClr val="595959"/>
                </a:solidFill>
              </a:rPr>
              <a:t>Відомості, подані в акті огляду технічного стану, є основою для формування переліку робіт, які необхідно виконати для відновлення експлуатаційної придатності об’єкта, передбаченого додатком 2 до Порядку надання компенсації для відновлення окремих категорій об’єктів нерухомого майна, пошкоджених внаслідок бойових дій, терористичних актів, диверсій, спричинених збройною агресією Російської Федерації, з використанням електронної публічної послуги “єВідновлення”, затвердженого постановою Кабінету Міністрів України від 21 квітня 2023 р. № 381 (Офіційний вісник України, 2023 р., № 47, ст. 2546, № 79, ст. 4477) - </a:t>
            </a:r>
            <a:r>
              <a:rPr i="1" lang="ru-RU" sz="1200">
                <a:solidFill>
                  <a:srgbClr val="595959"/>
                </a:solidFill>
              </a:rPr>
              <a:t>див. пункт 12 Порядку № 1342</a:t>
            </a:r>
            <a:r>
              <a:rPr lang="ru-RU" sz="1200">
                <a:solidFill>
                  <a:srgbClr val="595959"/>
                </a:solidFill>
              </a:rPr>
              <a:t>.</a:t>
            </a:r>
            <a:endParaRPr sz="1200">
              <a:solidFill>
                <a:srgbClr val="59595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g3a252144674_0_73"/>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271" name="Google Shape;271;g3a252144674_0_73"/>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272" name="Google Shape;272;g3a252144674_0_73"/>
          <p:cNvSpPr txBox="1"/>
          <p:nvPr/>
        </p:nvSpPr>
        <p:spPr>
          <a:xfrm>
            <a:off x="303450" y="230675"/>
            <a:ext cx="8537100" cy="45891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None/>
            </a:pPr>
            <a:r>
              <a:rPr lang="ru-RU" sz="1200">
                <a:solidFill>
                  <a:srgbClr val="595959"/>
                </a:solidFill>
              </a:rPr>
              <a:t>Відповідно до пункту 7 Порядку № 473, підготовка до проведення обстеження включає комплекс організаційно-технічних заходів, що полягає у:</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визначенні пріоритетності обстеження територій та пошкоджених об’єктів на наявність вибухонебезпечних предметів;</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збиранні первинної інформації щодо об’єкта (наявної проектної та технічної документації, в тому числі інвентаризаційних справ, матеріалів технічної інвентаризації та технічних паспортів, виконавчої документації тощо);</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здійсненні заходів щодо визначення власника або управителя (балансоутримувача) об’єкта та його інформування щодо проведення обстеження;</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визначенні виконавця робіт з технічного обстеження пошкоджених об’єктів (далі - виконавець робіт з технічного обстеження) та організації робіт з технічного обстеження, в тому числі вахтовим методом (якщо проведення технічного обстеження забезпечується уповноваженим органом відповідно до плану робіт).</a:t>
            </a:r>
            <a:endParaRPr sz="1200">
              <a:solidFill>
                <a:srgbClr val="595959"/>
              </a:solidFill>
            </a:endParaRPr>
          </a:p>
          <a:p>
            <a:pPr indent="0" lvl="0" marL="0" marR="0" rtl="0" algn="just">
              <a:lnSpc>
                <a:spcPct val="100000"/>
              </a:lnSpc>
              <a:spcBef>
                <a:spcPts val="0"/>
              </a:spcBef>
              <a:spcAft>
                <a:spcPts val="0"/>
              </a:spcAft>
              <a:buNone/>
            </a:pPr>
            <a:r>
              <a:t/>
            </a:r>
            <a:endParaRPr sz="1200">
              <a:solidFill>
                <a:srgbClr val="595959"/>
              </a:solidFill>
            </a:endParaRPr>
          </a:p>
          <a:p>
            <a:pPr indent="0" lvl="0" marL="0" marR="0" rtl="0" algn="just">
              <a:lnSpc>
                <a:spcPct val="100000"/>
              </a:lnSpc>
              <a:spcBef>
                <a:spcPts val="0"/>
              </a:spcBef>
              <a:spcAft>
                <a:spcPts val="0"/>
              </a:spcAft>
              <a:buNone/>
            </a:pPr>
            <a:r>
              <a:rPr lang="ru-RU" sz="1200">
                <a:solidFill>
                  <a:srgbClr val="595959"/>
                </a:solidFill>
              </a:rPr>
              <a:t>За приписами пункту 8-1 Порядку № 473, роботи з обстеження пошкоджених об’єктів виконуються після здійснення комплексу заходів щодо:</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оперативного реагування на випадки виявлення вибухонебезпечних предметів, проведення обстеження (розмінування) та виконання піротехнічних робіт, пов’язаних із знешкодженням виявлених вибухонебезпечних предметів із залученням підрозділів ДСНС, Національної поліції, а також за необхідності - підрозділів Збройних Сил та СБУ;</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виконання робіт з первинного демонтажу частин об’єктів або його окремих конструктивних елементів (у разі потреби) з метою забезпечення доступу до пошкоджених об’єктів сил цивільного захисту для проведення аварійно-рятувальних та інших невідкладних робіт;</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виконання робіт з пошуку постраждалих та загиблих фахівцями ДСНС із залученням комунальних служб та формувань і спеціалізованих служб цивільного захисту, транспортування тіл (останків) загиблих;</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здійснення оперативно-слідчих дій правоохоронними органами у рамках кримінальних проваджень.</a:t>
            </a:r>
            <a:endParaRPr sz="1200">
              <a:solidFill>
                <a:srgbClr val="595959"/>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g3a252144674_0_67"/>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278" name="Google Shape;278;g3a252144674_0_67"/>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279" name="Google Shape;279;g3a252144674_0_67"/>
          <p:cNvSpPr txBox="1"/>
          <p:nvPr/>
        </p:nvSpPr>
        <p:spPr>
          <a:xfrm>
            <a:off x="303450" y="230675"/>
            <a:ext cx="8537100" cy="45891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None/>
            </a:pPr>
            <a:r>
              <a:rPr b="1" i="1" lang="ru-RU" sz="1200">
                <a:solidFill>
                  <a:srgbClr val="595959"/>
                </a:solidFill>
              </a:rPr>
              <a:t>Проведення комісійного обстеження пошкоджених об</a:t>
            </a:r>
            <a:r>
              <a:rPr i="1" lang="ru-RU" sz="1200">
                <a:solidFill>
                  <a:srgbClr val="595959"/>
                </a:solidFill>
              </a:rPr>
              <a:t>’</a:t>
            </a:r>
            <a:r>
              <a:rPr b="1" i="1" lang="ru-RU" sz="1200">
                <a:solidFill>
                  <a:srgbClr val="595959"/>
                </a:solidFill>
              </a:rPr>
              <a:t>єктів здійснюється</a:t>
            </a:r>
            <a:r>
              <a:rPr lang="ru-RU" sz="1200">
                <a:solidFill>
                  <a:srgbClr val="595959"/>
                </a:solidFill>
              </a:rPr>
              <a:t> утвореною виконавчими органами сільських, селищних, міських рад, а в разі їх відсутності - військовими адміністраціями (далі - уповноваженим органом) </a:t>
            </a:r>
            <a:r>
              <a:rPr b="1" i="1" lang="ru-RU" sz="1200">
                <a:solidFill>
                  <a:srgbClr val="595959"/>
                </a:solidFill>
              </a:rPr>
              <a:t>комісією, до складу якої залучаються фахівці/фахівець, який здобув вищу освіту у галузі знань “Будівництво та архітектура”, крім спеціальності “Геодезія та землеустрій”</a:t>
            </a:r>
            <a:r>
              <a:rPr lang="ru-RU" sz="1200">
                <a:solidFill>
                  <a:srgbClr val="595959"/>
                </a:solidFill>
              </a:rPr>
              <a:t> (</a:t>
            </a:r>
            <a:r>
              <a:rPr i="1" lang="ru-RU" sz="1200">
                <a:solidFill>
                  <a:srgbClr val="595959"/>
                </a:solidFill>
              </a:rPr>
              <a:t>абзац перший пункту 8-1 Порядку № 473</a:t>
            </a:r>
            <a:r>
              <a:rPr lang="ru-RU" sz="1200">
                <a:solidFill>
                  <a:srgbClr val="595959"/>
                </a:solidFill>
              </a:rPr>
              <a:t>).</a:t>
            </a:r>
            <a:endParaRPr sz="1200">
              <a:solidFill>
                <a:srgbClr val="595959"/>
              </a:solidFill>
            </a:endParaRPr>
          </a:p>
          <a:p>
            <a:pPr indent="0" lvl="0" marL="0" marR="0" rtl="0" algn="just">
              <a:lnSpc>
                <a:spcPct val="100000"/>
              </a:lnSpc>
              <a:spcBef>
                <a:spcPts val="0"/>
              </a:spcBef>
              <a:spcAft>
                <a:spcPts val="0"/>
              </a:spcAft>
              <a:buNone/>
            </a:pPr>
            <a:r>
              <a:t/>
            </a:r>
            <a:endParaRPr sz="1200">
              <a:solidFill>
                <a:srgbClr val="595959"/>
              </a:solidFill>
            </a:endParaRPr>
          </a:p>
          <a:p>
            <a:pPr indent="0" lvl="0" marL="0" marR="0" rtl="0" algn="just">
              <a:lnSpc>
                <a:spcPct val="100000"/>
              </a:lnSpc>
              <a:spcBef>
                <a:spcPts val="0"/>
              </a:spcBef>
              <a:spcAft>
                <a:spcPts val="0"/>
              </a:spcAft>
              <a:buNone/>
            </a:pPr>
            <a:r>
              <a:rPr lang="ru-RU" sz="1200">
                <a:solidFill>
                  <a:srgbClr val="595959"/>
                </a:solidFill>
              </a:rPr>
              <a:t>За результатами комісійного обстеження складається акт обстеження об’єкта, пошкодженого внаслідок військових дій, спричинених збройною агресією Російської Федерації (далі - акт комісійного обстеження), у якому, зокрема, зазначається:</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інформація про уповноважений орган, який утворив комісію, склад комісії та рішення щодо її утворення, дата обстеження;</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інформація щодо форми власності та власника (управителя) пошкодженого об’єкта (за наявності);</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інформація про пошкоджений об’єкт - назва, адреса, загальна площа, кількість поверхів, секцій тощо;</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інформація щодо обсягу та ймовірних причин пошкоджень (якщо можна визначити);</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інформація щодо виконаних на дату обстеження ремонтно-відновлювальних робіт на об’єкті;</a:t>
            </a:r>
            <a:endParaRPr sz="1200">
              <a:solidFill>
                <a:srgbClr val="595959"/>
              </a:solidFill>
            </a:endParaRPr>
          </a:p>
          <a:p>
            <a:pPr indent="-304800" lvl="0" marL="457200" marR="0" rtl="0" algn="just">
              <a:lnSpc>
                <a:spcPct val="100000"/>
              </a:lnSpc>
              <a:spcBef>
                <a:spcPts val="0"/>
              </a:spcBef>
              <a:spcAft>
                <a:spcPts val="0"/>
              </a:spcAft>
              <a:buClr>
                <a:srgbClr val="595959"/>
              </a:buClr>
              <a:buSzPts val="1200"/>
              <a:buChar char="-"/>
            </a:pPr>
            <a:r>
              <a:rPr lang="ru-RU" sz="1200">
                <a:solidFill>
                  <a:srgbClr val="595959"/>
                </a:solidFill>
              </a:rPr>
              <a:t>висновки щодо необхідності проведення технічного обстеження відповідно до пункту 9 цього Порядку або інформація щодо руйнування/знищення об’єкта (у разі його непридатності для використання за цільовим призначенням та повної втрати ним своєї економічної цінності) та категорія пошкоджень згідно з додатком 3 до Методики проведення обстеження та оформлення його результатів, затвердженої наказом Мінрегіону від 6 серпня 2022 р. № 144.</a:t>
            </a:r>
            <a:endParaRPr sz="1200">
              <a:solidFill>
                <a:srgbClr val="595959"/>
              </a:solidFill>
            </a:endParaRPr>
          </a:p>
          <a:p>
            <a:pPr indent="0" lvl="0" marL="0" marR="0" rtl="0" algn="just">
              <a:lnSpc>
                <a:spcPct val="100000"/>
              </a:lnSpc>
              <a:spcBef>
                <a:spcPts val="0"/>
              </a:spcBef>
              <a:spcAft>
                <a:spcPts val="0"/>
              </a:spcAft>
              <a:buNone/>
            </a:pPr>
            <a:r>
              <a:t/>
            </a:r>
            <a:endParaRPr sz="1200">
              <a:solidFill>
                <a:srgbClr val="595959"/>
              </a:solidFill>
            </a:endParaRPr>
          </a:p>
          <a:p>
            <a:pPr indent="0" lvl="0" marL="0" marR="0" rtl="0" algn="just">
              <a:lnSpc>
                <a:spcPct val="100000"/>
              </a:lnSpc>
              <a:spcBef>
                <a:spcPts val="0"/>
              </a:spcBef>
              <a:spcAft>
                <a:spcPts val="0"/>
              </a:spcAft>
              <a:buNone/>
            </a:pPr>
            <a:r>
              <a:rPr b="1" i="1" lang="ru-RU" sz="1200">
                <a:solidFill>
                  <a:srgbClr val="595959"/>
                </a:solidFill>
              </a:rPr>
              <a:t>У разі складення акта комісійного обстеження для групи пошкоджених об’єктів інформація, передбачена таким актом, зазначається для кожного об’єкта окремо</a:t>
            </a:r>
            <a:r>
              <a:rPr lang="ru-RU" sz="1200">
                <a:solidFill>
                  <a:srgbClr val="595959"/>
                </a:solidFill>
              </a:rPr>
              <a:t>. До акта комісійного обстеження обов’язково додаються результати фотофіксації об’єкта, що свідчать про характер та обсяг руйнувань </a:t>
            </a:r>
            <a:r>
              <a:rPr lang="ru-RU" sz="1200">
                <a:solidFill>
                  <a:srgbClr val="595959"/>
                </a:solidFill>
              </a:rPr>
              <a:t>(</a:t>
            </a:r>
            <a:r>
              <a:rPr i="1" lang="ru-RU" sz="1200">
                <a:solidFill>
                  <a:srgbClr val="595959"/>
                </a:solidFill>
              </a:rPr>
              <a:t>абзаци дев</a:t>
            </a:r>
            <a:r>
              <a:rPr b="1" i="1" lang="ru-RU" sz="1200">
                <a:solidFill>
                  <a:srgbClr val="595959"/>
                </a:solidFill>
              </a:rPr>
              <a:t>’</a:t>
            </a:r>
            <a:r>
              <a:rPr i="1" lang="ru-RU" sz="1200">
                <a:solidFill>
                  <a:srgbClr val="595959"/>
                </a:solidFill>
              </a:rPr>
              <a:t>ятий-десятий пункту 8-1 Порядку № 473</a:t>
            </a:r>
            <a:r>
              <a:rPr lang="ru-RU" sz="1200">
                <a:solidFill>
                  <a:srgbClr val="595959"/>
                </a:solidFill>
              </a:rPr>
              <a:t>).</a:t>
            </a:r>
            <a:endParaRPr sz="1200">
              <a:solidFill>
                <a:srgbClr val="595959"/>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1"/>
          <p:cNvSpPr txBox="1"/>
          <p:nvPr>
            <p:ph idx="12" type="sldNum"/>
          </p:nvPr>
        </p:nvSpPr>
        <p:spPr>
          <a:xfrm>
            <a:off x="6858000" y="4844639"/>
            <a:ext cx="2133600" cy="186148"/>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285" name="Google Shape;285;p1"/>
          <p:cNvSpPr txBox="1"/>
          <p:nvPr>
            <p:ph type="title"/>
          </p:nvPr>
        </p:nvSpPr>
        <p:spPr>
          <a:xfrm>
            <a:off x="200225" y="223925"/>
            <a:ext cx="8644800" cy="615600"/>
          </a:xfrm>
          <a:prstGeom prst="rect">
            <a:avLst/>
          </a:prstGeom>
          <a:noFill/>
          <a:ln>
            <a:noFill/>
          </a:ln>
        </p:spPr>
        <p:txBody>
          <a:bodyPr anchorCtr="0" anchor="b" bIns="45700" lIns="91425" spcFirstLastPara="1" rIns="91425" wrap="square" tIns="45700">
            <a:spAutoFit/>
          </a:bodyPr>
          <a:lstStyle/>
          <a:p>
            <a:pPr indent="0" lvl="0" marL="0" rtl="0" algn="ctr">
              <a:lnSpc>
                <a:spcPct val="100000"/>
              </a:lnSpc>
              <a:spcBef>
                <a:spcPts val="0"/>
              </a:spcBef>
              <a:spcAft>
                <a:spcPts val="0"/>
              </a:spcAft>
              <a:buClr>
                <a:srgbClr val="00335C"/>
              </a:buClr>
              <a:buSzPts val="1800"/>
              <a:buFont typeface="Arial"/>
              <a:buNone/>
            </a:pPr>
            <a:r>
              <a:rPr b="1" lang="ru-RU" sz="1700">
                <a:solidFill>
                  <a:srgbClr val="00335C"/>
                </a:solidFill>
              </a:rPr>
              <a:t>Правове регулювання дистанційного обстеження окремих видів знищеного майна</a:t>
            </a:r>
            <a:endParaRPr b="1" sz="1700">
              <a:solidFill>
                <a:srgbClr val="00335C"/>
              </a:solidFill>
            </a:endParaRPr>
          </a:p>
        </p:txBody>
      </p:sp>
      <p:sp>
        <p:nvSpPr>
          <p:cNvPr id="286" name="Google Shape;286;p1"/>
          <p:cNvSpPr txBox="1"/>
          <p:nvPr/>
        </p:nvSpPr>
        <p:spPr>
          <a:xfrm>
            <a:off x="2286000" y="4844639"/>
            <a:ext cx="4572000" cy="18466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287" name="Google Shape;287;p1"/>
          <p:cNvSpPr txBox="1"/>
          <p:nvPr/>
        </p:nvSpPr>
        <p:spPr>
          <a:xfrm>
            <a:off x="357875" y="839525"/>
            <a:ext cx="8329500" cy="39321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100"/>
              <a:buFont typeface="Arial"/>
              <a:buNone/>
            </a:pPr>
            <a:r>
              <a:rPr b="0" i="0" lang="ru-RU" sz="1200" u="none" cap="none" strike="noStrike">
                <a:solidFill>
                  <a:srgbClr val="595959"/>
                </a:solidFill>
                <a:latin typeface="Arial"/>
                <a:ea typeface="Arial"/>
                <a:cs typeface="Arial"/>
                <a:sym typeface="Arial"/>
              </a:rPr>
              <a:t>Постановою Кабінету Міністрів України від 7 липня 2025 р. № 815 було затверджено </a:t>
            </a:r>
            <a:r>
              <a:rPr lang="ru-RU" sz="1200">
                <a:solidFill>
                  <a:srgbClr val="595959"/>
                </a:solidFill>
              </a:rPr>
              <a:t>проведення дистанційного обстеження знищених окремих категорій об’єктів нерухомого майна, які розташовані на територіях можливих бойових дій, для яких не визначена дата припинення можливості бойових дій, на територіях активних бойових дій, територіях активних бойових дій, на яких функціонують державні електронні інформаційні ресурси, для яких не визначена дата завершення бойових дій</a:t>
            </a:r>
            <a:r>
              <a:rPr b="0" i="0" lang="ru-RU" sz="1200" u="none" cap="none" strike="noStrike">
                <a:solidFill>
                  <a:srgbClr val="595959"/>
                </a:solidFill>
                <a:latin typeface="Arial"/>
                <a:ea typeface="Arial"/>
                <a:cs typeface="Arial"/>
                <a:sym typeface="Arial"/>
              </a:rPr>
              <a:t> (далі - Особливості).</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1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100"/>
              <a:buFont typeface="Arial"/>
              <a:buNone/>
            </a:pPr>
            <a:r>
              <a:rPr b="1" i="1" lang="ru-RU" sz="1200" u="none" cap="none" strike="noStrike">
                <a:solidFill>
                  <a:srgbClr val="595959"/>
                </a:solidFill>
                <a:latin typeface="Arial"/>
                <a:ea typeface="Arial"/>
                <a:cs typeface="Arial"/>
                <a:sym typeface="Arial"/>
              </a:rPr>
              <a:t>Особливості визначають</a:t>
            </a:r>
            <a:r>
              <a:rPr b="0" i="0" lang="ru-RU" sz="1200" u="none" cap="none" strike="noStrike">
                <a:solidFill>
                  <a:srgbClr val="595959"/>
                </a:solidFill>
                <a:latin typeface="Arial"/>
                <a:ea typeface="Arial"/>
                <a:cs typeface="Arial"/>
                <a:sym typeface="Arial"/>
              </a:rPr>
              <a:t> </a:t>
            </a:r>
            <a:r>
              <a:rPr b="1" i="1" lang="ru-RU" sz="1200" u="none" cap="none" strike="noStrike">
                <a:solidFill>
                  <a:srgbClr val="595959"/>
                </a:solidFill>
                <a:latin typeface="Arial"/>
                <a:ea typeface="Arial"/>
                <a:cs typeface="Arial"/>
                <a:sym typeface="Arial"/>
              </a:rPr>
              <a:t>механізм проведення обстеження знищених окремих категорій об’єктів нерухомого майна із застосуванням продуктів дистанційного спостереження та застосовуються з метою фіксації факту знищення</a:t>
            </a:r>
            <a:r>
              <a:rPr b="0" i="0" lang="ru-RU" sz="1200" u="none" cap="none" strike="noStrike">
                <a:solidFill>
                  <a:srgbClr val="595959"/>
                </a:solidFill>
                <a:latin typeface="Arial"/>
                <a:ea typeface="Arial"/>
                <a:cs typeface="Arial"/>
                <a:sym typeface="Arial"/>
              </a:rPr>
              <a:t> </a:t>
            </a:r>
            <a:r>
              <a:rPr b="1" i="1" lang="ru-RU" sz="1200" u="none" cap="none" strike="noStrike">
                <a:solidFill>
                  <a:srgbClr val="595959"/>
                </a:solidFill>
                <a:latin typeface="Arial"/>
                <a:ea typeface="Arial"/>
                <a:cs typeface="Arial"/>
                <a:sym typeface="Arial"/>
              </a:rPr>
              <a:t>окремих категорій об’єктів нерухомого майна</a:t>
            </a:r>
            <a:r>
              <a:rPr lang="ru-RU" sz="1200">
                <a:solidFill>
                  <a:srgbClr val="595959"/>
                </a:solidFill>
              </a:rPr>
              <a:t>, які розташовані на територіях можливих бойових дій, для яких не визначена дата припинення можливості бойових дій, на територіях активних бойових дій, територіях активних бойових дій, на яких функціонують державні електронні інформаційні ресурси, для яких не визначена дата завершення бойових дій, включених до переліку територій, на яких ведуться (велися) бойові дії або тимчасово окупованих Російською Федерацією, затвердженого Мінрозвитку, </a:t>
            </a:r>
            <a:r>
              <a:rPr b="1" i="1" lang="ru-RU" sz="1200">
                <a:solidFill>
                  <a:srgbClr val="595959"/>
                </a:solidFill>
              </a:rPr>
              <a:t>у разі неможливості проведення на відповідних територіях видів обстеження, передбачених Порядком № 473</a:t>
            </a:r>
            <a:r>
              <a:rPr b="0" i="0" lang="ru-RU" sz="1200" u="none" cap="none" strike="noStrike">
                <a:solidFill>
                  <a:srgbClr val="595959"/>
                </a:solidFill>
                <a:latin typeface="Arial"/>
                <a:ea typeface="Arial"/>
                <a:cs typeface="Arial"/>
                <a:sym typeface="Arial"/>
              </a:rPr>
              <a:t> (</a:t>
            </a:r>
            <a:r>
              <a:rPr b="0" i="1" lang="ru-RU" sz="1200" u="none" cap="none" strike="noStrike">
                <a:solidFill>
                  <a:srgbClr val="595959"/>
                </a:solidFill>
                <a:latin typeface="Arial"/>
                <a:ea typeface="Arial"/>
                <a:cs typeface="Arial"/>
                <a:sym typeface="Arial"/>
              </a:rPr>
              <a:t>пункти 1 та 2 Особливостей</a:t>
            </a:r>
            <a:r>
              <a:rPr b="0" i="0" lang="ru-RU" sz="1200" u="none" cap="none" strike="noStrike">
                <a:solidFill>
                  <a:srgbClr val="595959"/>
                </a:solidFill>
                <a:latin typeface="Arial"/>
                <a:ea typeface="Arial"/>
                <a:cs typeface="Arial"/>
                <a:sym typeface="Arial"/>
              </a:rPr>
              <a:t>).</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1" i="1" lang="ru-RU" sz="1200" u="none" cap="none" strike="noStrike">
                <a:solidFill>
                  <a:srgbClr val="595959"/>
                </a:solidFill>
                <a:latin typeface="Arial"/>
                <a:ea typeface="Arial"/>
                <a:cs typeface="Arial"/>
                <a:sym typeface="Arial"/>
              </a:rPr>
              <a:t>Особливості не застосовуються для обстеження окремих категорій об’єктів нерухомого майна, що розташовані на тимчасово окупованій Російською Федерацією території України</a:t>
            </a:r>
            <a:r>
              <a:rPr b="0" i="0" lang="ru-RU" sz="1200" u="none" cap="none" strike="noStrike">
                <a:solidFill>
                  <a:srgbClr val="595959"/>
                </a:solidFill>
                <a:latin typeface="Arial"/>
                <a:ea typeface="Arial"/>
                <a:cs typeface="Arial"/>
                <a:sym typeface="Arial"/>
              </a:rPr>
              <a:t>, визначеній відповідно до Закону України “Про забезпечення прав і свобод громадян та правовий режим на тимчасово окупованій території України” та переліку територій, на яких ведуться (велися) бойові дії або тимчасово окупованих Російською Федерацією, затвердженого Мінрозвитку (</a:t>
            </a:r>
            <a:r>
              <a:rPr b="0" i="1" lang="ru-RU" sz="1200" u="none" cap="none" strike="noStrike">
                <a:solidFill>
                  <a:srgbClr val="595959"/>
                </a:solidFill>
                <a:latin typeface="Arial"/>
                <a:ea typeface="Arial"/>
                <a:cs typeface="Arial"/>
                <a:sym typeface="Arial"/>
              </a:rPr>
              <a:t>пункт 3 Особливостей</a:t>
            </a:r>
            <a:r>
              <a:rPr b="0" i="0" lang="ru-RU" sz="1200" u="none" cap="none" strike="noStrike">
                <a:solidFill>
                  <a:srgbClr val="595959"/>
                </a:solidFill>
                <a:latin typeface="Arial"/>
                <a:ea typeface="Arial"/>
                <a:cs typeface="Arial"/>
                <a:sym typeface="Arial"/>
              </a:rPr>
              <a:t>).</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g3736e691b06_0_0"/>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293" name="Google Shape;293;g3736e691b06_0_0"/>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294" name="Google Shape;294;g3736e691b06_0_0"/>
          <p:cNvSpPr txBox="1"/>
          <p:nvPr/>
        </p:nvSpPr>
        <p:spPr>
          <a:xfrm>
            <a:off x="357875" y="885475"/>
            <a:ext cx="8329500" cy="38859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1200"/>
              <a:buFont typeface="Arial"/>
              <a:buNone/>
            </a:pPr>
            <a:r>
              <a:rPr b="0" i="0" lang="ru-RU" sz="1200" u="none" cap="none" strike="noStrike">
                <a:solidFill>
                  <a:srgbClr val="595959"/>
                </a:solidFill>
                <a:latin typeface="Arial"/>
                <a:ea typeface="Arial"/>
                <a:cs typeface="Arial"/>
                <a:sym typeface="Arial"/>
              </a:rPr>
              <a:t>Особливостями, у взаємозв'язку з положеннями Порядку № 473, встановлено такий алгоритм проведення дистанційного обстеження</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0" i="0" lang="ru-RU" sz="1200" u="none" cap="none" strike="noStrike">
                <a:solidFill>
                  <a:srgbClr val="595959"/>
                </a:solidFill>
                <a:latin typeface="Arial"/>
                <a:ea typeface="Arial"/>
                <a:cs typeface="Arial"/>
                <a:sym typeface="Arial"/>
              </a:rPr>
              <a:t>1) встановлення наявності умов для проведення дистанційного обстеження;</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0" i="0" lang="ru-RU" sz="1200" u="none" cap="none" strike="noStrike">
                <a:solidFill>
                  <a:srgbClr val="595959"/>
                </a:solidFill>
                <a:latin typeface="Arial"/>
                <a:ea typeface="Arial"/>
                <a:cs typeface="Arial"/>
                <a:sym typeface="Arial"/>
              </a:rPr>
              <a:t>2) прийняття рішення про проведення дистанційного обстеження за наявності відповідних умов;</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0" i="0" lang="ru-RU" sz="1200" u="none" cap="none" strike="noStrike">
                <a:solidFill>
                  <a:srgbClr val="595959"/>
                </a:solidFill>
                <a:latin typeface="Arial"/>
                <a:ea typeface="Arial"/>
                <a:cs typeface="Arial"/>
                <a:sym typeface="Arial"/>
              </a:rPr>
              <a:t>3) проведення дистанційного обстеження;</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0" i="0" lang="ru-RU" sz="1200" u="none" cap="none" strike="noStrike">
                <a:solidFill>
                  <a:srgbClr val="595959"/>
                </a:solidFill>
                <a:latin typeface="Arial"/>
                <a:ea typeface="Arial"/>
                <a:cs typeface="Arial"/>
                <a:sym typeface="Arial"/>
              </a:rPr>
              <a:t>4) зупинення проведення дистанційного обстеження, у разі технічної неможливості встановлення факту знищення об'єкта, зокрема внаслідок відсутності продуктів дистанційного спостереження;</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0" i="0" lang="ru-RU" sz="1200" u="none" cap="none" strike="noStrike">
                <a:solidFill>
                  <a:srgbClr val="595959"/>
                </a:solidFill>
                <a:latin typeface="Arial"/>
                <a:ea typeface="Arial"/>
                <a:cs typeface="Arial"/>
                <a:sym typeface="Arial"/>
              </a:rPr>
              <a:t>5) складення акта дистанційного обстеження.</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p:txBody>
      </p:sp>
      <p:sp>
        <p:nvSpPr>
          <p:cNvPr id="295" name="Google Shape;295;g3736e691b06_0_0"/>
          <p:cNvSpPr txBox="1"/>
          <p:nvPr>
            <p:ph type="title"/>
          </p:nvPr>
        </p:nvSpPr>
        <p:spPr>
          <a:xfrm>
            <a:off x="200225" y="223925"/>
            <a:ext cx="8644800" cy="615600"/>
          </a:xfrm>
          <a:prstGeom prst="rect">
            <a:avLst/>
          </a:prstGeom>
          <a:noFill/>
          <a:ln>
            <a:noFill/>
          </a:ln>
        </p:spPr>
        <p:txBody>
          <a:bodyPr anchorCtr="0" anchor="b" bIns="45700" lIns="91425" spcFirstLastPara="1" rIns="91425" wrap="square" tIns="45700">
            <a:spAutoFit/>
          </a:bodyPr>
          <a:lstStyle/>
          <a:p>
            <a:pPr indent="0" lvl="0" marL="0" rtl="0" algn="ctr">
              <a:lnSpc>
                <a:spcPct val="100000"/>
              </a:lnSpc>
              <a:spcBef>
                <a:spcPts val="0"/>
              </a:spcBef>
              <a:spcAft>
                <a:spcPts val="0"/>
              </a:spcAft>
              <a:buClr>
                <a:srgbClr val="00335C"/>
              </a:buClr>
              <a:buSzPts val="1800"/>
              <a:buFont typeface="Arial"/>
              <a:buNone/>
            </a:pPr>
            <a:r>
              <a:rPr b="1" lang="ru-RU" sz="1700">
                <a:solidFill>
                  <a:srgbClr val="00335C"/>
                </a:solidFill>
              </a:rPr>
              <a:t>Загальний алгоритм дистанційного обстеження окремих видів знищеного майна</a:t>
            </a:r>
            <a:endParaRPr b="1" sz="1700">
              <a:solidFill>
                <a:srgbClr val="00335C"/>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g3736e691b06_0_38"/>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301" name="Google Shape;301;g3736e691b06_0_38"/>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302" name="Google Shape;302;g3736e691b06_0_38"/>
          <p:cNvSpPr txBox="1"/>
          <p:nvPr/>
        </p:nvSpPr>
        <p:spPr>
          <a:xfrm>
            <a:off x="286100" y="778200"/>
            <a:ext cx="8563800" cy="41568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200"/>
              <a:buFont typeface="Arial"/>
              <a:buNone/>
            </a:pPr>
            <a:r>
              <a:rPr b="0" i="0" lang="ru-RU" sz="1200" u="none" cap="none" strike="noStrike">
                <a:solidFill>
                  <a:srgbClr val="595959"/>
                </a:solidFill>
                <a:latin typeface="Arial"/>
                <a:ea typeface="Arial"/>
                <a:cs typeface="Arial"/>
                <a:sym typeface="Arial"/>
              </a:rPr>
              <a:t>І. Умовами для проведення дистанційного обстеження є дві обставини (пункт 5 Особливостей):</a:t>
            </a:r>
            <a:endParaRPr b="0" i="0" sz="1200" u="none" cap="none" strike="noStrike">
              <a:solidFill>
                <a:srgbClr val="595959"/>
              </a:solidFill>
              <a:latin typeface="Arial"/>
              <a:ea typeface="Arial"/>
              <a:cs typeface="Arial"/>
              <a:sym typeface="Arial"/>
            </a:endParaRPr>
          </a:p>
          <a:p>
            <a:pPr indent="-304800" lvl="0" marL="457200" marR="0" rtl="0" algn="just">
              <a:lnSpc>
                <a:spcPct val="100000"/>
              </a:lnSpc>
              <a:spcBef>
                <a:spcPts val="0"/>
              </a:spcBef>
              <a:spcAft>
                <a:spcPts val="0"/>
              </a:spcAft>
              <a:buClr>
                <a:srgbClr val="595959"/>
              </a:buClr>
              <a:buSzPts val="1200"/>
              <a:buFont typeface="Arial"/>
              <a:buChar char="-"/>
            </a:pPr>
            <a:r>
              <a:rPr b="0" i="0" lang="ru-RU" sz="1200" u="none" cap="none" strike="noStrike">
                <a:solidFill>
                  <a:srgbClr val="595959"/>
                </a:solidFill>
                <a:latin typeface="Arial"/>
                <a:ea typeface="Arial"/>
                <a:cs typeface="Arial"/>
                <a:sym typeface="Arial"/>
              </a:rPr>
              <a:t>наявність попередньої інформації, наявної в уповноваженого органу, про знищення об'єктів (житлових будинків, будинків садибного типу, садових та дачних будинків (зокрема квартир, інших житлових приміщень, що розташовані в таких будинках), які розташовані на територіях, визначених пунктом 2 Особливостей;</a:t>
            </a:r>
            <a:endParaRPr b="0" i="0" sz="1200" u="none" cap="none" strike="noStrike">
              <a:solidFill>
                <a:srgbClr val="595959"/>
              </a:solidFill>
              <a:latin typeface="Arial"/>
              <a:ea typeface="Arial"/>
              <a:cs typeface="Arial"/>
              <a:sym typeface="Arial"/>
            </a:endParaRPr>
          </a:p>
          <a:p>
            <a:pPr indent="-304800" lvl="0" marL="457200" marR="0" rtl="0" algn="just">
              <a:lnSpc>
                <a:spcPct val="100000"/>
              </a:lnSpc>
              <a:spcBef>
                <a:spcPts val="0"/>
              </a:spcBef>
              <a:spcAft>
                <a:spcPts val="0"/>
              </a:spcAft>
              <a:buClr>
                <a:srgbClr val="595959"/>
              </a:buClr>
              <a:buSzPts val="1200"/>
              <a:buFont typeface="Arial"/>
              <a:buChar char="-"/>
            </a:pPr>
            <a:r>
              <a:rPr b="0" i="0" lang="ru-RU" sz="1200" u="none" cap="none" strike="noStrike">
                <a:solidFill>
                  <a:srgbClr val="595959"/>
                </a:solidFill>
                <a:latin typeface="Arial"/>
                <a:ea typeface="Arial"/>
                <a:cs typeface="Arial"/>
                <a:sym typeface="Arial"/>
              </a:rPr>
              <a:t>неможливості проведення на відповідних територіях інших видів обстеження.</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1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100"/>
              <a:buFont typeface="Arial"/>
              <a:buNone/>
            </a:pPr>
            <a:r>
              <a:rPr b="0" i="0" lang="ru-RU" sz="1200" u="none" cap="none" strike="noStrike">
                <a:solidFill>
                  <a:srgbClr val="595959"/>
                </a:solidFill>
                <a:latin typeface="Arial"/>
                <a:ea typeface="Arial"/>
                <a:cs typeface="Arial"/>
                <a:sym typeface="Arial"/>
              </a:rPr>
              <a:t>Враховуючи те, що Особливості не надають визначення понять “</a:t>
            </a:r>
            <a:r>
              <a:rPr b="0" i="1" lang="ru-RU" sz="1200" u="none" cap="none" strike="noStrike">
                <a:solidFill>
                  <a:srgbClr val="595959"/>
                </a:solidFill>
                <a:latin typeface="Arial"/>
                <a:ea typeface="Arial"/>
                <a:cs typeface="Arial"/>
                <a:sym typeface="Arial"/>
              </a:rPr>
              <a:t>попередня інформація про знищення об'єкта</a:t>
            </a:r>
            <a:r>
              <a:rPr b="0" i="0" lang="ru-RU" sz="1200" u="none" cap="none" strike="noStrike">
                <a:solidFill>
                  <a:srgbClr val="595959"/>
                </a:solidFill>
                <a:latin typeface="Arial"/>
                <a:ea typeface="Arial"/>
                <a:cs typeface="Arial"/>
                <a:sym typeface="Arial"/>
              </a:rPr>
              <a:t>” та не визначає процедуру встановлення можливості/неможливості проведення інших видів обстеження, беручи до уваги зв'язок Особливостей з Порядком № 473, можливим є застосування для визначення цих умов саме Порядку № 473.</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1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100"/>
              <a:buFont typeface="Arial"/>
              <a:buNone/>
            </a:pPr>
            <a:r>
              <a:rPr b="0" i="0" lang="ru-RU" sz="1200" u="none" cap="none" strike="noStrike">
                <a:solidFill>
                  <a:srgbClr val="595959"/>
                </a:solidFill>
                <a:latin typeface="Arial"/>
                <a:ea typeface="Arial"/>
                <a:cs typeface="Arial"/>
                <a:sym typeface="Arial"/>
              </a:rPr>
              <a:t>Відповідно до до абзацу другого пункту 4 Порядку № 473, організація та координація виконання невідкладних робіт (</a:t>
            </a:r>
            <a:r>
              <a:rPr b="0" i="1" lang="ru-RU" sz="1200" u="none" cap="none" strike="noStrike">
                <a:solidFill>
                  <a:srgbClr val="595959"/>
                </a:solidFill>
                <a:latin typeface="Arial"/>
                <a:ea typeface="Arial"/>
                <a:cs typeface="Arial"/>
                <a:sym typeface="Arial"/>
              </a:rPr>
              <a:t>зокрема до невідкладних робіт відноситься і обстеження пошкоджених об'єктів</a:t>
            </a:r>
            <a:r>
              <a:rPr b="0" i="0" lang="ru-RU" sz="1200" u="none" cap="none" strike="noStrike">
                <a:solidFill>
                  <a:srgbClr val="595959"/>
                </a:solidFill>
                <a:latin typeface="Arial"/>
                <a:ea typeface="Arial"/>
                <a:cs typeface="Arial"/>
                <a:sym typeface="Arial"/>
              </a:rPr>
              <a:t>) здійснюється виконавчими органами сільських, селищних, міських рад, а в разі їх відсутності - військовими адміністраціями (далі- уповноважений орган) </a:t>
            </a:r>
            <a:r>
              <a:rPr b="1" i="1" lang="ru-RU" sz="1200" u="none" cap="none" strike="noStrike">
                <a:solidFill>
                  <a:srgbClr val="595959"/>
                </a:solidFill>
                <a:latin typeface="Arial"/>
                <a:ea typeface="Arial"/>
                <a:cs typeface="Arial"/>
                <a:sym typeface="Arial"/>
              </a:rPr>
              <a:t>на підставі заяв (повідомлень) громадян, підприємств, установ та організацій, інформації, отриманої із засобів масової інформації, від центральних органів виконавчої влади (ДСНС, Національної поліції), військових формувань тощо</a:t>
            </a:r>
            <a:r>
              <a:rPr b="0" i="0" lang="ru-RU" sz="1200" u="none" cap="none" strike="noStrike">
                <a:solidFill>
                  <a:srgbClr val="595959"/>
                </a:solidFill>
                <a:latin typeface="Arial"/>
                <a:ea typeface="Arial"/>
                <a:cs typeface="Arial"/>
                <a:sym typeface="Arial"/>
              </a:rPr>
              <a:t>.</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200"/>
              <a:buFont typeface="Arial"/>
              <a:buNone/>
            </a:pPr>
            <a:r>
              <a:rPr b="0" i="0" lang="ru-RU" sz="1200" u="none" cap="none" strike="noStrike">
                <a:solidFill>
                  <a:srgbClr val="595959"/>
                </a:solidFill>
                <a:latin typeface="Arial"/>
                <a:ea typeface="Arial"/>
                <a:cs typeface="Arial"/>
                <a:sym typeface="Arial"/>
              </a:rPr>
              <a:t>З огляду на викладене, “</a:t>
            </a:r>
            <a:r>
              <a:rPr b="0" i="1" lang="ru-RU" sz="1200" u="none" cap="none" strike="noStrike">
                <a:solidFill>
                  <a:srgbClr val="595959"/>
                </a:solidFill>
                <a:latin typeface="Arial"/>
                <a:ea typeface="Arial"/>
                <a:cs typeface="Arial"/>
                <a:sym typeface="Arial"/>
              </a:rPr>
              <a:t>попередня інформація про знищення об'єкта</a:t>
            </a:r>
            <a:r>
              <a:rPr b="0" i="0" lang="ru-RU" sz="1200" u="none" cap="none" strike="noStrike">
                <a:solidFill>
                  <a:srgbClr val="595959"/>
                </a:solidFill>
                <a:latin typeface="Arial"/>
                <a:ea typeface="Arial"/>
                <a:cs typeface="Arial"/>
                <a:sym typeface="Arial"/>
              </a:rPr>
              <a:t>” в значенні пункту 5 Особливостей  </a:t>
            </a:r>
            <a:r>
              <a:rPr b="1" i="1" lang="ru-RU" sz="1200" u="none" cap="none" strike="noStrike">
                <a:solidFill>
                  <a:srgbClr val="595959"/>
                </a:solidFill>
                <a:latin typeface="Arial"/>
                <a:ea typeface="Arial"/>
                <a:cs typeface="Arial"/>
                <a:sym typeface="Arial"/>
              </a:rPr>
              <a:t>може розглядатися як інформація про можливе знищення об'єкта, що надійшла до або стала відома уповноважено</a:t>
            </a:r>
            <a:r>
              <a:rPr b="1" i="1" lang="ru-RU" sz="1200">
                <a:solidFill>
                  <a:srgbClr val="595959"/>
                </a:solidFill>
              </a:rPr>
              <a:t>му</a:t>
            </a:r>
            <a:r>
              <a:rPr b="1" i="1" lang="ru-RU" sz="1200" u="none" cap="none" strike="noStrike">
                <a:solidFill>
                  <a:srgbClr val="595959"/>
                </a:solidFill>
                <a:latin typeface="Arial"/>
                <a:ea typeface="Arial"/>
                <a:cs typeface="Arial"/>
                <a:sym typeface="Arial"/>
              </a:rPr>
              <a:t> органу з заяв (повідомлень) громадян, підприємств, установ та організацій, інформації, отриманої із засобів масової інформації, від центральних органів виконавчої влади (ДСНС, Національної поліції), військових формувань</a:t>
            </a:r>
            <a:r>
              <a:rPr b="0" i="0" lang="ru-RU" sz="1200" u="none" cap="none" strike="noStrike">
                <a:solidFill>
                  <a:srgbClr val="595959"/>
                </a:solidFill>
                <a:latin typeface="Arial"/>
                <a:ea typeface="Arial"/>
                <a:cs typeface="Arial"/>
                <a:sym typeface="Arial"/>
              </a:rPr>
              <a:t>.</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p:txBody>
      </p:sp>
      <p:sp>
        <p:nvSpPr>
          <p:cNvPr id="303" name="Google Shape;303;g3736e691b06_0_38"/>
          <p:cNvSpPr txBox="1"/>
          <p:nvPr>
            <p:ph type="title"/>
          </p:nvPr>
        </p:nvSpPr>
        <p:spPr>
          <a:xfrm>
            <a:off x="155525" y="243050"/>
            <a:ext cx="8644800" cy="615600"/>
          </a:xfrm>
          <a:prstGeom prst="rect">
            <a:avLst/>
          </a:prstGeom>
          <a:noFill/>
          <a:ln>
            <a:noFill/>
          </a:ln>
        </p:spPr>
        <p:txBody>
          <a:bodyPr anchorCtr="0" anchor="b" bIns="45700" lIns="91425" spcFirstLastPara="1" rIns="91425" wrap="square" tIns="45700">
            <a:spAutoFit/>
          </a:bodyPr>
          <a:lstStyle/>
          <a:p>
            <a:pPr indent="0" lvl="0" marL="0" rtl="0" algn="ctr">
              <a:lnSpc>
                <a:spcPct val="100000"/>
              </a:lnSpc>
              <a:spcBef>
                <a:spcPts val="0"/>
              </a:spcBef>
              <a:spcAft>
                <a:spcPts val="0"/>
              </a:spcAft>
              <a:buClr>
                <a:srgbClr val="00335C"/>
              </a:buClr>
              <a:buSzPts val="1800"/>
              <a:buFont typeface="Arial"/>
              <a:buNone/>
            </a:pPr>
            <a:r>
              <a:rPr b="1" lang="ru-RU" sz="1700">
                <a:solidFill>
                  <a:srgbClr val="00335C"/>
                </a:solidFill>
              </a:rPr>
              <a:t>Умови проведення дистанційного обстеження окремих видів знищеного майна</a:t>
            </a:r>
            <a:endParaRPr b="1" sz="1700">
              <a:solidFill>
                <a:srgbClr val="00335C"/>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sp>
        <p:nvSpPr>
          <p:cNvPr id="308" name="Google Shape;308;g3736e691b06_0_13"/>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309" name="Google Shape;309;g3736e691b06_0_13"/>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310" name="Google Shape;310;g3736e691b06_0_13"/>
          <p:cNvSpPr txBox="1"/>
          <p:nvPr/>
        </p:nvSpPr>
        <p:spPr>
          <a:xfrm>
            <a:off x="357875" y="349125"/>
            <a:ext cx="8329500" cy="44223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1200"/>
              <a:buFont typeface="Arial"/>
              <a:buNone/>
            </a:pPr>
            <a:r>
              <a:rPr b="0" i="0" lang="ru-RU" sz="1200" u="none" cap="none" strike="noStrike">
                <a:solidFill>
                  <a:srgbClr val="595959"/>
                </a:solidFill>
                <a:latin typeface="Arial"/>
                <a:ea typeface="Arial"/>
                <a:cs typeface="Arial"/>
                <a:sym typeface="Arial"/>
              </a:rPr>
              <a:t>До джерел інформації про можливе знищення об'єкта належить, зокрема, </a:t>
            </a:r>
            <a:r>
              <a:rPr b="1" i="1" lang="ru-RU" sz="1200" u="none" cap="none" strike="noStrike">
                <a:solidFill>
                  <a:srgbClr val="595959"/>
                </a:solidFill>
                <a:latin typeface="Arial"/>
                <a:ea typeface="Arial"/>
                <a:cs typeface="Arial"/>
                <a:sym typeface="Arial"/>
              </a:rPr>
              <a:t>інформаційне повідомлення про пошкоджене та знищене нерухоме майно внаслідок бойових дій, терористичних актів, диверсій, спричинених збройною агресією Російської Федерації проти України</a:t>
            </a:r>
            <a:r>
              <a:rPr b="0" i="0" lang="ru-RU" sz="1200" u="none" cap="none" strike="noStrike">
                <a:solidFill>
                  <a:srgbClr val="595959"/>
                </a:solidFill>
                <a:latin typeface="Arial"/>
                <a:ea typeface="Arial"/>
                <a:cs typeface="Arial"/>
                <a:sym typeface="Arial"/>
              </a:rPr>
              <a:t>, подане відповідно до Порядку подання інформаційного повідомлення про пошкоджене та знищене нерухоме майно внаслідок бойових дій, терористичних актів, диверсій, спричинених збройною агресією Російської Федерації проти України, затвердженого постановою Кабінету Міністрів України від 26 березня 2022 р. № 380 “Про збір, обробку та облік інформації про пошкоджене та знищене нерухоме майно внаслідок бойових дій, терористичних актів, диверсій, спричинених збройною агресією Російської Федерації проти України” (далі - інформаційне повідомлення), </a:t>
            </a:r>
            <a:r>
              <a:rPr b="1" i="1" lang="ru-RU" sz="1200" u="none" cap="none" strike="noStrike">
                <a:solidFill>
                  <a:srgbClr val="595959"/>
                </a:solidFill>
                <a:latin typeface="Arial"/>
                <a:ea typeface="Arial"/>
                <a:cs typeface="Arial"/>
                <a:sym typeface="Arial"/>
              </a:rPr>
              <a:t>в якому стан пошкодженого майна зазначений як “непридатно до експлуатації” або “знищено повністю”</a:t>
            </a:r>
            <a:r>
              <a:rPr b="0" i="0" lang="ru-RU" sz="1200" u="none" cap="none" strike="noStrike">
                <a:solidFill>
                  <a:srgbClr val="595959"/>
                </a:solidFill>
                <a:latin typeface="Arial"/>
                <a:ea typeface="Arial"/>
                <a:cs typeface="Arial"/>
                <a:sym typeface="Arial"/>
              </a:rPr>
              <a:t>.</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0" i="0" lang="ru-RU" sz="1200" u="none" cap="none" strike="noStrike">
                <a:solidFill>
                  <a:srgbClr val="595959"/>
                </a:solidFill>
                <a:latin typeface="Arial"/>
                <a:ea typeface="Arial"/>
                <a:cs typeface="Arial"/>
                <a:sym typeface="Arial"/>
              </a:rPr>
              <a:t>Щодо визначення можливості/неможливості проведення інших видів обстеження щодо об'єктів, то слід виходити з положень Порядку № 473.</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0" i="0" lang="ru-RU" sz="1200" u="none" cap="none" strike="noStrike">
                <a:solidFill>
                  <a:srgbClr val="595959"/>
                </a:solidFill>
                <a:latin typeface="Arial"/>
                <a:ea typeface="Arial"/>
                <a:cs typeface="Arial"/>
                <a:sym typeface="Arial"/>
              </a:rPr>
              <a:t>Відповідно до підпункту 2 пункту 1 Порядку № 473, </a:t>
            </a:r>
            <a:r>
              <a:rPr b="1" i="1" lang="ru-RU" sz="1200" u="none" cap="none" strike="noStrike">
                <a:solidFill>
                  <a:srgbClr val="595959"/>
                </a:solidFill>
                <a:latin typeface="Arial"/>
                <a:ea typeface="Arial"/>
                <a:cs typeface="Arial"/>
                <a:sym typeface="Arial"/>
              </a:rPr>
              <a:t>Порядок № 473 застосовується для фіксації пошкоджень будівель та споруд, зумовлених збройною агресією Російської Федерації на територіях активних бойових дій, на територіях активних бойових дій, на яких функціонують державні електронні інформаційні ресурси, включених до переліку територій, на яких ведуться (велися) бойові дії або тимчасово окупованих Російською Федерацією</a:t>
            </a:r>
            <a:r>
              <a:rPr b="0" i="0" lang="ru-RU" sz="1200" u="none" cap="none" strike="noStrike">
                <a:solidFill>
                  <a:srgbClr val="595959"/>
                </a:solidFill>
                <a:latin typeface="Arial"/>
                <a:ea typeface="Arial"/>
                <a:cs typeface="Arial"/>
                <a:sym typeface="Arial"/>
              </a:rPr>
              <a:t>, затвердженого Мінрозвитку, для яких не визначена дата завершення бойових дій, - </a:t>
            </a:r>
            <a:r>
              <a:rPr b="1" i="1" lang="ru-RU" sz="1200" u="none" cap="none" strike="noStrike">
                <a:solidFill>
                  <a:srgbClr val="595959"/>
                </a:solidFill>
                <a:latin typeface="Arial"/>
                <a:ea typeface="Arial"/>
                <a:cs typeface="Arial"/>
                <a:sym typeface="Arial"/>
              </a:rPr>
              <a:t>щодо будівель та споруд, визначених у пункті 6-1 цього Порядку.</a:t>
            </a:r>
            <a:endParaRPr b="1" i="1"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g3736e691b06_0_23"/>
          <p:cNvSpPr txBox="1"/>
          <p:nvPr>
            <p:ph idx="12" type="sldNum"/>
          </p:nvPr>
        </p:nvSpPr>
        <p:spPr>
          <a:xfrm>
            <a:off x="6858000" y="4844639"/>
            <a:ext cx="2133600" cy="18480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600"/>
              <a:buNone/>
            </a:pPr>
            <a:fld id="{00000000-1234-1234-1234-123412341234}" type="slidenum">
              <a:rPr lang="ru-RU"/>
              <a:t>‹#›</a:t>
            </a:fld>
            <a:endParaRPr/>
          </a:p>
        </p:txBody>
      </p:sp>
      <p:sp>
        <p:nvSpPr>
          <p:cNvPr id="316" name="Google Shape;316;g3736e691b06_0_23"/>
          <p:cNvSpPr txBox="1"/>
          <p:nvPr/>
        </p:nvSpPr>
        <p:spPr>
          <a:xfrm>
            <a:off x="2286000" y="4844639"/>
            <a:ext cx="4572000" cy="184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6C6463"/>
              </a:solidFill>
              <a:latin typeface="Arial"/>
              <a:ea typeface="Arial"/>
              <a:cs typeface="Arial"/>
              <a:sym typeface="Arial"/>
            </a:endParaRPr>
          </a:p>
        </p:txBody>
      </p:sp>
      <p:sp>
        <p:nvSpPr>
          <p:cNvPr id="317" name="Google Shape;317;g3736e691b06_0_23"/>
          <p:cNvSpPr txBox="1"/>
          <p:nvPr/>
        </p:nvSpPr>
        <p:spPr>
          <a:xfrm>
            <a:off x="357875" y="232900"/>
            <a:ext cx="8329500" cy="46842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100"/>
              <a:buFont typeface="Arial"/>
              <a:buNone/>
            </a:pPr>
            <a:r>
              <a:rPr b="0" i="0" lang="ru-RU" sz="1200" u="none" cap="none" strike="noStrike">
                <a:solidFill>
                  <a:srgbClr val="595959"/>
                </a:solidFill>
                <a:latin typeface="Arial"/>
                <a:ea typeface="Arial"/>
                <a:cs typeface="Arial"/>
                <a:sym typeface="Arial"/>
              </a:rPr>
              <a:t>За приписами пункту 6-1 Порядку № 473, </a:t>
            </a:r>
            <a:r>
              <a:rPr b="1" i="1" lang="ru-RU" sz="1200">
                <a:solidFill>
                  <a:srgbClr val="595959"/>
                </a:solidFill>
              </a:rPr>
              <a:t>з метою фіксації факту знищення об’єктів, які розташовані на територіях можливих бойових дій, для яких не визначена дата припинення можливості бойових дій, на територіях активних бойових дій, активних бойових дій, на яких функціонують державні електронні інформаційні ресурси, включених до переліку територій, на яких ведуться (велися) бойові дії або тимчасово окупованих Російською Федерацією, затвердженого Мінрозвитку, для яких не визначена дата завершення бойових дій, проводиться обстеження:</a:t>
            </a:r>
            <a:r>
              <a:rPr b="0" i="0" lang="ru-RU" sz="1200" u="none" cap="none" strike="noStrike">
                <a:solidFill>
                  <a:srgbClr val="595959"/>
                </a:solidFill>
                <a:latin typeface="Arial"/>
                <a:ea typeface="Arial"/>
                <a:cs typeface="Arial"/>
                <a:sym typeface="Arial"/>
              </a:rPr>
              <a:t>:</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100"/>
              <a:buFont typeface="Arial"/>
              <a:buNone/>
            </a:pPr>
            <a:r>
              <a:t/>
            </a:r>
            <a:endParaRPr sz="1200">
              <a:solidFill>
                <a:srgbClr val="595959"/>
              </a:solidFill>
            </a:endParaRPr>
          </a:p>
          <a:p>
            <a:pPr indent="0" lvl="0" marL="0" marR="0" rtl="0" algn="just">
              <a:lnSpc>
                <a:spcPct val="100000"/>
              </a:lnSpc>
              <a:spcBef>
                <a:spcPts val="0"/>
              </a:spcBef>
              <a:spcAft>
                <a:spcPts val="0"/>
              </a:spcAft>
              <a:buClr>
                <a:schemeClr val="dk1"/>
              </a:buClr>
              <a:buSzPts val="1100"/>
              <a:buFont typeface="Arial"/>
              <a:buNone/>
            </a:pPr>
            <a:r>
              <a:t/>
            </a:r>
            <a:endParaRPr sz="1200">
              <a:solidFill>
                <a:srgbClr val="595959"/>
              </a:solidFill>
            </a:endParaRPr>
          </a:p>
          <a:p>
            <a:pPr indent="0" lvl="0" marL="0" marR="0" rtl="0" algn="just">
              <a:lnSpc>
                <a:spcPct val="100000"/>
              </a:lnSpc>
              <a:spcBef>
                <a:spcPts val="0"/>
              </a:spcBef>
              <a:spcAft>
                <a:spcPts val="0"/>
              </a:spcAft>
              <a:buClr>
                <a:schemeClr val="dk1"/>
              </a:buClr>
              <a:buSzPts val="1100"/>
              <a:buFont typeface="Arial"/>
              <a:buNone/>
            </a:pPr>
            <a:r>
              <a:rPr b="0" i="0" lang="ru-RU" sz="1200" u="none" cap="none" strike="noStrike">
                <a:solidFill>
                  <a:srgbClr val="595959"/>
                </a:solidFill>
                <a:latin typeface="Arial"/>
                <a:ea typeface="Arial"/>
                <a:cs typeface="Arial"/>
                <a:sym typeface="Arial"/>
              </a:rPr>
              <a:t>1) за відсутності безпосередньої загрози життю та здоров’ю людей під час проведення обстеження, зумовленої воєнними (бойовими) діями, та за умови наявності можливості дотримання заходів, передбачених пунктом 8 цього Порядку, - шляхом комісійного обстеження, що проводиться відповідно пункту 8-1 цього Порядку, та/або технічного обстеження, що проводиться відповідно пункту 9 цього Порядку;</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100"/>
              <a:buFont typeface="Arial"/>
              <a:buNone/>
            </a:pPr>
            <a:r>
              <a:t/>
            </a:r>
            <a:endParaRPr sz="1200">
              <a:solidFill>
                <a:srgbClr val="595959"/>
              </a:solidFill>
            </a:endParaRPr>
          </a:p>
          <a:p>
            <a:pPr indent="0" lvl="0" marL="0" marR="0" rtl="0" algn="just">
              <a:lnSpc>
                <a:spcPct val="100000"/>
              </a:lnSpc>
              <a:spcBef>
                <a:spcPts val="0"/>
              </a:spcBef>
              <a:spcAft>
                <a:spcPts val="0"/>
              </a:spcAft>
              <a:buClr>
                <a:schemeClr val="dk1"/>
              </a:buClr>
              <a:buSzPts val="1100"/>
              <a:buFont typeface="Arial"/>
              <a:buNone/>
            </a:pPr>
            <a:r>
              <a:rPr b="0" i="0" lang="ru-RU" sz="1200" u="none" cap="none" strike="noStrike">
                <a:solidFill>
                  <a:srgbClr val="595959"/>
                </a:solidFill>
                <a:latin typeface="Arial"/>
                <a:ea typeface="Arial"/>
                <a:cs typeface="Arial"/>
                <a:sym typeface="Arial"/>
              </a:rPr>
              <a:t>2) </a:t>
            </a:r>
            <a:r>
              <a:rPr lang="ru-RU" sz="1200">
                <a:solidFill>
                  <a:srgbClr val="595959"/>
                </a:solidFill>
              </a:rPr>
              <a:t>в інших випадках - шляхом проведення комісією, утвореною відповідно до пункту 8-1 цього Порядку, дистанційного обстеження відповідно до особливостей проведення дистанційного обстеження знищених окремих категорій об’єктів нерухомого майна, які розташовані на територіях можливих бойових дій, для яких не визначена дата припинення можливості бойових дій, територіях активних бойових дій, територіях активних бойових дій, на яких функціонують державні електронні інформаційні ресурси, для яких не визначена дата завершення бойових дій, затверджених постановою Кабінету Міністрів України від 7 липня 2025 р. № 815.</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595959"/>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16.9-Template_12.7.2016">
  <a:themeElements>
    <a:clrScheme name="Custom 2">
      <a:dk1>
        <a:srgbClr val="000000"/>
      </a:dk1>
      <a:lt1>
        <a:srgbClr val="FFFFFF"/>
      </a:lt1>
      <a:dk2>
        <a:srgbClr val="002F6C"/>
      </a:dk2>
      <a:lt2>
        <a:srgbClr val="BA0C2F"/>
      </a:lt2>
      <a:accent1>
        <a:srgbClr val="002F6C"/>
      </a:accent1>
      <a:accent2>
        <a:srgbClr val="BA0C2F"/>
      </a:accent2>
      <a:accent3>
        <a:srgbClr val="6C6463"/>
      </a:accent3>
      <a:accent4>
        <a:srgbClr val="000000"/>
      </a:accent4>
      <a:accent5>
        <a:srgbClr val="CFCDC9"/>
      </a:accent5>
      <a:accent6>
        <a:srgbClr val="0067B9"/>
      </a:accent6>
      <a:hlink>
        <a:srgbClr val="6C6463"/>
      </a:hlink>
      <a:folHlink>
        <a:srgbClr val="CFCDC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2017-03-16T17:43:27Z</dcterms:created>
  <dc:creator>USAID</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0x0101000416B43B00DFF643B26A7376B770BAB1</vt:lpwstr>
  </property>
  <property fmtid="{D5CDD505-2E9C-101B-9397-08002B2CF9AE}" pid="3" name="MediaServiceImageTags">
    <vt:lpwstr/>
  </property>
</Properties>
</file>