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1" r:id="rId5"/>
  </p:sldMasterIdLst>
  <p:notesMasterIdLst>
    <p:notesMasterId r:id="rId27"/>
  </p:notesMasterIdLst>
  <p:sldIdLst>
    <p:sldId id="275" r:id="rId6"/>
    <p:sldId id="285" r:id="rId7"/>
    <p:sldId id="329" r:id="rId8"/>
    <p:sldId id="348" r:id="rId9"/>
    <p:sldId id="352" r:id="rId10"/>
    <p:sldId id="349" r:id="rId11"/>
    <p:sldId id="350" r:id="rId12"/>
    <p:sldId id="328" r:id="rId13"/>
    <p:sldId id="335" r:id="rId14"/>
    <p:sldId id="338" r:id="rId15"/>
    <p:sldId id="339" r:id="rId16"/>
    <p:sldId id="340" r:id="rId17"/>
    <p:sldId id="341" r:id="rId18"/>
    <p:sldId id="342" r:id="rId19"/>
    <p:sldId id="343" r:id="rId20"/>
    <p:sldId id="344" r:id="rId21"/>
    <p:sldId id="345" r:id="rId22"/>
    <p:sldId id="346" r:id="rId23"/>
    <p:sldId id="347" r:id="rId24"/>
    <p:sldId id="351" r:id="rId25"/>
    <p:sldId id="306" r:id="rId26"/>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4320">
          <p15:clr>
            <a:srgbClr val="A4A3A4"/>
          </p15:clr>
        </p15:guide>
        <p15:guide id="2" pos="76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5940675A-B579-460E-94D1-54222C63F5DA}" styleName="Без стилю та сітки таблиці">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3" d="100"/>
          <a:sy n="33" d="100"/>
        </p:scale>
        <p:origin x="672" y="56"/>
      </p:cViewPr>
      <p:guideLst>
        <p:guide orient="horz" pos="4320"/>
        <p:guide pos="76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_rels/data9.xml.rels><?xml version="1.0" encoding="UTF-8" standalone="yes"?>
<Relationships xmlns="http://schemas.openxmlformats.org/package/2006/relationships"><Relationship Id="rId1" Type="http://schemas.openxmlformats.org/officeDocument/2006/relationships/hyperlink" Target="https://zakon.rada.gov.ua/laws/show/922-19#n1778" TargetMode="External"/></Relationships>
</file>

<file path=ppt/diagrams/_rels/drawing9.xml.rels><?xml version="1.0" encoding="UTF-8" standalone="yes"?>
<Relationships xmlns="http://schemas.openxmlformats.org/package/2006/relationships"><Relationship Id="rId1" Type="http://schemas.openxmlformats.org/officeDocument/2006/relationships/hyperlink" Target="https://zakon.rada.gov.ua/laws/show/922-19#n1778" TargetMode="Externa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4E0B721-270B-407B-8D2A-9385CD20430C}" type="doc">
      <dgm:prSet loTypeId="urn:microsoft.com/office/officeart/2008/layout/HorizontalMultiLevelHierarchy" loCatId="hierarchy" qsTypeId="urn:microsoft.com/office/officeart/2005/8/quickstyle/simple2" qsCatId="simple" csTypeId="urn:microsoft.com/office/officeart/2005/8/colors/colorful2" csCatId="colorful" phldr="1"/>
      <dgm:spPr/>
      <dgm:t>
        <a:bodyPr/>
        <a:lstStyle/>
        <a:p>
          <a:endParaRPr lang="en-US"/>
        </a:p>
      </dgm:t>
    </dgm:pt>
    <dgm:pt modelId="{BB66A183-9967-4ED7-9658-D23DA53F9F6E}">
      <dgm:prSet phldrT="[Текст]" custT="1"/>
      <dgm:spPr>
        <a:solidFill>
          <a:schemeClr val="accent1">
            <a:lumMod val="40000"/>
            <a:lumOff val="60000"/>
          </a:schemeClr>
        </a:solidFill>
      </dgm:spPr>
      <dgm:t>
        <a:bodyPr/>
        <a:lstStyle/>
        <a:p>
          <a:pPr marL="0" marR="0" indent="0" algn="ctr" defTabSz="825500" rtl="0" fontAlgn="auto" latinLnBrk="0" hangingPunct="0">
            <a:lnSpc>
              <a:spcPct val="100000"/>
            </a:lnSpc>
            <a:spcBef>
              <a:spcPts val="0"/>
            </a:spcBef>
            <a:spcAft>
              <a:spcPts val="0"/>
            </a:spcAft>
            <a:buClrTx/>
            <a:buSzTx/>
            <a:buFontTx/>
            <a:buNone/>
            <a:tabLst/>
          </a:pPr>
          <a:r>
            <a:rPr kumimoji="0" lang="ru-RU" sz="3000" b="1" i="0" u="none" strike="noStrike" cap="none" spc="0" normalizeH="0" baseline="0" dirty="0">
              <a:ln>
                <a:noFill/>
              </a:ln>
              <a:solidFill>
                <a:schemeClr val="tx1"/>
              </a:solidFill>
              <a:effectLst/>
              <a:uFillTx/>
              <a:latin typeface="+mn-lt"/>
              <a:ea typeface="+mn-ea"/>
              <a:cs typeface="+mn-cs"/>
              <a:sym typeface="Helvetica Neue"/>
            </a:rPr>
            <a:t>При </a:t>
          </a:r>
          <a:r>
            <a:rPr kumimoji="0" lang="ru-RU" sz="3000" b="1" i="0" u="none" strike="noStrike" cap="none" spc="0" normalizeH="0" baseline="0" dirty="0" err="1">
              <a:ln>
                <a:noFill/>
              </a:ln>
              <a:solidFill>
                <a:schemeClr val="tx1"/>
              </a:solidFill>
              <a:effectLst/>
              <a:uFillTx/>
              <a:latin typeface="+mn-lt"/>
              <a:ea typeface="+mn-ea"/>
              <a:cs typeface="+mn-cs"/>
              <a:sym typeface="Helvetica Neue"/>
            </a:rPr>
            <a:t>формуванні</a:t>
          </a:r>
          <a:r>
            <a:rPr kumimoji="0" lang="ru-RU" sz="3000" b="1" i="0" u="none" strike="noStrike" cap="none" spc="0" normalizeH="0" baseline="0" dirty="0">
              <a:ln>
                <a:noFill/>
              </a:ln>
              <a:solidFill>
                <a:schemeClr val="tx1"/>
              </a:solidFill>
              <a:effectLst/>
              <a:uFillTx/>
              <a:latin typeface="+mn-lt"/>
              <a:ea typeface="+mn-ea"/>
              <a:cs typeface="+mn-cs"/>
              <a:sym typeface="Helvetica Neue"/>
            </a:rPr>
            <a:t> </a:t>
          </a:r>
          <a:r>
            <a:rPr kumimoji="0" lang="ru-RU" sz="3000" b="1" i="0" u="none" strike="noStrike" cap="none" spc="0" normalizeH="0" baseline="0" dirty="0" err="1">
              <a:ln>
                <a:noFill/>
              </a:ln>
              <a:solidFill>
                <a:schemeClr val="tx1"/>
              </a:solidFill>
              <a:effectLst/>
              <a:uFillTx/>
              <a:latin typeface="+mn-lt"/>
              <a:ea typeface="+mn-ea"/>
              <a:cs typeface="+mn-cs"/>
              <a:sym typeface="Helvetica Neue"/>
            </a:rPr>
            <a:t>проєкту</a:t>
          </a:r>
          <a:r>
            <a:rPr kumimoji="0" lang="ru-RU" sz="3000" b="1" i="0" u="none" strike="noStrike" cap="none" spc="0" normalizeH="0" baseline="0" dirty="0">
              <a:ln>
                <a:noFill/>
              </a:ln>
              <a:solidFill>
                <a:schemeClr val="tx1"/>
              </a:solidFill>
              <a:effectLst/>
              <a:uFillTx/>
              <a:latin typeface="+mn-lt"/>
              <a:ea typeface="+mn-ea"/>
              <a:cs typeface="+mn-cs"/>
              <a:sym typeface="Helvetica Neue"/>
            </a:rPr>
            <a:t> договору, </a:t>
          </a:r>
          <a:r>
            <a:rPr kumimoji="0" lang="ru-RU" sz="3000" b="1" i="0" u="none" strike="noStrike" cap="none" spc="0" normalizeH="0" baseline="0" dirty="0" err="1">
              <a:ln>
                <a:noFill/>
              </a:ln>
              <a:solidFill>
                <a:schemeClr val="tx1"/>
              </a:solidFill>
              <a:effectLst/>
              <a:uFillTx/>
              <a:latin typeface="+mn-lt"/>
              <a:ea typeface="+mn-ea"/>
              <a:cs typeface="+mn-cs"/>
              <a:sym typeface="Helvetica Neue"/>
            </a:rPr>
            <a:t>Замовник</a:t>
          </a:r>
          <a:r>
            <a:rPr kumimoji="0" lang="ru-RU" sz="3000" b="1" i="0" u="none" strike="noStrike" cap="none" spc="0" normalizeH="0" baseline="0" dirty="0">
              <a:ln>
                <a:noFill/>
              </a:ln>
              <a:solidFill>
                <a:schemeClr val="tx1"/>
              </a:solidFill>
              <a:effectLst/>
              <a:uFillTx/>
              <a:latin typeface="+mn-lt"/>
              <a:ea typeface="+mn-ea"/>
              <a:cs typeface="+mn-cs"/>
              <a:sym typeface="Helvetica Neue"/>
            </a:rPr>
            <a:t> повинен</a:t>
          </a:r>
          <a:r>
            <a:rPr kumimoji="0" lang="ru-RU" sz="3000" b="1" i="0" u="none" strike="noStrike" cap="none" spc="0" normalizeH="0" baseline="0" dirty="0">
              <a:ln>
                <a:noFill/>
              </a:ln>
              <a:solidFill>
                <a:schemeClr val="bg1"/>
              </a:solidFill>
              <a:effectLst/>
              <a:uFillTx/>
              <a:latin typeface="+mn-lt"/>
              <a:ea typeface="+mn-ea"/>
              <a:cs typeface="+mn-cs"/>
              <a:sym typeface="Helvetica Neue"/>
            </a:rPr>
            <a:t>:</a:t>
          </a:r>
        </a:p>
        <a:p>
          <a:pPr algn="ctr" defTabSz="800100">
            <a:lnSpc>
              <a:spcPct val="90000"/>
            </a:lnSpc>
            <a:spcBef>
              <a:spcPct val="0"/>
            </a:spcBef>
            <a:spcAft>
              <a:spcPct val="35000"/>
            </a:spcAft>
          </a:pPr>
          <a:r>
            <a:rPr lang="uk-UA" sz="1800" dirty="0">
              <a:solidFill>
                <a:schemeClr val="accent5"/>
              </a:solidFill>
            </a:rPr>
            <a:t>:</a:t>
          </a:r>
          <a:endParaRPr lang="uk-UA" sz="1800" dirty="0">
            <a:solidFill>
              <a:schemeClr val="bg2"/>
            </a:solidFill>
          </a:endParaRPr>
        </a:p>
      </dgm:t>
    </dgm:pt>
    <dgm:pt modelId="{5CEDE91B-4BFF-4893-BBC5-CDCD48A66598}" type="parTrans" cxnId="{ADE3006E-A43F-417F-838D-A6ABAAD463B6}">
      <dgm:prSet/>
      <dgm:spPr/>
      <dgm:t>
        <a:bodyPr/>
        <a:lstStyle/>
        <a:p>
          <a:endParaRPr lang="uk-UA"/>
        </a:p>
      </dgm:t>
    </dgm:pt>
    <dgm:pt modelId="{2955BAA9-9CFB-4A18-ADF3-02168A342DFA}" type="sibTrans" cxnId="{ADE3006E-A43F-417F-838D-A6ABAAD463B6}">
      <dgm:prSet/>
      <dgm:spPr/>
      <dgm:t>
        <a:bodyPr/>
        <a:lstStyle/>
        <a:p>
          <a:endParaRPr lang="uk-UA"/>
        </a:p>
      </dgm:t>
    </dgm:pt>
    <dgm:pt modelId="{38C8C619-C41A-4762-8D8C-32D9FCE9876E}">
      <dgm:prSet phldrT="[Текст]" custT="1"/>
      <dgm:spPr>
        <a:solidFill>
          <a:schemeClr val="accent1">
            <a:lumMod val="40000"/>
            <a:lumOff val="60000"/>
          </a:schemeClr>
        </a:solidFill>
      </dgm:spPr>
      <dgm:t>
        <a:bodyPr/>
        <a:lstStyle/>
        <a:p>
          <a:pPr algn="l"/>
          <a:r>
            <a:rPr kumimoji="0" lang="uk-UA" sz="3000" b="1" i="0" u="none" strike="noStrike" cap="none" spc="0" normalizeH="0" baseline="0" dirty="0">
              <a:ln>
                <a:noFill/>
              </a:ln>
              <a:solidFill>
                <a:schemeClr val="tx1"/>
              </a:solidFill>
              <a:effectLst/>
              <a:uFillTx/>
              <a:latin typeface="+mn-lt"/>
              <a:ea typeface="+mn-ea"/>
              <a:cs typeface="+mn-cs"/>
            </a:rPr>
            <a:t>прописати порядок зміни ціни предмета закупівлі у випадках, передбачених Законом в ст.41, та орієнтовний (можливий) або конкретний (допустимий) перелік документів, які підтверджують факт зміни ціни одиниці товару на ринку;;</a:t>
          </a:r>
        </a:p>
      </dgm:t>
    </dgm:pt>
    <dgm:pt modelId="{4ED9B2CB-DBF0-4514-9077-968FF657E6C9}" type="parTrans" cxnId="{9C08FCE2-100D-415E-9932-7853B614A758}">
      <dgm:prSet/>
      <dgm:spPr/>
      <dgm:t>
        <a:bodyPr/>
        <a:lstStyle/>
        <a:p>
          <a:endParaRPr lang="uk-UA"/>
        </a:p>
      </dgm:t>
    </dgm:pt>
    <dgm:pt modelId="{540E6C1E-27A1-483D-AE6D-A8E05D8EC47D}" type="sibTrans" cxnId="{9C08FCE2-100D-415E-9932-7853B614A758}">
      <dgm:prSet/>
      <dgm:spPr/>
      <dgm:t>
        <a:bodyPr/>
        <a:lstStyle/>
        <a:p>
          <a:endParaRPr lang="uk-UA"/>
        </a:p>
      </dgm:t>
    </dgm:pt>
    <dgm:pt modelId="{B830E13B-A78A-4ECE-BD5C-EDCEB7B83494}">
      <dgm:prSet phldrT="[Текст]" custT="1"/>
      <dgm:spPr>
        <a:solidFill>
          <a:schemeClr val="accent1">
            <a:lumMod val="40000"/>
            <a:lumOff val="60000"/>
          </a:schemeClr>
        </a:solidFill>
      </dgm:spPr>
      <dgm:t>
        <a:bodyPr/>
        <a:lstStyle/>
        <a:p>
          <a:pPr algn="l"/>
          <a:r>
            <a:rPr kumimoji="0" lang="uk-UA" sz="3000" b="1" i="0" u="none" strike="noStrike" cap="none" spc="0" normalizeH="0" baseline="0" dirty="0">
              <a:ln>
                <a:noFill/>
              </a:ln>
              <a:solidFill>
                <a:schemeClr val="tx1"/>
              </a:solidFill>
              <a:effectLst/>
              <a:uFillTx/>
              <a:latin typeface="+mn-lt"/>
              <a:ea typeface="+mn-ea"/>
              <a:cs typeface="+mn-cs"/>
            </a:rPr>
            <a:t>передбачити відповідальність контрагента за невиконання умов договору, а також право замовника в односторонньому порядку розривати договір.</a:t>
          </a:r>
        </a:p>
      </dgm:t>
    </dgm:pt>
    <dgm:pt modelId="{B852F593-02B6-4423-BC43-C768364A9596}" type="parTrans" cxnId="{10D99364-055C-4356-A8F6-10A6CF942E1F}">
      <dgm:prSet/>
      <dgm:spPr/>
      <dgm:t>
        <a:bodyPr/>
        <a:lstStyle/>
        <a:p>
          <a:endParaRPr lang="uk-UA"/>
        </a:p>
      </dgm:t>
    </dgm:pt>
    <dgm:pt modelId="{C13D41E2-4C34-4AA3-A597-65BEFDD4CDB4}" type="sibTrans" cxnId="{10D99364-055C-4356-A8F6-10A6CF942E1F}">
      <dgm:prSet/>
      <dgm:spPr/>
      <dgm:t>
        <a:bodyPr/>
        <a:lstStyle/>
        <a:p>
          <a:endParaRPr lang="uk-UA"/>
        </a:p>
      </dgm:t>
    </dgm:pt>
    <dgm:pt modelId="{DD76D21E-AF90-41A2-A73D-8CBCB85A5849}">
      <dgm:prSet phldrT="[Текст]" custT="1"/>
      <dgm:spPr>
        <a:solidFill>
          <a:schemeClr val="accent1">
            <a:lumMod val="40000"/>
            <a:lumOff val="60000"/>
          </a:schemeClr>
        </a:solidFill>
      </dgm:spPr>
      <dgm:t>
        <a:bodyPr/>
        <a:lstStyle/>
        <a:p>
          <a:pPr algn="l"/>
          <a:r>
            <a:rPr kumimoji="0" lang="uk-UA" sz="3000" b="1" i="0" u="none" strike="noStrike" cap="none" spc="0" normalizeH="0" baseline="0" dirty="0">
              <a:ln>
                <a:noFill/>
              </a:ln>
              <a:solidFill>
                <a:schemeClr val="tx1"/>
              </a:solidFill>
              <a:effectLst/>
              <a:uFillTx/>
              <a:latin typeface="+mn-lt"/>
              <a:ea typeface="+mn-ea"/>
              <a:cs typeface="+mn-cs"/>
            </a:rPr>
            <a:t>чітко визначити істотні умови договору</a:t>
          </a:r>
        </a:p>
      </dgm:t>
    </dgm:pt>
    <dgm:pt modelId="{8E679602-37DF-4511-90DE-460517EE882D}" type="parTrans" cxnId="{5FF809B4-A9C6-42BF-82D3-A3C04D550FAD}">
      <dgm:prSet/>
      <dgm:spPr/>
      <dgm:t>
        <a:bodyPr/>
        <a:lstStyle/>
        <a:p>
          <a:endParaRPr lang="uk-UA"/>
        </a:p>
      </dgm:t>
    </dgm:pt>
    <dgm:pt modelId="{F9E97DE0-D1C7-48EA-89AD-19218AF9CD2A}" type="sibTrans" cxnId="{5FF809B4-A9C6-42BF-82D3-A3C04D550FAD}">
      <dgm:prSet/>
      <dgm:spPr/>
      <dgm:t>
        <a:bodyPr/>
        <a:lstStyle/>
        <a:p>
          <a:endParaRPr lang="uk-UA"/>
        </a:p>
      </dgm:t>
    </dgm:pt>
    <dgm:pt modelId="{0F44F2C7-3C7E-423D-B4AC-8B79F8BA59D1}" type="pres">
      <dgm:prSet presAssocID="{74E0B721-270B-407B-8D2A-9385CD20430C}" presName="Name0" presStyleCnt="0">
        <dgm:presLayoutVars>
          <dgm:chPref val="1"/>
          <dgm:dir/>
          <dgm:animOne val="branch"/>
          <dgm:animLvl val="lvl"/>
          <dgm:resizeHandles val="exact"/>
        </dgm:presLayoutVars>
      </dgm:prSet>
      <dgm:spPr/>
      <dgm:t>
        <a:bodyPr/>
        <a:lstStyle/>
        <a:p>
          <a:endParaRPr lang="uk-UA"/>
        </a:p>
      </dgm:t>
    </dgm:pt>
    <dgm:pt modelId="{1B82C758-66EF-4DED-909F-314622C9207F}" type="pres">
      <dgm:prSet presAssocID="{BB66A183-9967-4ED7-9658-D23DA53F9F6E}" presName="root1" presStyleCnt="0"/>
      <dgm:spPr/>
    </dgm:pt>
    <dgm:pt modelId="{05756056-777A-4A0F-8610-7A03BC2A3FEF}" type="pres">
      <dgm:prSet presAssocID="{BB66A183-9967-4ED7-9658-D23DA53F9F6E}" presName="LevelOneTextNode" presStyleLbl="node0" presStyleIdx="0" presStyleCnt="1" custAng="5400000" custScaleX="338189" custScaleY="68034" custLinFactNeighborX="-32076" custLinFactNeighborY="-4764">
        <dgm:presLayoutVars>
          <dgm:chPref val="3"/>
        </dgm:presLayoutVars>
      </dgm:prSet>
      <dgm:spPr/>
      <dgm:t>
        <a:bodyPr/>
        <a:lstStyle/>
        <a:p>
          <a:endParaRPr lang="uk-UA"/>
        </a:p>
      </dgm:t>
    </dgm:pt>
    <dgm:pt modelId="{BCEE2FD2-23E9-4E3B-9844-D0B4563F738B}" type="pres">
      <dgm:prSet presAssocID="{BB66A183-9967-4ED7-9658-D23DA53F9F6E}" presName="level2hierChild" presStyleCnt="0"/>
      <dgm:spPr/>
    </dgm:pt>
    <dgm:pt modelId="{822ED046-8C72-4E37-914C-7B2F25D83D89}" type="pres">
      <dgm:prSet presAssocID="{4ED9B2CB-DBF0-4514-9077-968FF657E6C9}" presName="conn2-1" presStyleLbl="parChTrans1D2" presStyleIdx="0" presStyleCnt="3"/>
      <dgm:spPr/>
      <dgm:t>
        <a:bodyPr/>
        <a:lstStyle/>
        <a:p>
          <a:endParaRPr lang="uk-UA"/>
        </a:p>
      </dgm:t>
    </dgm:pt>
    <dgm:pt modelId="{C5262F99-E211-49F9-8659-F5CCE8B80302}" type="pres">
      <dgm:prSet presAssocID="{4ED9B2CB-DBF0-4514-9077-968FF657E6C9}" presName="connTx" presStyleLbl="parChTrans1D2" presStyleIdx="0" presStyleCnt="3"/>
      <dgm:spPr/>
      <dgm:t>
        <a:bodyPr/>
        <a:lstStyle/>
        <a:p>
          <a:endParaRPr lang="uk-UA"/>
        </a:p>
      </dgm:t>
    </dgm:pt>
    <dgm:pt modelId="{5BCCF5E7-97B0-4DB0-A6ED-6366A14B5BFE}" type="pres">
      <dgm:prSet presAssocID="{38C8C619-C41A-4762-8D8C-32D9FCE9876E}" presName="root2" presStyleCnt="0"/>
      <dgm:spPr/>
    </dgm:pt>
    <dgm:pt modelId="{115830DA-2B02-4CA5-B74A-879577347FDD}" type="pres">
      <dgm:prSet presAssocID="{38C8C619-C41A-4762-8D8C-32D9FCE9876E}" presName="LevelTwoTextNode" presStyleLbl="node2" presStyleIdx="0" presStyleCnt="3" custScaleX="287185" custScaleY="149229" custLinFactNeighborX="1639" custLinFactNeighborY="-71416">
        <dgm:presLayoutVars>
          <dgm:chPref val="3"/>
        </dgm:presLayoutVars>
      </dgm:prSet>
      <dgm:spPr/>
      <dgm:t>
        <a:bodyPr/>
        <a:lstStyle/>
        <a:p>
          <a:endParaRPr lang="uk-UA"/>
        </a:p>
      </dgm:t>
    </dgm:pt>
    <dgm:pt modelId="{5FDC734A-BAB8-44CE-8257-30A66735754F}" type="pres">
      <dgm:prSet presAssocID="{38C8C619-C41A-4762-8D8C-32D9FCE9876E}" presName="level3hierChild" presStyleCnt="0"/>
      <dgm:spPr/>
    </dgm:pt>
    <dgm:pt modelId="{1F522905-6682-4561-B162-9FCBEAA30CDB}" type="pres">
      <dgm:prSet presAssocID="{B852F593-02B6-4423-BC43-C768364A9596}" presName="conn2-1" presStyleLbl="parChTrans1D2" presStyleIdx="1" presStyleCnt="3"/>
      <dgm:spPr/>
      <dgm:t>
        <a:bodyPr/>
        <a:lstStyle/>
        <a:p>
          <a:endParaRPr lang="uk-UA"/>
        </a:p>
      </dgm:t>
    </dgm:pt>
    <dgm:pt modelId="{4C832A71-7DA1-4601-9743-CEC0103DA410}" type="pres">
      <dgm:prSet presAssocID="{B852F593-02B6-4423-BC43-C768364A9596}" presName="connTx" presStyleLbl="parChTrans1D2" presStyleIdx="1" presStyleCnt="3"/>
      <dgm:spPr/>
      <dgm:t>
        <a:bodyPr/>
        <a:lstStyle/>
        <a:p>
          <a:endParaRPr lang="uk-UA"/>
        </a:p>
      </dgm:t>
    </dgm:pt>
    <dgm:pt modelId="{274DEF33-EE19-43F3-9CFD-508B54CE0FD3}" type="pres">
      <dgm:prSet presAssocID="{B830E13B-A78A-4ECE-BD5C-EDCEB7B83494}" presName="root2" presStyleCnt="0"/>
      <dgm:spPr/>
    </dgm:pt>
    <dgm:pt modelId="{4D65AAA9-F399-4C94-9FB1-B840D26258E7}" type="pres">
      <dgm:prSet presAssocID="{B830E13B-A78A-4ECE-BD5C-EDCEB7B83494}" presName="LevelTwoTextNode" presStyleLbl="node2" presStyleIdx="1" presStyleCnt="3" custScaleX="287185" custScaleY="97133" custLinFactNeighborX="2617" custLinFactNeighborY="-53343">
        <dgm:presLayoutVars>
          <dgm:chPref val="3"/>
        </dgm:presLayoutVars>
      </dgm:prSet>
      <dgm:spPr/>
      <dgm:t>
        <a:bodyPr/>
        <a:lstStyle/>
        <a:p>
          <a:endParaRPr lang="uk-UA"/>
        </a:p>
      </dgm:t>
    </dgm:pt>
    <dgm:pt modelId="{7DB67212-2745-4D31-8AEE-AD6D24335B0F}" type="pres">
      <dgm:prSet presAssocID="{B830E13B-A78A-4ECE-BD5C-EDCEB7B83494}" presName="level3hierChild" presStyleCnt="0"/>
      <dgm:spPr/>
    </dgm:pt>
    <dgm:pt modelId="{678C384F-048B-4E63-A4E1-FD8618B32A06}" type="pres">
      <dgm:prSet presAssocID="{8E679602-37DF-4511-90DE-460517EE882D}" presName="conn2-1" presStyleLbl="parChTrans1D2" presStyleIdx="2" presStyleCnt="3"/>
      <dgm:spPr/>
      <dgm:t>
        <a:bodyPr/>
        <a:lstStyle/>
        <a:p>
          <a:endParaRPr lang="uk-UA"/>
        </a:p>
      </dgm:t>
    </dgm:pt>
    <dgm:pt modelId="{5E116C59-45AF-4F82-874F-2AEA617A5E40}" type="pres">
      <dgm:prSet presAssocID="{8E679602-37DF-4511-90DE-460517EE882D}" presName="connTx" presStyleLbl="parChTrans1D2" presStyleIdx="2" presStyleCnt="3"/>
      <dgm:spPr/>
      <dgm:t>
        <a:bodyPr/>
        <a:lstStyle/>
        <a:p>
          <a:endParaRPr lang="uk-UA"/>
        </a:p>
      </dgm:t>
    </dgm:pt>
    <dgm:pt modelId="{7B9DAAE2-914E-4BCD-9701-6EA8EB5A20D9}" type="pres">
      <dgm:prSet presAssocID="{DD76D21E-AF90-41A2-A73D-8CBCB85A5849}" presName="root2" presStyleCnt="0"/>
      <dgm:spPr/>
    </dgm:pt>
    <dgm:pt modelId="{34F0105A-6105-4780-8636-49BEE9C13BB8}" type="pres">
      <dgm:prSet presAssocID="{DD76D21E-AF90-41A2-A73D-8CBCB85A5849}" presName="LevelTwoTextNode" presStyleLbl="node2" presStyleIdx="2" presStyleCnt="3" custScaleX="293567" custScaleY="120086" custLinFactNeighborX="1639" custLinFactNeighborY="-27942">
        <dgm:presLayoutVars>
          <dgm:chPref val="3"/>
        </dgm:presLayoutVars>
      </dgm:prSet>
      <dgm:spPr/>
      <dgm:t>
        <a:bodyPr/>
        <a:lstStyle/>
        <a:p>
          <a:endParaRPr lang="uk-UA"/>
        </a:p>
      </dgm:t>
    </dgm:pt>
    <dgm:pt modelId="{90D441D5-8353-472D-9393-C6B03FF2C4A2}" type="pres">
      <dgm:prSet presAssocID="{DD76D21E-AF90-41A2-A73D-8CBCB85A5849}" presName="level3hierChild" presStyleCnt="0"/>
      <dgm:spPr/>
    </dgm:pt>
  </dgm:ptLst>
  <dgm:cxnLst>
    <dgm:cxn modelId="{4B57F230-B5BB-42ED-B25F-2F61F9EA31E6}" type="presOf" srcId="{B852F593-02B6-4423-BC43-C768364A9596}" destId="{1F522905-6682-4561-B162-9FCBEAA30CDB}" srcOrd="0" destOrd="0" presId="urn:microsoft.com/office/officeart/2008/layout/HorizontalMultiLevelHierarchy"/>
    <dgm:cxn modelId="{0D218090-7828-4A52-9177-9E27D37FEA74}" type="presOf" srcId="{4ED9B2CB-DBF0-4514-9077-968FF657E6C9}" destId="{822ED046-8C72-4E37-914C-7B2F25D83D89}" srcOrd="0" destOrd="0" presId="urn:microsoft.com/office/officeart/2008/layout/HorizontalMultiLevelHierarchy"/>
    <dgm:cxn modelId="{88156101-765C-4A64-B042-4517E93DA4D2}" type="presOf" srcId="{74E0B721-270B-407B-8D2A-9385CD20430C}" destId="{0F44F2C7-3C7E-423D-B4AC-8B79F8BA59D1}" srcOrd="0" destOrd="0" presId="urn:microsoft.com/office/officeart/2008/layout/HorizontalMultiLevelHierarchy"/>
    <dgm:cxn modelId="{5FF809B4-A9C6-42BF-82D3-A3C04D550FAD}" srcId="{BB66A183-9967-4ED7-9658-D23DA53F9F6E}" destId="{DD76D21E-AF90-41A2-A73D-8CBCB85A5849}" srcOrd="2" destOrd="0" parTransId="{8E679602-37DF-4511-90DE-460517EE882D}" sibTransId="{F9E97DE0-D1C7-48EA-89AD-19218AF9CD2A}"/>
    <dgm:cxn modelId="{6318B7D2-79AA-45C0-B1EA-198E1B507124}" type="presOf" srcId="{4ED9B2CB-DBF0-4514-9077-968FF657E6C9}" destId="{C5262F99-E211-49F9-8659-F5CCE8B80302}" srcOrd="1" destOrd="0" presId="urn:microsoft.com/office/officeart/2008/layout/HorizontalMultiLevelHierarchy"/>
    <dgm:cxn modelId="{636FCAF7-A407-4E3C-B485-CC0D5C1E18E4}" type="presOf" srcId="{BB66A183-9967-4ED7-9658-D23DA53F9F6E}" destId="{05756056-777A-4A0F-8610-7A03BC2A3FEF}" srcOrd="0" destOrd="0" presId="urn:microsoft.com/office/officeart/2008/layout/HorizontalMultiLevelHierarchy"/>
    <dgm:cxn modelId="{9C08FCE2-100D-415E-9932-7853B614A758}" srcId="{BB66A183-9967-4ED7-9658-D23DA53F9F6E}" destId="{38C8C619-C41A-4762-8D8C-32D9FCE9876E}" srcOrd="0" destOrd="0" parTransId="{4ED9B2CB-DBF0-4514-9077-968FF657E6C9}" sibTransId="{540E6C1E-27A1-483D-AE6D-A8E05D8EC47D}"/>
    <dgm:cxn modelId="{3A248603-FC3F-48C4-AE57-3D74DE0389A6}" type="presOf" srcId="{DD76D21E-AF90-41A2-A73D-8CBCB85A5849}" destId="{34F0105A-6105-4780-8636-49BEE9C13BB8}" srcOrd="0" destOrd="0" presId="urn:microsoft.com/office/officeart/2008/layout/HorizontalMultiLevelHierarchy"/>
    <dgm:cxn modelId="{20C9A612-FCC2-4DAB-8A96-2F7177C1559B}" type="presOf" srcId="{8E679602-37DF-4511-90DE-460517EE882D}" destId="{5E116C59-45AF-4F82-874F-2AEA617A5E40}" srcOrd="1" destOrd="0" presId="urn:microsoft.com/office/officeart/2008/layout/HorizontalMultiLevelHierarchy"/>
    <dgm:cxn modelId="{ADE3006E-A43F-417F-838D-A6ABAAD463B6}" srcId="{74E0B721-270B-407B-8D2A-9385CD20430C}" destId="{BB66A183-9967-4ED7-9658-D23DA53F9F6E}" srcOrd="0" destOrd="0" parTransId="{5CEDE91B-4BFF-4893-BBC5-CDCD48A66598}" sibTransId="{2955BAA9-9CFB-4A18-ADF3-02168A342DFA}"/>
    <dgm:cxn modelId="{2B70E77E-D528-4DBD-B921-F9827B8D99E4}" type="presOf" srcId="{8E679602-37DF-4511-90DE-460517EE882D}" destId="{678C384F-048B-4E63-A4E1-FD8618B32A06}" srcOrd="0" destOrd="0" presId="urn:microsoft.com/office/officeart/2008/layout/HorizontalMultiLevelHierarchy"/>
    <dgm:cxn modelId="{BD679636-78EB-4607-B1FD-9D22207DBD71}" type="presOf" srcId="{B830E13B-A78A-4ECE-BD5C-EDCEB7B83494}" destId="{4D65AAA9-F399-4C94-9FB1-B840D26258E7}" srcOrd="0" destOrd="0" presId="urn:microsoft.com/office/officeart/2008/layout/HorizontalMultiLevelHierarchy"/>
    <dgm:cxn modelId="{10D99364-055C-4356-A8F6-10A6CF942E1F}" srcId="{BB66A183-9967-4ED7-9658-D23DA53F9F6E}" destId="{B830E13B-A78A-4ECE-BD5C-EDCEB7B83494}" srcOrd="1" destOrd="0" parTransId="{B852F593-02B6-4423-BC43-C768364A9596}" sibTransId="{C13D41E2-4C34-4AA3-A597-65BEFDD4CDB4}"/>
    <dgm:cxn modelId="{16ECA4C3-3BF0-472C-8608-8C34E9997AFD}" type="presOf" srcId="{38C8C619-C41A-4762-8D8C-32D9FCE9876E}" destId="{115830DA-2B02-4CA5-B74A-879577347FDD}" srcOrd="0" destOrd="0" presId="urn:microsoft.com/office/officeart/2008/layout/HorizontalMultiLevelHierarchy"/>
    <dgm:cxn modelId="{A7E0AD59-36B4-4376-BAB2-106FC306C50E}" type="presOf" srcId="{B852F593-02B6-4423-BC43-C768364A9596}" destId="{4C832A71-7DA1-4601-9743-CEC0103DA410}" srcOrd="1" destOrd="0" presId="urn:microsoft.com/office/officeart/2008/layout/HorizontalMultiLevelHierarchy"/>
    <dgm:cxn modelId="{A56ABA17-4EA9-4258-9505-E2CA4C947D70}" type="presParOf" srcId="{0F44F2C7-3C7E-423D-B4AC-8B79F8BA59D1}" destId="{1B82C758-66EF-4DED-909F-314622C9207F}" srcOrd="0" destOrd="0" presId="urn:microsoft.com/office/officeart/2008/layout/HorizontalMultiLevelHierarchy"/>
    <dgm:cxn modelId="{18BC0E1F-46EE-4FA1-8BB9-6F84C24E1959}" type="presParOf" srcId="{1B82C758-66EF-4DED-909F-314622C9207F}" destId="{05756056-777A-4A0F-8610-7A03BC2A3FEF}" srcOrd="0" destOrd="0" presId="urn:microsoft.com/office/officeart/2008/layout/HorizontalMultiLevelHierarchy"/>
    <dgm:cxn modelId="{AA918863-FB40-48D8-B13B-1CACFFCEF01E}" type="presParOf" srcId="{1B82C758-66EF-4DED-909F-314622C9207F}" destId="{BCEE2FD2-23E9-4E3B-9844-D0B4563F738B}" srcOrd="1" destOrd="0" presId="urn:microsoft.com/office/officeart/2008/layout/HorizontalMultiLevelHierarchy"/>
    <dgm:cxn modelId="{41303038-67C7-4BBF-8D82-C4096B6C931C}" type="presParOf" srcId="{BCEE2FD2-23E9-4E3B-9844-D0B4563F738B}" destId="{822ED046-8C72-4E37-914C-7B2F25D83D89}" srcOrd="0" destOrd="0" presId="urn:microsoft.com/office/officeart/2008/layout/HorizontalMultiLevelHierarchy"/>
    <dgm:cxn modelId="{7CC9076E-765A-4B52-B096-3736A8DC01EE}" type="presParOf" srcId="{822ED046-8C72-4E37-914C-7B2F25D83D89}" destId="{C5262F99-E211-49F9-8659-F5CCE8B80302}" srcOrd="0" destOrd="0" presId="urn:microsoft.com/office/officeart/2008/layout/HorizontalMultiLevelHierarchy"/>
    <dgm:cxn modelId="{A8D2CAB7-2A1F-4F23-9F60-5FF82BB31A93}" type="presParOf" srcId="{BCEE2FD2-23E9-4E3B-9844-D0B4563F738B}" destId="{5BCCF5E7-97B0-4DB0-A6ED-6366A14B5BFE}" srcOrd="1" destOrd="0" presId="urn:microsoft.com/office/officeart/2008/layout/HorizontalMultiLevelHierarchy"/>
    <dgm:cxn modelId="{77E9A44D-2997-431B-AB3F-32D9AF281E99}" type="presParOf" srcId="{5BCCF5E7-97B0-4DB0-A6ED-6366A14B5BFE}" destId="{115830DA-2B02-4CA5-B74A-879577347FDD}" srcOrd="0" destOrd="0" presId="urn:microsoft.com/office/officeart/2008/layout/HorizontalMultiLevelHierarchy"/>
    <dgm:cxn modelId="{CFC74ACB-E82A-4BD0-BF39-3C5D4C650D66}" type="presParOf" srcId="{5BCCF5E7-97B0-4DB0-A6ED-6366A14B5BFE}" destId="{5FDC734A-BAB8-44CE-8257-30A66735754F}" srcOrd="1" destOrd="0" presId="urn:microsoft.com/office/officeart/2008/layout/HorizontalMultiLevelHierarchy"/>
    <dgm:cxn modelId="{6B46A589-10E0-45D3-A0F6-61EE8C5926D7}" type="presParOf" srcId="{BCEE2FD2-23E9-4E3B-9844-D0B4563F738B}" destId="{1F522905-6682-4561-B162-9FCBEAA30CDB}" srcOrd="2" destOrd="0" presId="urn:microsoft.com/office/officeart/2008/layout/HorizontalMultiLevelHierarchy"/>
    <dgm:cxn modelId="{26949E3D-7B35-48BA-8803-D969E5B6C0F4}" type="presParOf" srcId="{1F522905-6682-4561-B162-9FCBEAA30CDB}" destId="{4C832A71-7DA1-4601-9743-CEC0103DA410}" srcOrd="0" destOrd="0" presId="urn:microsoft.com/office/officeart/2008/layout/HorizontalMultiLevelHierarchy"/>
    <dgm:cxn modelId="{F0BA9640-28E1-4840-A25C-A66D42F64ACA}" type="presParOf" srcId="{BCEE2FD2-23E9-4E3B-9844-D0B4563F738B}" destId="{274DEF33-EE19-43F3-9CFD-508B54CE0FD3}" srcOrd="3" destOrd="0" presId="urn:microsoft.com/office/officeart/2008/layout/HorizontalMultiLevelHierarchy"/>
    <dgm:cxn modelId="{C84E5D77-B714-45FC-ABDD-681B7CEEE10C}" type="presParOf" srcId="{274DEF33-EE19-43F3-9CFD-508B54CE0FD3}" destId="{4D65AAA9-F399-4C94-9FB1-B840D26258E7}" srcOrd="0" destOrd="0" presId="urn:microsoft.com/office/officeart/2008/layout/HorizontalMultiLevelHierarchy"/>
    <dgm:cxn modelId="{7243D8ED-A1E2-4FDF-9F04-26672C0C34D7}" type="presParOf" srcId="{274DEF33-EE19-43F3-9CFD-508B54CE0FD3}" destId="{7DB67212-2745-4D31-8AEE-AD6D24335B0F}" srcOrd="1" destOrd="0" presId="urn:microsoft.com/office/officeart/2008/layout/HorizontalMultiLevelHierarchy"/>
    <dgm:cxn modelId="{3296085F-11BF-4FF5-B3FF-022F794FE411}" type="presParOf" srcId="{BCEE2FD2-23E9-4E3B-9844-D0B4563F738B}" destId="{678C384F-048B-4E63-A4E1-FD8618B32A06}" srcOrd="4" destOrd="0" presId="urn:microsoft.com/office/officeart/2008/layout/HorizontalMultiLevelHierarchy"/>
    <dgm:cxn modelId="{34696741-7730-475C-BA49-FFD0DA15A0BB}" type="presParOf" srcId="{678C384F-048B-4E63-A4E1-FD8618B32A06}" destId="{5E116C59-45AF-4F82-874F-2AEA617A5E40}" srcOrd="0" destOrd="0" presId="urn:microsoft.com/office/officeart/2008/layout/HorizontalMultiLevelHierarchy"/>
    <dgm:cxn modelId="{B9DBE728-C299-404C-9964-3B273C95BCBA}" type="presParOf" srcId="{BCEE2FD2-23E9-4E3B-9844-D0B4563F738B}" destId="{7B9DAAE2-914E-4BCD-9701-6EA8EB5A20D9}" srcOrd="5" destOrd="0" presId="urn:microsoft.com/office/officeart/2008/layout/HorizontalMultiLevelHierarchy"/>
    <dgm:cxn modelId="{1C3965CD-BF90-48FA-835A-F30A9993318E}" type="presParOf" srcId="{7B9DAAE2-914E-4BCD-9701-6EA8EB5A20D9}" destId="{34F0105A-6105-4780-8636-49BEE9C13BB8}" srcOrd="0" destOrd="0" presId="urn:microsoft.com/office/officeart/2008/layout/HorizontalMultiLevelHierarchy"/>
    <dgm:cxn modelId="{403BA390-E09C-4D22-AAE2-155B45F0F385}" type="presParOf" srcId="{7B9DAAE2-914E-4BCD-9701-6EA8EB5A20D9}" destId="{90D441D5-8353-472D-9393-C6B03FF2C4A2}" srcOrd="1" destOrd="0" presId="urn:microsoft.com/office/officeart/2008/layout/HorizontalMultiLevelHierarchy"/>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0570F01-2B57-4DEF-B668-67D62C96E59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uk-UA"/>
        </a:p>
      </dgm:t>
    </dgm:pt>
    <dgm:pt modelId="{D2CACC59-3DEE-4D49-9A16-070A2BE48938}">
      <dgm:prSet phldrT="[Текст]" custT="1"/>
      <dgm:spPr>
        <a:solidFill>
          <a:schemeClr val="accent1">
            <a:lumMod val="40000"/>
            <a:lumOff val="60000"/>
          </a:schemeClr>
        </a:solidFill>
      </dgm:spPr>
      <dgm:t>
        <a:bodyPr/>
        <a:lstStyle/>
        <a:p>
          <a:r>
            <a:rPr lang="uk-UA" sz="3600" dirty="0" smtClean="0">
              <a:solidFill>
                <a:schemeClr val="tx1"/>
              </a:solidFill>
            </a:rPr>
            <a:t>1) зменшення обсягів закупівлі, зокрема з урахуванням фактичного обсягу видатків замовника;</a:t>
          </a:r>
          <a:endParaRPr lang="uk-UA" sz="3600" dirty="0">
            <a:solidFill>
              <a:schemeClr val="tx1"/>
            </a:solidFill>
            <a:latin typeface="Arial" panose="020B0604020202020204" pitchFamily="34" charset="0"/>
            <a:cs typeface="Arial" panose="020B0604020202020204" pitchFamily="34" charset="0"/>
          </a:endParaRPr>
        </a:p>
      </dgm:t>
    </dgm:pt>
    <dgm:pt modelId="{EA8D9556-5401-4E84-92F1-D04EB04C4CD9}" type="parTrans" cxnId="{8472A7DD-0BDC-46AA-9EFF-BB2B68D63AFD}">
      <dgm:prSet/>
      <dgm:spPr/>
      <dgm:t>
        <a:bodyPr/>
        <a:lstStyle/>
        <a:p>
          <a:endParaRPr lang="uk-UA"/>
        </a:p>
      </dgm:t>
    </dgm:pt>
    <dgm:pt modelId="{924180D9-9B2C-4A1F-88D3-958B74F05C8F}" type="sibTrans" cxnId="{8472A7DD-0BDC-46AA-9EFF-BB2B68D63AFD}">
      <dgm:prSet/>
      <dgm:spPr/>
      <dgm:t>
        <a:bodyPr/>
        <a:lstStyle/>
        <a:p>
          <a:endParaRPr lang="uk-UA"/>
        </a:p>
      </dgm:t>
    </dgm:pt>
    <dgm:pt modelId="{A35FC4F7-CA06-4AFA-8C9B-4871FA1F3E29}" type="pres">
      <dgm:prSet presAssocID="{D0570F01-2B57-4DEF-B668-67D62C96E591}" presName="linear" presStyleCnt="0">
        <dgm:presLayoutVars>
          <dgm:dir/>
          <dgm:animLvl val="lvl"/>
          <dgm:resizeHandles val="exact"/>
        </dgm:presLayoutVars>
      </dgm:prSet>
      <dgm:spPr/>
      <dgm:t>
        <a:bodyPr/>
        <a:lstStyle/>
        <a:p>
          <a:endParaRPr lang="uk-UA"/>
        </a:p>
      </dgm:t>
    </dgm:pt>
    <dgm:pt modelId="{7F784654-A804-4C60-9938-64EDF616D873}" type="pres">
      <dgm:prSet presAssocID="{D2CACC59-3DEE-4D49-9A16-070A2BE48938}" presName="parentLin" presStyleCnt="0"/>
      <dgm:spPr/>
    </dgm:pt>
    <dgm:pt modelId="{A8DF074C-E252-407E-847E-14EE1FF81C14}" type="pres">
      <dgm:prSet presAssocID="{D2CACC59-3DEE-4D49-9A16-070A2BE48938}" presName="parentLeftMargin" presStyleLbl="node1" presStyleIdx="0" presStyleCnt="1"/>
      <dgm:spPr/>
      <dgm:t>
        <a:bodyPr/>
        <a:lstStyle/>
        <a:p>
          <a:endParaRPr lang="uk-UA"/>
        </a:p>
      </dgm:t>
    </dgm:pt>
    <dgm:pt modelId="{B73F68CA-CE23-46E7-8B8E-A3417B85AE7F}" type="pres">
      <dgm:prSet presAssocID="{D2CACC59-3DEE-4D49-9A16-070A2BE48938}" presName="parentText" presStyleLbl="node1" presStyleIdx="0" presStyleCnt="1" custScaleX="288378" custScaleY="2000000" custLinFactY="98752" custLinFactNeighborX="-5776" custLinFactNeighborY="100000">
        <dgm:presLayoutVars>
          <dgm:chMax val="0"/>
          <dgm:bulletEnabled val="1"/>
        </dgm:presLayoutVars>
      </dgm:prSet>
      <dgm:spPr/>
      <dgm:t>
        <a:bodyPr/>
        <a:lstStyle/>
        <a:p>
          <a:endParaRPr lang="uk-UA"/>
        </a:p>
      </dgm:t>
    </dgm:pt>
    <dgm:pt modelId="{7D09C5FB-0D66-4A38-B0AA-8E8910DC94D8}" type="pres">
      <dgm:prSet presAssocID="{D2CACC59-3DEE-4D49-9A16-070A2BE48938}" presName="negativeSpace" presStyleCnt="0"/>
      <dgm:spPr/>
    </dgm:pt>
    <dgm:pt modelId="{A83CE6E8-BC42-4FB5-8DED-55A8ACC74246}" type="pres">
      <dgm:prSet presAssocID="{D2CACC59-3DEE-4D49-9A16-070A2BE48938}" presName="childText" presStyleLbl="conFgAcc1" presStyleIdx="0" presStyleCnt="1">
        <dgm:presLayoutVars>
          <dgm:bulletEnabled val="1"/>
        </dgm:presLayoutVars>
      </dgm:prSet>
      <dgm:spPr/>
    </dgm:pt>
  </dgm:ptLst>
  <dgm:cxnLst>
    <dgm:cxn modelId="{8472A7DD-0BDC-46AA-9EFF-BB2B68D63AFD}" srcId="{D0570F01-2B57-4DEF-B668-67D62C96E591}" destId="{D2CACC59-3DEE-4D49-9A16-070A2BE48938}" srcOrd="0" destOrd="0" parTransId="{EA8D9556-5401-4E84-92F1-D04EB04C4CD9}" sibTransId="{924180D9-9B2C-4A1F-88D3-958B74F05C8F}"/>
    <dgm:cxn modelId="{BEF39CBE-3D60-4B22-8687-8C81B7562AC5}" type="presOf" srcId="{D0570F01-2B57-4DEF-B668-67D62C96E591}" destId="{A35FC4F7-CA06-4AFA-8C9B-4871FA1F3E29}" srcOrd="0" destOrd="0" presId="urn:microsoft.com/office/officeart/2005/8/layout/list1"/>
    <dgm:cxn modelId="{83ED5991-5D18-4458-9462-D8BCE0FD1183}" type="presOf" srcId="{D2CACC59-3DEE-4D49-9A16-070A2BE48938}" destId="{A8DF074C-E252-407E-847E-14EE1FF81C14}" srcOrd="0" destOrd="0" presId="urn:microsoft.com/office/officeart/2005/8/layout/list1"/>
    <dgm:cxn modelId="{A58406E2-5918-45B4-8559-9267C70036AE}" type="presOf" srcId="{D2CACC59-3DEE-4D49-9A16-070A2BE48938}" destId="{B73F68CA-CE23-46E7-8B8E-A3417B85AE7F}" srcOrd="1" destOrd="0" presId="urn:microsoft.com/office/officeart/2005/8/layout/list1"/>
    <dgm:cxn modelId="{9EABD281-3673-4250-9325-1B9D28759683}" type="presParOf" srcId="{A35FC4F7-CA06-4AFA-8C9B-4871FA1F3E29}" destId="{7F784654-A804-4C60-9938-64EDF616D873}" srcOrd="0" destOrd="0" presId="urn:microsoft.com/office/officeart/2005/8/layout/list1"/>
    <dgm:cxn modelId="{C31BF1FA-1779-488A-B661-3618E265B3A2}" type="presParOf" srcId="{7F784654-A804-4C60-9938-64EDF616D873}" destId="{A8DF074C-E252-407E-847E-14EE1FF81C14}" srcOrd="0" destOrd="0" presId="urn:microsoft.com/office/officeart/2005/8/layout/list1"/>
    <dgm:cxn modelId="{A4D2D82B-BB93-4037-9B23-CD97234A2D7E}" type="presParOf" srcId="{7F784654-A804-4C60-9938-64EDF616D873}" destId="{B73F68CA-CE23-46E7-8B8E-A3417B85AE7F}" srcOrd="1" destOrd="0" presId="urn:microsoft.com/office/officeart/2005/8/layout/list1"/>
    <dgm:cxn modelId="{622740EF-15E0-49FD-AA7F-51D400B2CD68}" type="presParOf" srcId="{A35FC4F7-CA06-4AFA-8C9B-4871FA1F3E29}" destId="{7D09C5FB-0D66-4A38-B0AA-8E8910DC94D8}" srcOrd="1" destOrd="0" presId="urn:microsoft.com/office/officeart/2005/8/layout/list1"/>
    <dgm:cxn modelId="{3142732D-A938-4EBD-9CCD-B73CE920BCAC}" type="presParOf" srcId="{A35FC4F7-CA06-4AFA-8C9B-4871FA1F3E29}" destId="{A83CE6E8-BC42-4FB5-8DED-55A8ACC74246}" srcOrd="2" destOrd="0" presId="urn:microsoft.com/office/officeart/2005/8/layout/lis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0570F01-2B57-4DEF-B668-67D62C96E59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uk-UA"/>
        </a:p>
      </dgm:t>
    </dgm:pt>
    <dgm:pt modelId="{D2CACC59-3DEE-4D49-9A16-070A2BE48938}">
      <dgm:prSet phldrT="[Текст]" custT="1"/>
      <dgm:spPr>
        <a:solidFill>
          <a:schemeClr val="accent1">
            <a:lumMod val="40000"/>
            <a:lumOff val="60000"/>
          </a:schemeClr>
        </a:solidFill>
      </dgm:spPr>
      <dgm:t>
        <a:bodyPr/>
        <a:lstStyle/>
        <a:p>
          <a:r>
            <a:rPr lang="uk-UA" sz="3600" b="1" i="1" dirty="0" smtClean="0">
              <a:solidFill>
                <a:schemeClr val="tx1"/>
              </a:solidFill>
            </a:rPr>
            <a:t>Оновлений</a:t>
          </a:r>
          <a:r>
            <a:rPr lang="uk-UA" sz="3600" dirty="0" smtClean="0">
              <a:solidFill>
                <a:schemeClr val="tx1"/>
              </a:solidFill>
            </a:rPr>
            <a:t> 2) погодження зміни ціни за одиницю товару в договорі про закупівлю у разі коливання ціни такого товару на ринку, що відбулося з моменту укладення договору про закупівлю або останнього внесення змін до договору про закупівлю в частині зміни ціни за одиницю товару. Зміна ціни за одиницю товару здійснюється </a:t>
          </a:r>
          <a:r>
            <a:rPr lang="uk-UA" sz="3600" dirty="0" err="1" smtClean="0">
              <a:solidFill>
                <a:schemeClr val="tx1"/>
              </a:solidFill>
            </a:rPr>
            <a:t>пропорційно</a:t>
          </a:r>
          <a:r>
            <a:rPr lang="uk-UA" sz="3600" dirty="0" smtClean="0">
              <a:solidFill>
                <a:schemeClr val="tx1"/>
              </a:solidFill>
            </a:rPr>
            <a:t> коливанню ціни такого товару на ринку (відсоток збільшення ціни за одиницю товару не може перевищувати відсоток коливання (збільшення) ціни такого товару на ринку) за умови документального підтвердження такого коливання та не повинна призвести до збільшення суми, визначеної в договорі про закупівлю на момент його укладення;</a:t>
          </a:r>
          <a:endParaRPr lang="uk-UA" sz="3600" dirty="0">
            <a:solidFill>
              <a:schemeClr val="tx1"/>
            </a:solidFill>
          </a:endParaRPr>
        </a:p>
      </dgm:t>
    </dgm:pt>
    <dgm:pt modelId="{EA8D9556-5401-4E84-92F1-D04EB04C4CD9}" type="parTrans" cxnId="{8472A7DD-0BDC-46AA-9EFF-BB2B68D63AFD}">
      <dgm:prSet/>
      <dgm:spPr/>
      <dgm:t>
        <a:bodyPr/>
        <a:lstStyle/>
        <a:p>
          <a:endParaRPr lang="uk-UA"/>
        </a:p>
      </dgm:t>
    </dgm:pt>
    <dgm:pt modelId="{924180D9-9B2C-4A1F-88D3-958B74F05C8F}" type="sibTrans" cxnId="{8472A7DD-0BDC-46AA-9EFF-BB2B68D63AFD}">
      <dgm:prSet/>
      <dgm:spPr/>
      <dgm:t>
        <a:bodyPr/>
        <a:lstStyle/>
        <a:p>
          <a:endParaRPr lang="uk-UA"/>
        </a:p>
      </dgm:t>
    </dgm:pt>
    <dgm:pt modelId="{A35FC4F7-CA06-4AFA-8C9B-4871FA1F3E29}" type="pres">
      <dgm:prSet presAssocID="{D0570F01-2B57-4DEF-B668-67D62C96E591}" presName="linear" presStyleCnt="0">
        <dgm:presLayoutVars>
          <dgm:dir/>
          <dgm:animLvl val="lvl"/>
          <dgm:resizeHandles val="exact"/>
        </dgm:presLayoutVars>
      </dgm:prSet>
      <dgm:spPr/>
      <dgm:t>
        <a:bodyPr/>
        <a:lstStyle/>
        <a:p>
          <a:endParaRPr lang="uk-UA"/>
        </a:p>
      </dgm:t>
    </dgm:pt>
    <dgm:pt modelId="{7F784654-A804-4C60-9938-64EDF616D873}" type="pres">
      <dgm:prSet presAssocID="{D2CACC59-3DEE-4D49-9A16-070A2BE48938}" presName="parentLin" presStyleCnt="0"/>
      <dgm:spPr/>
    </dgm:pt>
    <dgm:pt modelId="{A8DF074C-E252-407E-847E-14EE1FF81C14}" type="pres">
      <dgm:prSet presAssocID="{D2CACC59-3DEE-4D49-9A16-070A2BE48938}" presName="parentLeftMargin" presStyleLbl="node1" presStyleIdx="0" presStyleCnt="1"/>
      <dgm:spPr/>
      <dgm:t>
        <a:bodyPr/>
        <a:lstStyle/>
        <a:p>
          <a:endParaRPr lang="uk-UA"/>
        </a:p>
      </dgm:t>
    </dgm:pt>
    <dgm:pt modelId="{B73F68CA-CE23-46E7-8B8E-A3417B85AE7F}" type="pres">
      <dgm:prSet presAssocID="{D2CACC59-3DEE-4D49-9A16-070A2BE48938}" presName="parentText" presStyleLbl="node1" presStyleIdx="0" presStyleCnt="1" custScaleX="295527" custScaleY="2000000" custLinFactY="11587" custLinFactNeighborX="-56026" custLinFactNeighborY="100000">
        <dgm:presLayoutVars>
          <dgm:chMax val="0"/>
          <dgm:bulletEnabled val="1"/>
        </dgm:presLayoutVars>
      </dgm:prSet>
      <dgm:spPr/>
      <dgm:t>
        <a:bodyPr/>
        <a:lstStyle/>
        <a:p>
          <a:endParaRPr lang="uk-UA"/>
        </a:p>
      </dgm:t>
    </dgm:pt>
    <dgm:pt modelId="{7D09C5FB-0D66-4A38-B0AA-8E8910DC94D8}" type="pres">
      <dgm:prSet presAssocID="{D2CACC59-3DEE-4D49-9A16-070A2BE48938}" presName="negativeSpace" presStyleCnt="0"/>
      <dgm:spPr/>
    </dgm:pt>
    <dgm:pt modelId="{A83CE6E8-BC42-4FB5-8DED-55A8ACC74246}" type="pres">
      <dgm:prSet presAssocID="{D2CACC59-3DEE-4D49-9A16-070A2BE48938}" presName="childText" presStyleLbl="conFgAcc1" presStyleIdx="0" presStyleCnt="1">
        <dgm:presLayoutVars>
          <dgm:bulletEnabled val="1"/>
        </dgm:presLayoutVars>
      </dgm:prSet>
      <dgm:spPr/>
    </dgm:pt>
  </dgm:ptLst>
  <dgm:cxnLst>
    <dgm:cxn modelId="{8472A7DD-0BDC-46AA-9EFF-BB2B68D63AFD}" srcId="{D0570F01-2B57-4DEF-B668-67D62C96E591}" destId="{D2CACC59-3DEE-4D49-9A16-070A2BE48938}" srcOrd="0" destOrd="0" parTransId="{EA8D9556-5401-4E84-92F1-D04EB04C4CD9}" sibTransId="{924180D9-9B2C-4A1F-88D3-958B74F05C8F}"/>
    <dgm:cxn modelId="{BEF39CBE-3D60-4B22-8687-8C81B7562AC5}" type="presOf" srcId="{D0570F01-2B57-4DEF-B668-67D62C96E591}" destId="{A35FC4F7-CA06-4AFA-8C9B-4871FA1F3E29}" srcOrd="0" destOrd="0" presId="urn:microsoft.com/office/officeart/2005/8/layout/list1"/>
    <dgm:cxn modelId="{83ED5991-5D18-4458-9462-D8BCE0FD1183}" type="presOf" srcId="{D2CACC59-3DEE-4D49-9A16-070A2BE48938}" destId="{A8DF074C-E252-407E-847E-14EE1FF81C14}" srcOrd="0" destOrd="0" presId="urn:microsoft.com/office/officeart/2005/8/layout/list1"/>
    <dgm:cxn modelId="{A58406E2-5918-45B4-8559-9267C70036AE}" type="presOf" srcId="{D2CACC59-3DEE-4D49-9A16-070A2BE48938}" destId="{B73F68CA-CE23-46E7-8B8E-A3417B85AE7F}" srcOrd="1" destOrd="0" presId="urn:microsoft.com/office/officeart/2005/8/layout/list1"/>
    <dgm:cxn modelId="{9EABD281-3673-4250-9325-1B9D28759683}" type="presParOf" srcId="{A35FC4F7-CA06-4AFA-8C9B-4871FA1F3E29}" destId="{7F784654-A804-4C60-9938-64EDF616D873}" srcOrd="0" destOrd="0" presId="urn:microsoft.com/office/officeart/2005/8/layout/list1"/>
    <dgm:cxn modelId="{C31BF1FA-1779-488A-B661-3618E265B3A2}" type="presParOf" srcId="{7F784654-A804-4C60-9938-64EDF616D873}" destId="{A8DF074C-E252-407E-847E-14EE1FF81C14}" srcOrd="0" destOrd="0" presId="urn:microsoft.com/office/officeart/2005/8/layout/list1"/>
    <dgm:cxn modelId="{A4D2D82B-BB93-4037-9B23-CD97234A2D7E}" type="presParOf" srcId="{7F784654-A804-4C60-9938-64EDF616D873}" destId="{B73F68CA-CE23-46E7-8B8E-A3417B85AE7F}" srcOrd="1" destOrd="0" presId="urn:microsoft.com/office/officeart/2005/8/layout/list1"/>
    <dgm:cxn modelId="{622740EF-15E0-49FD-AA7F-51D400B2CD68}" type="presParOf" srcId="{A35FC4F7-CA06-4AFA-8C9B-4871FA1F3E29}" destId="{7D09C5FB-0D66-4A38-B0AA-8E8910DC94D8}" srcOrd="1" destOrd="0" presId="urn:microsoft.com/office/officeart/2005/8/layout/list1"/>
    <dgm:cxn modelId="{3142732D-A938-4EBD-9CCD-B73CE920BCAC}" type="presParOf" srcId="{A35FC4F7-CA06-4AFA-8C9B-4871FA1F3E29}" destId="{A83CE6E8-BC42-4FB5-8DED-55A8ACC74246}" srcOrd="2" destOrd="0" presId="urn:microsoft.com/office/officeart/2005/8/layout/lis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0570F01-2B57-4DEF-B668-67D62C96E59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uk-UA"/>
        </a:p>
      </dgm:t>
    </dgm:pt>
    <dgm:pt modelId="{D2CACC59-3DEE-4D49-9A16-070A2BE48938}">
      <dgm:prSet phldrT="[Текст]" custT="1"/>
      <dgm:spPr>
        <a:solidFill>
          <a:schemeClr val="accent1">
            <a:lumMod val="40000"/>
            <a:lumOff val="60000"/>
          </a:schemeClr>
        </a:solidFill>
      </dgm:spPr>
      <dgm:t>
        <a:bodyPr/>
        <a:lstStyle/>
        <a:p>
          <a:r>
            <a:rPr lang="uk-UA" sz="3600" dirty="0" smtClean="0">
              <a:solidFill>
                <a:schemeClr val="tx1"/>
              </a:solidFill>
            </a:rPr>
            <a:t>3) покращення якості предмета закупівлі, за умови що таке покращення не призведе до збільшення суми, визначеної в договорі про закупівлю;</a:t>
          </a:r>
          <a:endParaRPr lang="uk-UA" sz="3600" dirty="0">
            <a:solidFill>
              <a:schemeClr val="tx1"/>
            </a:solidFill>
            <a:latin typeface="Arial" panose="020B0604020202020204" pitchFamily="34" charset="0"/>
            <a:cs typeface="Arial" panose="020B0604020202020204" pitchFamily="34" charset="0"/>
          </a:endParaRPr>
        </a:p>
      </dgm:t>
    </dgm:pt>
    <dgm:pt modelId="{EA8D9556-5401-4E84-92F1-D04EB04C4CD9}" type="parTrans" cxnId="{8472A7DD-0BDC-46AA-9EFF-BB2B68D63AFD}">
      <dgm:prSet/>
      <dgm:spPr/>
      <dgm:t>
        <a:bodyPr/>
        <a:lstStyle/>
        <a:p>
          <a:endParaRPr lang="uk-UA"/>
        </a:p>
      </dgm:t>
    </dgm:pt>
    <dgm:pt modelId="{924180D9-9B2C-4A1F-88D3-958B74F05C8F}" type="sibTrans" cxnId="{8472A7DD-0BDC-46AA-9EFF-BB2B68D63AFD}">
      <dgm:prSet/>
      <dgm:spPr/>
      <dgm:t>
        <a:bodyPr/>
        <a:lstStyle/>
        <a:p>
          <a:endParaRPr lang="uk-UA"/>
        </a:p>
      </dgm:t>
    </dgm:pt>
    <dgm:pt modelId="{A35FC4F7-CA06-4AFA-8C9B-4871FA1F3E29}" type="pres">
      <dgm:prSet presAssocID="{D0570F01-2B57-4DEF-B668-67D62C96E591}" presName="linear" presStyleCnt="0">
        <dgm:presLayoutVars>
          <dgm:dir/>
          <dgm:animLvl val="lvl"/>
          <dgm:resizeHandles val="exact"/>
        </dgm:presLayoutVars>
      </dgm:prSet>
      <dgm:spPr/>
      <dgm:t>
        <a:bodyPr/>
        <a:lstStyle/>
        <a:p>
          <a:endParaRPr lang="uk-UA"/>
        </a:p>
      </dgm:t>
    </dgm:pt>
    <dgm:pt modelId="{7F784654-A804-4C60-9938-64EDF616D873}" type="pres">
      <dgm:prSet presAssocID="{D2CACC59-3DEE-4D49-9A16-070A2BE48938}" presName="parentLin" presStyleCnt="0"/>
      <dgm:spPr/>
    </dgm:pt>
    <dgm:pt modelId="{A8DF074C-E252-407E-847E-14EE1FF81C14}" type="pres">
      <dgm:prSet presAssocID="{D2CACC59-3DEE-4D49-9A16-070A2BE48938}" presName="parentLeftMargin" presStyleLbl="node1" presStyleIdx="0" presStyleCnt="1"/>
      <dgm:spPr/>
      <dgm:t>
        <a:bodyPr/>
        <a:lstStyle/>
        <a:p>
          <a:endParaRPr lang="uk-UA"/>
        </a:p>
      </dgm:t>
    </dgm:pt>
    <dgm:pt modelId="{B73F68CA-CE23-46E7-8B8E-A3417B85AE7F}" type="pres">
      <dgm:prSet presAssocID="{D2CACC59-3DEE-4D49-9A16-070A2BE48938}" presName="parentText" presStyleLbl="node1" presStyleIdx="0" presStyleCnt="1" custScaleX="288378" custScaleY="2000000" custLinFactY="98752" custLinFactNeighborX="-5776" custLinFactNeighborY="100000">
        <dgm:presLayoutVars>
          <dgm:chMax val="0"/>
          <dgm:bulletEnabled val="1"/>
        </dgm:presLayoutVars>
      </dgm:prSet>
      <dgm:spPr/>
      <dgm:t>
        <a:bodyPr/>
        <a:lstStyle/>
        <a:p>
          <a:endParaRPr lang="uk-UA"/>
        </a:p>
      </dgm:t>
    </dgm:pt>
    <dgm:pt modelId="{7D09C5FB-0D66-4A38-B0AA-8E8910DC94D8}" type="pres">
      <dgm:prSet presAssocID="{D2CACC59-3DEE-4D49-9A16-070A2BE48938}" presName="negativeSpace" presStyleCnt="0"/>
      <dgm:spPr/>
    </dgm:pt>
    <dgm:pt modelId="{A83CE6E8-BC42-4FB5-8DED-55A8ACC74246}" type="pres">
      <dgm:prSet presAssocID="{D2CACC59-3DEE-4D49-9A16-070A2BE48938}" presName="childText" presStyleLbl="conFgAcc1" presStyleIdx="0" presStyleCnt="1">
        <dgm:presLayoutVars>
          <dgm:bulletEnabled val="1"/>
        </dgm:presLayoutVars>
      </dgm:prSet>
      <dgm:spPr/>
    </dgm:pt>
  </dgm:ptLst>
  <dgm:cxnLst>
    <dgm:cxn modelId="{8472A7DD-0BDC-46AA-9EFF-BB2B68D63AFD}" srcId="{D0570F01-2B57-4DEF-B668-67D62C96E591}" destId="{D2CACC59-3DEE-4D49-9A16-070A2BE48938}" srcOrd="0" destOrd="0" parTransId="{EA8D9556-5401-4E84-92F1-D04EB04C4CD9}" sibTransId="{924180D9-9B2C-4A1F-88D3-958B74F05C8F}"/>
    <dgm:cxn modelId="{BEF39CBE-3D60-4B22-8687-8C81B7562AC5}" type="presOf" srcId="{D0570F01-2B57-4DEF-B668-67D62C96E591}" destId="{A35FC4F7-CA06-4AFA-8C9B-4871FA1F3E29}" srcOrd="0" destOrd="0" presId="urn:microsoft.com/office/officeart/2005/8/layout/list1"/>
    <dgm:cxn modelId="{83ED5991-5D18-4458-9462-D8BCE0FD1183}" type="presOf" srcId="{D2CACC59-3DEE-4D49-9A16-070A2BE48938}" destId="{A8DF074C-E252-407E-847E-14EE1FF81C14}" srcOrd="0" destOrd="0" presId="urn:microsoft.com/office/officeart/2005/8/layout/list1"/>
    <dgm:cxn modelId="{A58406E2-5918-45B4-8559-9267C70036AE}" type="presOf" srcId="{D2CACC59-3DEE-4D49-9A16-070A2BE48938}" destId="{B73F68CA-CE23-46E7-8B8E-A3417B85AE7F}" srcOrd="1" destOrd="0" presId="urn:microsoft.com/office/officeart/2005/8/layout/list1"/>
    <dgm:cxn modelId="{9EABD281-3673-4250-9325-1B9D28759683}" type="presParOf" srcId="{A35FC4F7-CA06-4AFA-8C9B-4871FA1F3E29}" destId="{7F784654-A804-4C60-9938-64EDF616D873}" srcOrd="0" destOrd="0" presId="urn:microsoft.com/office/officeart/2005/8/layout/list1"/>
    <dgm:cxn modelId="{C31BF1FA-1779-488A-B661-3618E265B3A2}" type="presParOf" srcId="{7F784654-A804-4C60-9938-64EDF616D873}" destId="{A8DF074C-E252-407E-847E-14EE1FF81C14}" srcOrd="0" destOrd="0" presId="urn:microsoft.com/office/officeart/2005/8/layout/list1"/>
    <dgm:cxn modelId="{A4D2D82B-BB93-4037-9B23-CD97234A2D7E}" type="presParOf" srcId="{7F784654-A804-4C60-9938-64EDF616D873}" destId="{B73F68CA-CE23-46E7-8B8E-A3417B85AE7F}" srcOrd="1" destOrd="0" presId="urn:microsoft.com/office/officeart/2005/8/layout/list1"/>
    <dgm:cxn modelId="{622740EF-15E0-49FD-AA7F-51D400B2CD68}" type="presParOf" srcId="{A35FC4F7-CA06-4AFA-8C9B-4871FA1F3E29}" destId="{7D09C5FB-0D66-4A38-B0AA-8E8910DC94D8}" srcOrd="1" destOrd="0" presId="urn:microsoft.com/office/officeart/2005/8/layout/list1"/>
    <dgm:cxn modelId="{3142732D-A938-4EBD-9CCD-B73CE920BCAC}" type="presParOf" srcId="{A35FC4F7-CA06-4AFA-8C9B-4871FA1F3E29}" destId="{A83CE6E8-BC42-4FB5-8DED-55A8ACC74246}" srcOrd="2" destOrd="0" presId="urn:microsoft.com/office/officeart/2005/8/layout/lis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0570F01-2B57-4DEF-B668-67D62C96E59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uk-UA"/>
        </a:p>
      </dgm:t>
    </dgm:pt>
    <dgm:pt modelId="{D2CACC59-3DEE-4D49-9A16-070A2BE48938}">
      <dgm:prSet phldrT="[Текст]" custT="1"/>
      <dgm:spPr>
        <a:solidFill>
          <a:schemeClr val="accent1">
            <a:lumMod val="40000"/>
            <a:lumOff val="60000"/>
          </a:schemeClr>
        </a:solidFill>
      </dgm:spPr>
      <dgm:t>
        <a:bodyPr/>
        <a:lstStyle/>
        <a:p>
          <a:r>
            <a:rPr lang="uk-UA" sz="3600" dirty="0" smtClean="0">
              <a:solidFill>
                <a:schemeClr val="tx1"/>
              </a:solidFill>
            </a:rPr>
            <a:t>4) продовження строку дії договору про закупівлю та строку виконання зобов’язань щодо передачі товару, виконання робіт, надання послуг у разі виникнення документально підтверджених об’єктивних обставин, що спричинили таке продовження, у тому числі обставин непереборної сили, затримки фінансування витрат замовника, за умови що такі зміни не призведуть до збільшення суми, визначеної в договорі про закупівлю;</a:t>
          </a:r>
          <a:endParaRPr lang="uk-UA" sz="3600" dirty="0">
            <a:solidFill>
              <a:schemeClr val="tx1"/>
            </a:solidFill>
            <a:latin typeface="Arial" panose="020B0604020202020204" pitchFamily="34" charset="0"/>
            <a:cs typeface="Arial" panose="020B0604020202020204" pitchFamily="34" charset="0"/>
          </a:endParaRPr>
        </a:p>
      </dgm:t>
    </dgm:pt>
    <dgm:pt modelId="{EA8D9556-5401-4E84-92F1-D04EB04C4CD9}" type="parTrans" cxnId="{8472A7DD-0BDC-46AA-9EFF-BB2B68D63AFD}">
      <dgm:prSet/>
      <dgm:spPr/>
      <dgm:t>
        <a:bodyPr/>
        <a:lstStyle/>
        <a:p>
          <a:endParaRPr lang="uk-UA"/>
        </a:p>
      </dgm:t>
    </dgm:pt>
    <dgm:pt modelId="{924180D9-9B2C-4A1F-88D3-958B74F05C8F}" type="sibTrans" cxnId="{8472A7DD-0BDC-46AA-9EFF-BB2B68D63AFD}">
      <dgm:prSet/>
      <dgm:spPr/>
      <dgm:t>
        <a:bodyPr/>
        <a:lstStyle/>
        <a:p>
          <a:endParaRPr lang="uk-UA"/>
        </a:p>
      </dgm:t>
    </dgm:pt>
    <dgm:pt modelId="{A35FC4F7-CA06-4AFA-8C9B-4871FA1F3E29}" type="pres">
      <dgm:prSet presAssocID="{D0570F01-2B57-4DEF-B668-67D62C96E591}" presName="linear" presStyleCnt="0">
        <dgm:presLayoutVars>
          <dgm:dir/>
          <dgm:animLvl val="lvl"/>
          <dgm:resizeHandles val="exact"/>
        </dgm:presLayoutVars>
      </dgm:prSet>
      <dgm:spPr/>
      <dgm:t>
        <a:bodyPr/>
        <a:lstStyle/>
        <a:p>
          <a:endParaRPr lang="uk-UA"/>
        </a:p>
      </dgm:t>
    </dgm:pt>
    <dgm:pt modelId="{7F784654-A804-4C60-9938-64EDF616D873}" type="pres">
      <dgm:prSet presAssocID="{D2CACC59-3DEE-4D49-9A16-070A2BE48938}" presName="parentLin" presStyleCnt="0"/>
      <dgm:spPr/>
    </dgm:pt>
    <dgm:pt modelId="{A8DF074C-E252-407E-847E-14EE1FF81C14}" type="pres">
      <dgm:prSet presAssocID="{D2CACC59-3DEE-4D49-9A16-070A2BE48938}" presName="parentLeftMargin" presStyleLbl="node1" presStyleIdx="0" presStyleCnt="1"/>
      <dgm:spPr/>
      <dgm:t>
        <a:bodyPr/>
        <a:lstStyle/>
        <a:p>
          <a:endParaRPr lang="uk-UA"/>
        </a:p>
      </dgm:t>
    </dgm:pt>
    <dgm:pt modelId="{B73F68CA-CE23-46E7-8B8E-A3417B85AE7F}" type="pres">
      <dgm:prSet presAssocID="{D2CACC59-3DEE-4D49-9A16-070A2BE48938}" presName="parentText" presStyleLbl="node1" presStyleIdx="0" presStyleCnt="1" custScaleX="288378" custScaleY="2000000" custLinFactY="98752" custLinFactNeighborX="-5776" custLinFactNeighborY="100000">
        <dgm:presLayoutVars>
          <dgm:chMax val="0"/>
          <dgm:bulletEnabled val="1"/>
        </dgm:presLayoutVars>
      </dgm:prSet>
      <dgm:spPr/>
      <dgm:t>
        <a:bodyPr/>
        <a:lstStyle/>
        <a:p>
          <a:endParaRPr lang="uk-UA"/>
        </a:p>
      </dgm:t>
    </dgm:pt>
    <dgm:pt modelId="{7D09C5FB-0D66-4A38-B0AA-8E8910DC94D8}" type="pres">
      <dgm:prSet presAssocID="{D2CACC59-3DEE-4D49-9A16-070A2BE48938}" presName="negativeSpace" presStyleCnt="0"/>
      <dgm:spPr/>
    </dgm:pt>
    <dgm:pt modelId="{A83CE6E8-BC42-4FB5-8DED-55A8ACC74246}" type="pres">
      <dgm:prSet presAssocID="{D2CACC59-3DEE-4D49-9A16-070A2BE48938}" presName="childText" presStyleLbl="conFgAcc1" presStyleIdx="0" presStyleCnt="1">
        <dgm:presLayoutVars>
          <dgm:bulletEnabled val="1"/>
        </dgm:presLayoutVars>
      </dgm:prSet>
      <dgm:spPr/>
    </dgm:pt>
  </dgm:ptLst>
  <dgm:cxnLst>
    <dgm:cxn modelId="{8472A7DD-0BDC-46AA-9EFF-BB2B68D63AFD}" srcId="{D0570F01-2B57-4DEF-B668-67D62C96E591}" destId="{D2CACC59-3DEE-4D49-9A16-070A2BE48938}" srcOrd="0" destOrd="0" parTransId="{EA8D9556-5401-4E84-92F1-D04EB04C4CD9}" sibTransId="{924180D9-9B2C-4A1F-88D3-958B74F05C8F}"/>
    <dgm:cxn modelId="{BEF39CBE-3D60-4B22-8687-8C81B7562AC5}" type="presOf" srcId="{D0570F01-2B57-4DEF-B668-67D62C96E591}" destId="{A35FC4F7-CA06-4AFA-8C9B-4871FA1F3E29}" srcOrd="0" destOrd="0" presId="urn:microsoft.com/office/officeart/2005/8/layout/list1"/>
    <dgm:cxn modelId="{83ED5991-5D18-4458-9462-D8BCE0FD1183}" type="presOf" srcId="{D2CACC59-3DEE-4D49-9A16-070A2BE48938}" destId="{A8DF074C-E252-407E-847E-14EE1FF81C14}" srcOrd="0" destOrd="0" presId="urn:microsoft.com/office/officeart/2005/8/layout/list1"/>
    <dgm:cxn modelId="{A58406E2-5918-45B4-8559-9267C70036AE}" type="presOf" srcId="{D2CACC59-3DEE-4D49-9A16-070A2BE48938}" destId="{B73F68CA-CE23-46E7-8B8E-A3417B85AE7F}" srcOrd="1" destOrd="0" presId="urn:microsoft.com/office/officeart/2005/8/layout/list1"/>
    <dgm:cxn modelId="{9EABD281-3673-4250-9325-1B9D28759683}" type="presParOf" srcId="{A35FC4F7-CA06-4AFA-8C9B-4871FA1F3E29}" destId="{7F784654-A804-4C60-9938-64EDF616D873}" srcOrd="0" destOrd="0" presId="urn:microsoft.com/office/officeart/2005/8/layout/list1"/>
    <dgm:cxn modelId="{C31BF1FA-1779-488A-B661-3618E265B3A2}" type="presParOf" srcId="{7F784654-A804-4C60-9938-64EDF616D873}" destId="{A8DF074C-E252-407E-847E-14EE1FF81C14}" srcOrd="0" destOrd="0" presId="urn:microsoft.com/office/officeart/2005/8/layout/list1"/>
    <dgm:cxn modelId="{A4D2D82B-BB93-4037-9B23-CD97234A2D7E}" type="presParOf" srcId="{7F784654-A804-4C60-9938-64EDF616D873}" destId="{B73F68CA-CE23-46E7-8B8E-A3417B85AE7F}" srcOrd="1" destOrd="0" presId="urn:microsoft.com/office/officeart/2005/8/layout/list1"/>
    <dgm:cxn modelId="{622740EF-15E0-49FD-AA7F-51D400B2CD68}" type="presParOf" srcId="{A35FC4F7-CA06-4AFA-8C9B-4871FA1F3E29}" destId="{7D09C5FB-0D66-4A38-B0AA-8E8910DC94D8}" srcOrd="1" destOrd="0" presId="urn:microsoft.com/office/officeart/2005/8/layout/list1"/>
    <dgm:cxn modelId="{3142732D-A938-4EBD-9CCD-B73CE920BCAC}" type="presParOf" srcId="{A35FC4F7-CA06-4AFA-8C9B-4871FA1F3E29}" destId="{A83CE6E8-BC42-4FB5-8DED-55A8ACC74246}" srcOrd="2" destOrd="0" presId="urn:microsoft.com/office/officeart/2005/8/layout/lis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0570F01-2B57-4DEF-B668-67D62C96E59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uk-UA"/>
        </a:p>
      </dgm:t>
    </dgm:pt>
    <dgm:pt modelId="{D2CACC59-3DEE-4D49-9A16-070A2BE48938}">
      <dgm:prSet phldrT="[Текст]" custT="1"/>
      <dgm:spPr>
        <a:solidFill>
          <a:schemeClr val="accent1">
            <a:lumMod val="40000"/>
            <a:lumOff val="60000"/>
          </a:schemeClr>
        </a:solidFill>
      </dgm:spPr>
      <dgm:t>
        <a:bodyPr/>
        <a:lstStyle/>
        <a:p>
          <a:r>
            <a:rPr lang="uk-UA" sz="3600" b="1" i="1" dirty="0" smtClean="0">
              <a:solidFill>
                <a:schemeClr val="tx1"/>
              </a:solidFill>
            </a:rPr>
            <a:t>Оновлений</a:t>
          </a:r>
          <a:r>
            <a:rPr lang="uk-UA" sz="3600" dirty="0" smtClean="0">
              <a:solidFill>
                <a:schemeClr val="tx1"/>
              </a:solidFill>
            </a:rPr>
            <a:t> 5) погодження зміни ціни в договорі про закупівлю в бік зменшення (без зміни кількості (обсягу) та якості товарів, робіт і послуг);</a:t>
          </a:r>
          <a:endParaRPr lang="uk-UA" sz="3600" dirty="0">
            <a:solidFill>
              <a:schemeClr val="tx1"/>
            </a:solidFill>
          </a:endParaRPr>
        </a:p>
      </dgm:t>
    </dgm:pt>
    <dgm:pt modelId="{EA8D9556-5401-4E84-92F1-D04EB04C4CD9}" type="parTrans" cxnId="{8472A7DD-0BDC-46AA-9EFF-BB2B68D63AFD}">
      <dgm:prSet/>
      <dgm:spPr/>
      <dgm:t>
        <a:bodyPr/>
        <a:lstStyle/>
        <a:p>
          <a:endParaRPr lang="uk-UA"/>
        </a:p>
      </dgm:t>
    </dgm:pt>
    <dgm:pt modelId="{924180D9-9B2C-4A1F-88D3-958B74F05C8F}" type="sibTrans" cxnId="{8472A7DD-0BDC-46AA-9EFF-BB2B68D63AFD}">
      <dgm:prSet/>
      <dgm:spPr/>
      <dgm:t>
        <a:bodyPr/>
        <a:lstStyle/>
        <a:p>
          <a:endParaRPr lang="uk-UA"/>
        </a:p>
      </dgm:t>
    </dgm:pt>
    <dgm:pt modelId="{A35FC4F7-CA06-4AFA-8C9B-4871FA1F3E29}" type="pres">
      <dgm:prSet presAssocID="{D0570F01-2B57-4DEF-B668-67D62C96E591}" presName="linear" presStyleCnt="0">
        <dgm:presLayoutVars>
          <dgm:dir/>
          <dgm:animLvl val="lvl"/>
          <dgm:resizeHandles val="exact"/>
        </dgm:presLayoutVars>
      </dgm:prSet>
      <dgm:spPr/>
      <dgm:t>
        <a:bodyPr/>
        <a:lstStyle/>
        <a:p>
          <a:endParaRPr lang="uk-UA"/>
        </a:p>
      </dgm:t>
    </dgm:pt>
    <dgm:pt modelId="{7F784654-A804-4C60-9938-64EDF616D873}" type="pres">
      <dgm:prSet presAssocID="{D2CACC59-3DEE-4D49-9A16-070A2BE48938}" presName="parentLin" presStyleCnt="0"/>
      <dgm:spPr/>
    </dgm:pt>
    <dgm:pt modelId="{A8DF074C-E252-407E-847E-14EE1FF81C14}" type="pres">
      <dgm:prSet presAssocID="{D2CACC59-3DEE-4D49-9A16-070A2BE48938}" presName="parentLeftMargin" presStyleLbl="node1" presStyleIdx="0" presStyleCnt="1"/>
      <dgm:spPr/>
      <dgm:t>
        <a:bodyPr/>
        <a:lstStyle/>
        <a:p>
          <a:endParaRPr lang="uk-UA"/>
        </a:p>
      </dgm:t>
    </dgm:pt>
    <dgm:pt modelId="{B73F68CA-CE23-46E7-8B8E-A3417B85AE7F}" type="pres">
      <dgm:prSet presAssocID="{D2CACC59-3DEE-4D49-9A16-070A2BE48938}" presName="parentText" presStyleLbl="node1" presStyleIdx="0" presStyleCnt="1" custScaleX="288378" custScaleY="2000000" custLinFactY="98752" custLinFactNeighborX="-5776" custLinFactNeighborY="100000">
        <dgm:presLayoutVars>
          <dgm:chMax val="0"/>
          <dgm:bulletEnabled val="1"/>
        </dgm:presLayoutVars>
      </dgm:prSet>
      <dgm:spPr/>
      <dgm:t>
        <a:bodyPr/>
        <a:lstStyle/>
        <a:p>
          <a:endParaRPr lang="uk-UA"/>
        </a:p>
      </dgm:t>
    </dgm:pt>
    <dgm:pt modelId="{7D09C5FB-0D66-4A38-B0AA-8E8910DC94D8}" type="pres">
      <dgm:prSet presAssocID="{D2CACC59-3DEE-4D49-9A16-070A2BE48938}" presName="negativeSpace" presStyleCnt="0"/>
      <dgm:spPr/>
    </dgm:pt>
    <dgm:pt modelId="{A83CE6E8-BC42-4FB5-8DED-55A8ACC74246}" type="pres">
      <dgm:prSet presAssocID="{D2CACC59-3DEE-4D49-9A16-070A2BE48938}" presName="childText" presStyleLbl="conFgAcc1" presStyleIdx="0" presStyleCnt="1">
        <dgm:presLayoutVars>
          <dgm:bulletEnabled val="1"/>
        </dgm:presLayoutVars>
      </dgm:prSet>
      <dgm:spPr/>
    </dgm:pt>
  </dgm:ptLst>
  <dgm:cxnLst>
    <dgm:cxn modelId="{8472A7DD-0BDC-46AA-9EFF-BB2B68D63AFD}" srcId="{D0570F01-2B57-4DEF-B668-67D62C96E591}" destId="{D2CACC59-3DEE-4D49-9A16-070A2BE48938}" srcOrd="0" destOrd="0" parTransId="{EA8D9556-5401-4E84-92F1-D04EB04C4CD9}" sibTransId="{924180D9-9B2C-4A1F-88D3-958B74F05C8F}"/>
    <dgm:cxn modelId="{BEF39CBE-3D60-4B22-8687-8C81B7562AC5}" type="presOf" srcId="{D0570F01-2B57-4DEF-B668-67D62C96E591}" destId="{A35FC4F7-CA06-4AFA-8C9B-4871FA1F3E29}" srcOrd="0" destOrd="0" presId="urn:microsoft.com/office/officeart/2005/8/layout/list1"/>
    <dgm:cxn modelId="{83ED5991-5D18-4458-9462-D8BCE0FD1183}" type="presOf" srcId="{D2CACC59-3DEE-4D49-9A16-070A2BE48938}" destId="{A8DF074C-E252-407E-847E-14EE1FF81C14}" srcOrd="0" destOrd="0" presId="urn:microsoft.com/office/officeart/2005/8/layout/list1"/>
    <dgm:cxn modelId="{A58406E2-5918-45B4-8559-9267C70036AE}" type="presOf" srcId="{D2CACC59-3DEE-4D49-9A16-070A2BE48938}" destId="{B73F68CA-CE23-46E7-8B8E-A3417B85AE7F}" srcOrd="1" destOrd="0" presId="urn:microsoft.com/office/officeart/2005/8/layout/list1"/>
    <dgm:cxn modelId="{9EABD281-3673-4250-9325-1B9D28759683}" type="presParOf" srcId="{A35FC4F7-CA06-4AFA-8C9B-4871FA1F3E29}" destId="{7F784654-A804-4C60-9938-64EDF616D873}" srcOrd="0" destOrd="0" presId="urn:microsoft.com/office/officeart/2005/8/layout/list1"/>
    <dgm:cxn modelId="{C31BF1FA-1779-488A-B661-3618E265B3A2}" type="presParOf" srcId="{7F784654-A804-4C60-9938-64EDF616D873}" destId="{A8DF074C-E252-407E-847E-14EE1FF81C14}" srcOrd="0" destOrd="0" presId="urn:microsoft.com/office/officeart/2005/8/layout/list1"/>
    <dgm:cxn modelId="{A4D2D82B-BB93-4037-9B23-CD97234A2D7E}" type="presParOf" srcId="{7F784654-A804-4C60-9938-64EDF616D873}" destId="{B73F68CA-CE23-46E7-8B8E-A3417B85AE7F}" srcOrd="1" destOrd="0" presId="urn:microsoft.com/office/officeart/2005/8/layout/list1"/>
    <dgm:cxn modelId="{622740EF-15E0-49FD-AA7F-51D400B2CD68}" type="presParOf" srcId="{A35FC4F7-CA06-4AFA-8C9B-4871FA1F3E29}" destId="{7D09C5FB-0D66-4A38-B0AA-8E8910DC94D8}" srcOrd="1" destOrd="0" presId="urn:microsoft.com/office/officeart/2005/8/layout/list1"/>
    <dgm:cxn modelId="{3142732D-A938-4EBD-9CCD-B73CE920BCAC}" type="presParOf" srcId="{A35FC4F7-CA06-4AFA-8C9B-4871FA1F3E29}" destId="{A83CE6E8-BC42-4FB5-8DED-55A8ACC74246}" srcOrd="2" destOrd="0" presId="urn:microsoft.com/office/officeart/2005/8/layout/lis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0570F01-2B57-4DEF-B668-67D62C96E59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uk-UA"/>
        </a:p>
      </dgm:t>
    </dgm:pt>
    <dgm:pt modelId="{D2CACC59-3DEE-4D49-9A16-070A2BE48938}">
      <dgm:prSet phldrT="[Текст]" custT="1"/>
      <dgm:spPr>
        <a:solidFill>
          <a:schemeClr val="accent1">
            <a:lumMod val="40000"/>
            <a:lumOff val="60000"/>
          </a:schemeClr>
        </a:solidFill>
      </dgm:spPr>
      <dgm:t>
        <a:bodyPr/>
        <a:lstStyle/>
        <a:p>
          <a:r>
            <a:rPr lang="uk-UA" sz="3600" b="1" i="1" dirty="0" smtClean="0">
              <a:solidFill>
                <a:schemeClr val="tx1"/>
              </a:solidFill>
            </a:rPr>
            <a:t>Оновлений</a:t>
          </a:r>
          <a:r>
            <a:rPr lang="uk-UA" sz="3600" dirty="0" smtClean="0">
              <a:solidFill>
                <a:schemeClr val="tx1"/>
              </a:solidFill>
            </a:rPr>
            <a:t> 6) зміни ціни в договорі про закупівлю у зв’язку з зміною ставок податків і зборів та/або зміною умов щодо надання пільг з оподаткування – </a:t>
          </a:r>
          <a:r>
            <a:rPr lang="uk-UA" sz="3600" dirty="0" err="1" smtClean="0">
              <a:solidFill>
                <a:schemeClr val="tx1"/>
              </a:solidFill>
            </a:rPr>
            <a:t>пропорційно</a:t>
          </a:r>
          <a:r>
            <a:rPr lang="uk-UA" sz="3600" dirty="0" smtClean="0">
              <a:solidFill>
                <a:schemeClr val="tx1"/>
              </a:solidFill>
            </a:rPr>
            <a:t> до зміни таких ставок та/або пільг з оподаткування, а також у зв’язку з зміною системи оподаткування </a:t>
          </a:r>
          <a:r>
            <a:rPr lang="uk-UA" sz="3600" dirty="0" err="1" smtClean="0">
              <a:solidFill>
                <a:schemeClr val="tx1"/>
              </a:solidFill>
            </a:rPr>
            <a:t>пропорційно</a:t>
          </a:r>
          <a:r>
            <a:rPr lang="uk-UA" sz="3600" dirty="0" smtClean="0">
              <a:solidFill>
                <a:schemeClr val="tx1"/>
              </a:solidFill>
            </a:rPr>
            <a:t> до зміни податкового навантаження внаслідок зміни системи оподаткування;</a:t>
          </a:r>
          <a:endParaRPr lang="uk-UA" sz="3600" dirty="0">
            <a:solidFill>
              <a:schemeClr val="tx1"/>
            </a:solidFill>
          </a:endParaRPr>
        </a:p>
      </dgm:t>
    </dgm:pt>
    <dgm:pt modelId="{EA8D9556-5401-4E84-92F1-D04EB04C4CD9}" type="parTrans" cxnId="{8472A7DD-0BDC-46AA-9EFF-BB2B68D63AFD}">
      <dgm:prSet/>
      <dgm:spPr/>
      <dgm:t>
        <a:bodyPr/>
        <a:lstStyle/>
        <a:p>
          <a:endParaRPr lang="uk-UA"/>
        </a:p>
      </dgm:t>
    </dgm:pt>
    <dgm:pt modelId="{924180D9-9B2C-4A1F-88D3-958B74F05C8F}" type="sibTrans" cxnId="{8472A7DD-0BDC-46AA-9EFF-BB2B68D63AFD}">
      <dgm:prSet/>
      <dgm:spPr/>
      <dgm:t>
        <a:bodyPr/>
        <a:lstStyle/>
        <a:p>
          <a:endParaRPr lang="uk-UA"/>
        </a:p>
      </dgm:t>
    </dgm:pt>
    <dgm:pt modelId="{A35FC4F7-CA06-4AFA-8C9B-4871FA1F3E29}" type="pres">
      <dgm:prSet presAssocID="{D0570F01-2B57-4DEF-B668-67D62C96E591}" presName="linear" presStyleCnt="0">
        <dgm:presLayoutVars>
          <dgm:dir/>
          <dgm:animLvl val="lvl"/>
          <dgm:resizeHandles val="exact"/>
        </dgm:presLayoutVars>
      </dgm:prSet>
      <dgm:spPr/>
      <dgm:t>
        <a:bodyPr/>
        <a:lstStyle/>
        <a:p>
          <a:endParaRPr lang="uk-UA"/>
        </a:p>
      </dgm:t>
    </dgm:pt>
    <dgm:pt modelId="{7F784654-A804-4C60-9938-64EDF616D873}" type="pres">
      <dgm:prSet presAssocID="{D2CACC59-3DEE-4D49-9A16-070A2BE48938}" presName="parentLin" presStyleCnt="0"/>
      <dgm:spPr/>
    </dgm:pt>
    <dgm:pt modelId="{A8DF074C-E252-407E-847E-14EE1FF81C14}" type="pres">
      <dgm:prSet presAssocID="{D2CACC59-3DEE-4D49-9A16-070A2BE48938}" presName="parentLeftMargin" presStyleLbl="node1" presStyleIdx="0" presStyleCnt="1"/>
      <dgm:spPr/>
      <dgm:t>
        <a:bodyPr/>
        <a:lstStyle/>
        <a:p>
          <a:endParaRPr lang="uk-UA"/>
        </a:p>
      </dgm:t>
    </dgm:pt>
    <dgm:pt modelId="{B73F68CA-CE23-46E7-8B8E-A3417B85AE7F}" type="pres">
      <dgm:prSet presAssocID="{D2CACC59-3DEE-4D49-9A16-070A2BE48938}" presName="parentText" presStyleLbl="node1" presStyleIdx="0" presStyleCnt="1" custScaleX="288378" custScaleY="2000000" custLinFactY="98752" custLinFactNeighborX="-5776" custLinFactNeighborY="100000">
        <dgm:presLayoutVars>
          <dgm:chMax val="0"/>
          <dgm:bulletEnabled val="1"/>
        </dgm:presLayoutVars>
      </dgm:prSet>
      <dgm:spPr/>
      <dgm:t>
        <a:bodyPr/>
        <a:lstStyle/>
        <a:p>
          <a:endParaRPr lang="uk-UA"/>
        </a:p>
      </dgm:t>
    </dgm:pt>
    <dgm:pt modelId="{7D09C5FB-0D66-4A38-B0AA-8E8910DC94D8}" type="pres">
      <dgm:prSet presAssocID="{D2CACC59-3DEE-4D49-9A16-070A2BE48938}" presName="negativeSpace" presStyleCnt="0"/>
      <dgm:spPr/>
    </dgm:pt>
    <dgm:pt modelId="{A83CE6E8-BC42-4FB5-8DED-55A8ACC74246}" type="pres">
      <dgm:prSet presAssocID="{D2CACC59-3DEE-4D49-9A16-070A2BE48938}" presName="childText" presStyleLbl="conFgAcc1" presStyleIdx="0" presStyleCnt="1">
        <dgm:presLayoutVars>
          <dgm:bulletEnabled val="1"/>
        </dgm:presLayoutVars>
      </dgm:prSet>
      <dgm:spPr/>
    </dgm:pt>
  </dgm:ptLst>
  <dgm:cxnLst>
    <dgm:cxn modelId="{8472A7DD-0BDC-46AA-9EFF-BB2B68D63AFD}" srcId="{D0570F01-2B57-4DEF-B668-67D62C96E591}" destId="{D2CACC59-3DEE-4D49-9A16-070A2BE48938}" srcOrd="0" destOrd="0" parTransId="{EA8D9556-5401-4E84-92F1-D04EB04C4CD9}" sibTransId="{924180D9-9B2C-4A1F-88D3-958B74F05C8F}"/>
    <dgm:cxn modelId="{BEF39CBE-3D60-4B22-8687-8C81B7562AC5}" type="presOf" srcId="{D0570F01-2B57-4DEF-B668-67D62C96E591}" destId="{A35FC4F7-CA06-4AFA-8C9B-4871FA1F3E29}" srcOrd="0" destOrd="0" presId="urn:microsoft.com/office/officeart/2005/8/layout/list1"/>
    <dgm:cxn modelId="{83ED5991-5D18-4458-9462-D8BCE0FD1183}" type="presOf" srcId="{D2CACC59-3DEE-4D49-9A16-070A2BE48938}" destId="{A8DF074C-E252-407E-847E-14EE1FF81C14}" srcOrd="0" destOrd="0" presId="urn:microsoft.com/office/officeart/2005/8/layout/list1"/>
    <dgm:cxn modelId="{A58406E2-5918-45B4-8559-9267C70036AE}" type="presOf" srcId="{D2CACC59-3DEE-4D49-9A16-070A2BE48938}" destId="{B73F68CA-CE23-46E7-8B8E-A3417B85AE7F}" srcOrd="1" destOrd="0" presId="urn:microsoft.com/office/officeart/2005/8/layout/list1"/>
    <dgm:cxn modelId="{9EABD281-3673-4250-9325-1B9D28759683}" type="presParOf" srcId="{A35FC4F7-CA06-4AFA-8C9B-4871FA1F3E29}" destId="{7F784654-A804-4C60-9938-64EDF616D873}" srcOrd="0" destOrd="0" presId="urn:microsoft.com/office/officeart/2005/8/layout/list1"/>
    <dgm:cxn modelId="{C31BF1FA-1779-488A-B661-3618E265B3A2}" type="presParOf" srcId="{7F784654-A804-4C60-9938-64EDF616D873}" destId="{A8DF074C-E252-407E-847E-14EE1FF81C14}" srcOrd="0" destOrd="0" presId="urn:microsoft.com/office/officeart/2005/8/layout/list1"/>
    <dgm:cxn modelId="{A4D2D82B-BB93-4037-9B23-CD97234A2D7E}" type="presParOf" srcId="{7F784654-A804-4C60-9938-64EDF616D873}" destId="{B73F68CA-CE23-46E7-8B8E-A3417B85AE7F}" srcOrd="1" destOrd="0" presId="urn:microsoft.com/office/officeart/2005/8/layout/list1"/>
    <dgm:cxn modelId="{622740EF-15E0-49FD-AA7F-51D400B2CD68}" type="presParOf" srcId="{A35FC4F7-CA06-4AFA-8C9B-4871FA1F3E29}" destId="{7D09C5FB-0D66-4A38-B0AA-8E8910DC94D8}" srcOrd="1" destOrd="0" presId="urn:microsoft.com/office/officeart/2005/8/layout/list1"/>
    <dgm:cxn modelId="{3142732D-A938-4EBD-9CCD-B73CE920BCAC}" type="presParOf" srcId="{A35FC4F7-CA06-4AFA-8C9B-4871FA1F3E29}" destId="{A83CE6E8-BC42-4FB5-8DED-55A8ACC74246}" srcOrd="2" destOrd="0" presId="urn:microsoft.com/office/officeart/2005/8/layout/lis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0570F01-2B57-4DEF-B668-67D62C96E59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uk-UA"/>
        </a:p>
      </dgm:t>
    </dgm:pt>
    <dgm:pt modelId="{D2CACC59-3DEE-4D49-9A16-070A2BE48938}">
      <dgm:prSet phldrT="[Текст]" custT="1"/>
      <dgm:spPr>
        <a:solidFill>
          <a:schemeClr val="accent1">
            <a:lumMod val="40000"/>
            <a:lumOff val="60000"/>
          </a:schemeClr>
        </a:solidFill>
      </dgm:spPr>
      <dgm:t>
        <a:bodyPr/>
        <a:lstStyle/>
        <a:p>
          <a:r>
            <a:rPr lang="uk-UA" sz="3600" dirty="0" smtClean="0">
              <a:solidFill>
                <a:schemeClr val="tx1"/>
              </a:solidFill>
            </a:rPr>
            <a:t>7) зміни встановленого згідно із законодавством органами державної статистики індексу споживчих цін, зміни курсу іноземної валюти, зміни біржових котирувань або показників </a:t>
          </a:r>
          <a:r>
            <a:rPr lang="uk-UA" sz="3600" dirty="0" err="1" smtClean="0">
              <a:solidFill>
                <a:schemeClr val="tx1"/>
              </a:solidFill>
            </a:rPr>
            <a:t>Platts</a:t>
          </a:r>
          <a:r>
            <a:rPr lang="uk-UA" sz="3600" dirty="0" smtClean="0">
              <a:solidFill>
                <a:schemeClr val="tx1"/>
              </a:solidFill>
            </a:rPr>
            <a:t>, ARGUS регульованих цін (тарифів) і нормативів, що застосовуються в договорі про закупівлю, у разі встановлення в договорі про закупівлю порядку зміни ціни;</a:t>
          </a:r>
          <a:endParaRPr lang="uk-UA" sz="3600" dirty="0">
            <a:solidFill>
              <a:schemeClr val="tx1"/>
            </a:solidFill>
            <a:latin typeface="Arial" panose="020B0604020202020204" pitchFamily="34" charset="0"/>
            <a:cs typeface="Arial" panose="020B0604020202020204" pitchFamily="34" charset="0"/>
          </a:endParaRPr>
        </a:p>
      </dgm:t>
    </dgm:pt>
    <dgm:pt modelId="{EA8D9556-5401-4E84-92F1-D04EB04C4CD9}" type="parTrans" cxnId="{8472A7DD-0BDC-46AA-9EFF-BB2B68D63AFD}">
      <dgm:prSet/>
      <dgm:spPr/>
      <dgm:t>
        <a:bodyPr/>
        <a:lstStyle/>
        <a:p>
          <a:endParaRPr lang="uk-UA"/>
        </a:p>
      </dgm:t>
    </dgm:pt>
    <dgm:pt modelId="{924180D9-9B2C-4A1F-88D3-958B74F05C8F}" type="sibTrans" cxnId="{8472A7DD-0BDC-46AA-9EFF-BB2B68D63AFD}">
      <dgm:prSet/>
      <dgm:spPr/>
      <dgm:t>
        <a:bodyPr/>
        <a:lstStyle/>
        <a:p>
          <a:endParaRPr lang="uk-UA"/>
        </a:p>
      </dgm:t>
    </dgm:pt>
    <dgm:pt modelId="{A35FC4F7-CA06-4AFA-8C9B-4871FA1F3E29}" type="pres">
      <dgm:prSet presAssocID="{D0570F01-2B57-4DEF-B668-67D62C96E591}" presName="linear" presStyleCnt="0">
        <dgm:presLayoutVars>
          <dgm:dir/>
          <dgm:animLvl val="lvl"/>
          <dgm:resizeHandles val="exact"/>
        </dgm:presLayoutVars>
      </dgm:prSet>
      <dgm:spPr/>
      <dgm:t>
        <a:bodyPr/>
        <a:lstStyle/>
        <a:p>
          <a:endParaRPr lang="uk-UA"/>
        </a:p>
      </dgm:t>
    </dgm:pt>
    <dgm:pt modelId="{7F784654-A804-4C60-9938-64EDF616D873}" type="pres">
      <dgm:prSet presAssocID="{D2CACC59-3DEE-4D49-9A16-070A2BE48938}" presName="parentLin" presStyleCnt="0"/>
      <dgm:spPr/>
    </dgm:pt>
    <dgm:pt modelId="{A8DF074C-E252-407E-847E-14EE1FF81C14}" type="pres">
      <dgm:prSet presAssocID="{D2CACC59-3DEE-4D49-9A16-070A2BE48938}" presName="parentLeftMargin" presStyleLbl="node1" presStyleIdx="0" presStyleCnt="1"/>
      <dgm:spPr/>
      <dgm:t>
        <a:bodyPr/>
        <a:lstStyle/>
        <a:p>
          <a:endParaRPr lang="uk-UA"/>
        </a:p>
      </dgm:t>
    </dgm:pt>
    <dgm:pt modelId="{B73F68CA-CE23-46E7-8B8E-A3417B85AE7F}" type="pres">
      <dgm:prSet presAssocID="{D2CACC59-3DEE-4D49-9A16-070A2BE48938}" presName="parentText" presStyleLbl="node1" presStyleIdx="0" presStyleCnt="1" custScaleX="288378" custScaleY="2000000" custLinFactY="26408" custLinFactNeighborX="82" custLinFactNeighborY="100000">
        <dgm:presLayoutVars>
          <dgm:chMax val="0"/>
          <dgm:bulletEnabled val="1"/>
        </dgm:presLayoutVars>
      </dgm:prSet>
      <dgm:spPr/>
      <dgm:t>
        <a:bodyPr/>
        <a:lstStyle/>
        <a:p>
          <a:endParaRPr lang="uk-UA"/>
        </a:p>
      </dgm:t>
    </dgm:pt>
    <dgm:pt modelId="{7D09C5FB-0D66-4A38-B0AA-8E8910DC94D8}" type="pres">
      <dgm:prSet presAssocID="{D2CACC59-3DEE-4D49-9A16-070A2BE48938}" presName="negativeSpace" presStyleCnt="0"/>
      <dgm:spPr/>
    </dgm:pt>
    <dgm:pt modelId="{A83CE6E8-BC42-4FB5-8DED-55A8ACC74246}" type="pres">
      <dgm:prSet presAssocID="{D2CACC59-3DEE-4D49-9A16-070A2BE48938}" presName="childText" presStyleLbl="conFgAcc1" presStyleIdx="0" presStyleCnt="1">
        <dgm:presLayoutVars>
          <dgm:bulletEnabled val="1"/>
        </dgm:presLayoutVars>
      </dgm:prSet>
      <dgm:spPr/>
    </dgm:pt>
  </dgm:ptLst>
  <dgm:cxnLst>
    <dgm:cxn modelId="{8472A7DD-0BDC-46AA-9EFF-BB2B68D63AFD}" srcId="{D0570F01-2B57-4DEF-B668-67D62C96E591}" destId="{D2CACC59-3DEE-4D49-9A16-070A2BE48938}" srcOrd="0" destOrd="0" parTransId="{EA8D9556-5401-4E84-92F1-D04EB04C4CD9}" sibTransId="{924180D9-9B2C-4A1F-88D3-958B74F05C8F}"/>
    <dgm:cxn modelId="{BEF39CBE-3D60-4B22-8687-8C81B7562AC5}" type="presOf" srcId="{D0570F01-2B57-4DEF-B668-67D62C96E591}" destId="{A35FC4F7-CA06-4AFA-8C9B-4871FA1F3E29}" srcOrd="0" destOrd="0" presId="urn:microsoft.com/office/officeart/2005/8/layout/list1"/>
    <dgm:cxn modelId="{83ED5991-5D18-4458-9462-D8BCE0FD1183}" type="presOf" srcId="{D2CACC59-3DEE-4D49-9A16-070A2BE48938}" destId="{A8DF074C-E252-407E-847E-14EE1FF81C14}" srcOrd="0" destOrd="0" presId="urn:microsoft.com/office/officeart/2005/8/layout/list1"/>
    <dgm:cxn modelId="{A58406E2-5918-45B4-8559-9267C70036AE}" type="presOf" srcId="{D2CACC59-3DEE-4D49-9A16-070A2BE48938}" destId="{B73F68CA-CE23-46E7-8B8E-A3417B85AE7F}" srcOrd="1" destOrd="0" presId="urn:microsoft.com/office/officeart/2005/8/layout/list1"/>
    <dgm:cxn modelId="{9EABD281-3673-4250-9325-1B9D28759683}" type="presParOf" srcId="{A35FC4F7-CA06-4AFA-8C9B-4871FA1F3E29}" destId="{7F784654-A804-4C60-9938-64EDF616D873}" srcOrd="0" destOrd="0" presId="urn:microsoft.com/office/officeart/2005/8/layout/list1"/>
    <dgm:cxn modelId="{C31BF1FA-1779-488A-B661-3618E265B3A2}" type="presParOf" srcId="{7F784654-A804-4C60-9938-64EDF616D873}" destId="{A8DF074C-E252-407E-847E-14EE1FF81C14}" srcOrd="0" destOrd="0" presId="urn:microsoft.com/office/officeart/2005/8/layout/list1"/>
    <dgm:cxn modelId="{A4D2D82B-BB93-4037-9B23-CD97234A2D7E}" type="presParOf" srcId="{7F784654-A804-4C60-9938-64EDF616D873}" destId="{B73F68CA-CE23-46E7-8B8E-A3417B85AE7F}" srcOrd="1" destOrd="0" presId="urn:microsoft.com/office/officeart/2005/8/layout/list1"/>
    <dgm:cxn modelId="{622740EF-15E0-49FD-AA7F-51D400B2CD68}" type="presParOf" srcId="{A35FC4F7-CA06-4AFA-8C9B-4871FA1F3E29}" destId="{7D09C5FB-0D66-4A38-B0AA-8E8910DC94D8}" srcOrd="1" destOrd="0" presId="urn:microsoft.com/office/officeart/2005/8/layout/list1"/>
    <dgm:cxn modelId="{3142732D-A938-4EBD-9CCD-B73CE920BCAC}" type="presParOf" srcId="{A35FC4F7-CA06-4AFA-8C9B-4871FA1F3E29}" destId="{A83CE6E8-BC42-4FB5-8DED-55A8ACC74246}" srcOrd="2" destOrd="0" presId="urn:microsoft.com/office/officeart/2005/8/layout/lis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0570F01-2B57-4DEF-B668-67D62C96E59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uk-UA"/>
        </a:p>
      </dgm:t>
    </dgm:pt>
    <dgm:pt modelId="{D2CACC59-3DEE-4D49-9A16-070A2BE48938}">
      <dgm:prSet phldrT="[Текст]" custT="1"/>
      <dgm:spPr>
        <a:solidFill>
          <a:schemeClr val="accent1">
            <a:lumMod val="40000"/>
            <a:lumOff val="60000"/>
          </a:schemeClr>
        </a:solidFill>
      </dgm:spPr>
      <dgm:t>
        <a:bodyPr/>
        <a:lstStyle/>
        <a:p>
          <a:r>
            <a:rPr lang="ru-RU" sz="3600" b="0" i="0" dirty="0" smtClean="0">
              <a:solidFill>
                <a:schemeClr val="tx1"/>
              </a:solidFill>
            </a:rPr>
            <a:t>8) </a:t>
          </a:r>
          <a:r>
            <a:rPr lang="ru-RU" sz="3600" b="0" i="0" dirty="0" err="1" smtClean="0">
              <a:solidFill>
                <a:schemeClr val="tx1"/>
              </a:solidFill>
            </a:rPr>
            <a:t>зміни</a:t>
          </a:r>
          <a:r>
            <a:rPr lang="ru-RU" sz="3600" b="0" i="0" dirty="0" smtClean="0">
              <a:solidFill>
                <a:schemeClr val="tx1"/>
              </a:solidFill>
            </a:rPr>
            <a:t> умов у </a:t>
          </a:r>
          <a:r>
            <a:rPr lang="ru-RU" sz="3600" b="0" i="0" dirty="0" err="1" smtClean="0">
              <a:solidFill>
                <a:schemeClr val="tx1"/>
              </a:solidFill>
            </a:rPr>
            <a:t>зв’язку</a:t>
          </a:r>
          <a:r>
            <a:rPr lang="ru-RU" sz="3600" b="0" i="0" dirty="0" smtClean="0">
              <a:solidFill>
                <a:schemeClr val="tx1"/>
              </a:solidFill>
            </a:rPr>
            <a:t> </a:t>
          </a:r>
          <a:r>
            <a:rPr lang="ru-RU" sz="3600" b="0" i="0" dirty="0" err="1" smtClean="0">
              <a:solidFill>
                <a:schemeClr val="tx1"/>
              </a:solidFill>
            </a:rPr>
            <a:t>із</a:t>
          </a:r>
          <a:r>
            <a:rPr lang="ru-RU" sz="3600" b="0" i="0" dirty="0" smtClean="0">
              <a:solidFill>
                <a:schemeClr val="tx1"/>
              </a:solidFill>
            </a:rPr>
            <a:t> </a:t>
          </a:r>
          <a:r>
            <a:rPr lang="ru-RU" sz="3600" b="0" i="0" dirty="0" err="1" smtClean="0">
              <a:solidFill>
                <a:schemeClr val="tx1"/>
              </a:solidFill>
            </a:rPr>
            <a:t>застосуванням</a:t>
          </a:r>
          <a:r>
            <a:rPr lang="ru-RU" sz="3600" b="0" i="0" dirty="0" smtClean="0">
              <a:solidFill>
                <a:schemeClr val="tx1"/>
              </a:solidFill>
            </a:rPr>
            <a:t> </a:t>
          </a:r>
          <a:r>
            <a:rPr lang="ru-RU" sz="3600" b="0" i="0" dirty="0" err="1" smtClean="0">
              <a:solidFill>
                <a:schemeClr val="tx1"/>
              </a:solidFill>
            </a:rPr>
            <a:t>положень</a:t>
          </a:r>
          <a:r>
            <a:rPr lang="ru-RU" sz="3600" b="0" i="0" dirty="0" smtClean="0">
              <a:solidFill>
                <a:schemeClr val="tx1"/>
              </a:solidFill>
            </a:rPr>
            <a:t> </a:t>
          </a:r>
          <a:r>
            <a:rPr lang="ru-RU" sz="3600" b="0" i="0" dirty="0" err="1" smtClean="0">
              <a:solidFill>
                <a:schemeClr val="tx1"/>
              </a:solidFill>
              <a:hlinkClick xmlns:r="http://schemas.openxmlformats.org/officeDocument/2006/relationships" r:id="rId1"/>
            </a:rPr>
            <a:t>частини</a:t>
          </a:r>
          <a:r>
            <a:rPr lang="ru-RU" sz="3600" b="0" i="0" dirty="0" smtClean="0">
              <a:solidFill>
                <a:schemeClr val="tx1"/>
              </a:solidFill>
              <a:hlinkClick xmlns:r="http://schemas.openxmlformats.org/officeDocument/2006/relationships" r:id="rId1"/>
            </a:rPr>
            <a:t> </a:t>
          </a:r>
          <a:r>
            <a:rPr lang="ru-RU" sz="3600" b="0" i="0" dirty="0" err="1" smtClean="0">
              <a:solidFill>
                <a:schemeClr val="tx1"/>
              </a:solidFill>
              <a:hlinkClick xmlns:r="http://schemas.openxmlformats.org/officeDocument/2006/relationships" r:id="rId1"/>
            </a:rPr>
            <a:t>шостої</a:t>
          </a:r>
          <a:r>
            <a:rPr lang="ru-RU" sz="3600" b="0" i="0" dirty="0" smtClean="0">
              <a:solidFill>
                <a:schemeClr val="tx1"/>
              </a:solidFill>
            </a:rPr>
            <a:t> </a:t>
          </a:r>
          <a:r>
            <a:rPr lang="ru-RU" sz="3600" b="0" i="0" dirty="0" err="1" smtClean="0">
              <a:solidFill>
                <a:schemeClr val="tx1"/>
              </a:solidFill>
            </a:rPr>
            <a:t>цієї</a:t>
          </a:r>
          <a:r>
            <a:rPr lang="ru-RU" sz="3600" b="0" i="0" dirty="0" smtClean="0">
              <a:solidFill>
                <a:schemeClr val="tx1"/>
              </a:solidFill>
            </a:rPr>
            <a:t> </a:t>
          </a:r>
          <a:r>
            <a:rPr lang="ru-RU" sz="3600" b="0" i="0" dirty="0" err="1" smtClean="0">
              <a:solidFill>
                <a:schemeClr val="tx1"/>
              </a:solidFill>
            </a:rPr>
            <a:t>статті</a:t>
          </a:r>
          <a:r>
            <a:rPr lang="ru-RU" sz="3600" b="0" i="0" dirty="0" smtClean="0"/>
            <a:t>.</a:t>
          </a:r>
          <a:endParaRPr lang="uk-UA" sz="3600" dirty="0">
            <a:latin typeface="Arial" panose="020B0604020202020204" pitchFamily="34" charset="0"/>
            <a:cs typeface="Arial" panose="020B0604020202020204" pitchFamily="34" charset="0"/>
          </a:endParaRPr>
        </a:p>
      </dgm:t>
    </dgm:pt>
    <dgm:pt modelId="{EA8D9556-5401-4E84-92F1-D04EB04C4CD9}" type="parTrans" cxnId="{8472A7DD-0BDC-46AA-9EFF-BB2B68D63AFD}">
      <dgm:prSet/>
      <dgm:spPr/>
      <dgm:t>
        <a:bodyPr/>
        <a:lstStyle/>
        <a:p>
          <a:endParaRPr lang="uk-UA"/>
        </a:p>
      </dgm:t>
    </dgm:pt>
    <dgm:pt modelId="{924180D9-9B2C-4A1F-88D3-958B74F05C8F}" type="sibTrans" cxnId="{8472A7DD-0BDC-46AA-9EFF-BB2B68D63AFD}">
      <dgm:prSet/>
      <dgm:spPr/>
      <dgm:t>
        <a:bodyPr/>
        <a:lstStyle/>
        <a:p>
          <a:endParaRPr lang="uk-UA"/>
        </a:p>
      </dgm:t>
    </dgm:pt>
    <dgm:pt modelId="{A35FC4F7-CA06-4AFA-8C9B-4871FA1F3E29}" type="pres">
      <dgm:prSet presAssocID="{D0570F01-2B57-4DEF-B668-67D62C96E591}" presName="linear" presStyleCnt="0">
        <dgm:presLayoutVars>
          <dgm:dir/>
          <dgm:animLvl val="lvl"/>
          <dgm:resizeHandles val="exact"/>
        </dgm:presLayoutVars>
      </dgm:prSet>
      <dgm:spPr/>
      <dgm:t>
        <a:bodyPr/>
        <a:lstStyle/>
        <a:p>
          <a:endParaRPr lang="uk-UA"/>
        </a:p>
      </dgm:t>
    </dgm:pt>
    <dgm:pt modelId="{7F784654-A804-4C60-9938-64EDF616D873}" type="pres">
      <dgm:prSet presAssocID="{D2CACC59-3DEE-4D49-9A16-070A2BE48938}" presName="parentLin" presStyleCnt="0"/>
      <dgm:spPr/>
    </dgm:pt>
    <dgm:pt modelId="{A8DF074C-E252-407E-847E-14EE1FF81C14}" type="pres">
      <dgm:prSet presAssocID="{D2CACC59-3DEE-4D49-9A16-070A2BE48938}" presName="parentLeftMargin" presStyleLbl="node1" presStyleIdx="0" presStyleCnt="1"/>
      <dgm:spPr/>
      <dgm:t>
        <a:bodyPr/>
        <a:lstStyle/>
        <a:p>
          <a:endParaRPr lang="uk-UA"/>
        </a:p>
      </dgm:t>
    </dgm:pt>
    <dgm:pt modelId="{B73F68CA-CE23-46E7-8B8E-A3417B85AE7F}" type="pres">
      <dgm:prSet presAssocID="{D2CACC59-3DEE-4D49-9A16-070A2BE48938}" presName="parentText" presStyleLbl="node1" presStyleIdx="0" presStyleCnt="1" custScaleX="288378" custScaleY="2000000" custLinFactNeighborX="82" custLinFactNeighborY="85443">
        <dgm:presLayoutVars>
          <dgm:chMax val="0"/>
          <dgm:bulletEnabled val="1"/>
        </dgm:presLayoutVars>
      </dgm:prSet>
      <dgm:spPr/>
      <dgm:t>
        <a:bodyPr/>
        <a:lstStyle/>
        <a:p>
          <a:endParaRPr lang="uk-UA"/>
        </a:p>
      </dgm:t>
    </dgm:pt>
    <dgm:pt modelId="{7D09C5FB-0D66-4A38-B0AA-8E8910DC94D8}" type="pres">
      <dgm:prSet presAssocID="{D2CACC59-3DEE-4D49-9A16-070A2BE48938}" presName="negativeSpace" presStyleCnt="0"/>
      <dgm:spPr/>
    </dgm:pt>
    <dgm:pt modelId="{A83CE6E8-BC42-4FB5-8DED-55A8ACC74246}" type="pres">
      <dgm:prSet presAssocID="{D2CACC59-3DEE-4D49-9A16-070A2BE48938}" presName="childText" presStyleLbl="conFgAcc1" presStyleIdx="0" presStyleCnt="1">
        <dgm:presLayoutVars>
          <dgm:bulletEnabled val="1"/>
        </dgm:presLayoutVars>
      </dgm:prSet>
      <dgm:spPr/>
    </dgm:pt>
  </dgm:ptLst>
  <dgm:cxnLst>
    <dgm:cxn modelId="{8472A7DD-0BDC-46AA-9EFF-BB2B68D63AFD}" srcId="{D0570F01-2B57-4DEF-B668-67D62C96E591}" destId="{D2CACC59-3DEE-4D49-9A16-070A2BE48938}" srcOrd="0" destOrd="0" parTransId="{EA8D9556-5401-4E84-92F1-D04EB04C4CD9}" sibTransId="{924180D9-9B2C-4A1F-88D3-958B74F05C8F}"/>
    <dgm:cxn modelId="{BEF39CBE-3D60-4B22-8687-8C81B7562AC5}" type="presOf" srcId="{D0570F01-2B57-4DEF-B668-67D62C96E591}" destId="{A35FC4F7-CA06-4AFA-8C9B-4871FA1F3E29}" srcOrd="0" destOrd="0" presId="urn:microsoft.com/office/officeart/2005/8/layout/list1"/>
    <dgm:cxn modelId="{83ED5991-5D18-4458-9462-D8BCE0FD1183}" type="presOf" srcId="{D2CACC59-3DEE-4D49-9A16-070A2BE48938}" destId="{A8DF074C-E252-407E-847E-14EE1FF81C14}" srcOrd="0" destOrd="0" presId="urn:microsoft.com/office/officeart/2005/8/layout/list1"/>
    <dgm:cxn modelId="{A58406E2-5918-45B4-8559-9267C70036AE}" type="presOf" srcId="{D2CACC59-3DEE-4D49-9A16-070A2BE48938}" destId="{B73F68CA-CE23-46E7-8B8E-A3417B85AE7F}" srcOrd="1" destOrd="0" presId="urn:microsoft.com/office/officeart/2005/8/layout/list1"/>
    <dgm:cxn modelId="{9EABD281-3673-4250-9325-1B9D28759683}" type="presParOf" srcId="{A35FC4F7-CA06-4AFA-8C9B-4871FA1F3E29}" destId="{7F784654-A804-4C60-9938-64EDF616D873}" srcOrd="0" destOrd="0" presId="urn:microsoft.com/office/officeart/2005/8/layout/list1"/>
    <dgm:cxn modelId="{C31BF1FA-1779-488A-B661-3618E265B3A2}" type="presParOf" srcId="{7F784654-A804-4C60-9938-64EDF616D873}" destId="{A8DF074C-E252-407E-847E-14EE1FF81C14}" srcOrd="0" destOrd="0" presId="urn:microsoft.com/office/officeart/2005/8/layout/list1"/>
    <dgm:cxn modelId="{A4D2D82B-BB93-4037-9B23-CD97234A2D7E}" type="presParOf" srcId="{7F784654-A804-4C60-9938-64EDF616D873}" destId="{B73F68CA-CE23-46E7-8B8E-A3417B85AE7F}" srcOrd="1" destOrd="0" presId="urn:microsoft.com/office/officeart/2005/8/layout/list1"/>
    <dgm:cxn modelId="{622740EF-15E0-49FD-AA7F-51D400B2CD68}" type="presParOf" srcId="{A35FC4F7-CA06-4AFA-8C9B-4871FA1F3E29}" destId="{7D09C5FB-0D66-4A38-B0AA-8E8910DC94D8}" srcOrd="1" destOrd="0" presId="urn:microsoft.com/office/officeart/2005/8/layout/list1"/>
    <dgm:cxn modelId="{3142732D-A938-4EBD-9CCD-B73CE920BCAC}" type="presParOf" srcId="{A35FC4F7-CA06-4AFA-8C9B-4871FA1F3E29}" destId="{A83CE6E8-BC42-4FB5-8DED-55A8ACC74246}" srcOrd="2" destOrd="0" presId="urn:microsoft.com/office/officeart/2005/8/layout/lis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8C384F-048B-4E63-A4E1-FD8618B32A06}">
      <dsp:nvSpPr>
        <dsp:cNvPr id="0" name=""/>
        <dsp:cNvSpPr/>
      </dsp:nvSpPr>
      <dsp:spPr>
        <a:xfrm>
          <a:off x="7235931" y="3734376"/>
          <a:ext cx="1612893" cy="2274328"/>
        </a:xfrm>
        <a:custGeom>
          <a:avLst/>
          <a:gdLst/>
          <a:ahLst/>
          <a:cxnLst/>
          <a:rect l="0" t="0" r="0" b="0"/>
          <a:pathLst>
            <a:path>
              <a:moveTo>
                <a:pt x="0" y="0"/>
              </a:moveTo>
              <a:lnTo>
                <a:pt x="806446" y="0"/>
              </a:lnTo>
              <a:lnTo>
                <a:pt x="806446" y="2274328"/>
              </a:lnTo>
              <a:lnTo>
                <a:pt x="1612893" y="2274328"/>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44500">
            <a:lnSpc>
              <a:spcPct val="90000"/>
            </a:lnSpc>
            <a:spcBef>
              <a:spcPct val="0"/>
            </a:spcBef>
            <a:spcAft>
              <a:spcPct val="35000"/>
            </a:spcAft>
          </a:pPr>
          <a:endParaRPr lang="uk-UA" sz="1000" kern="1200"/>
        </a:p>
      </dsp:txBody>
      <dsp:txXfrm>
        <a:off x="7972673" y="4801836"/>
        <a:ext cx="139409" cy="139409"/>
      </dsp:txXfrm>
    </dsp:sp>
    <dsp:sp modelId="{1F522905-6682-4561-B162-9FCBEAA30CDB}">
      <dsp:nvSpPr>
        <dsp:cNvPr id="0" name=""/>
        <dsp:cNvSpPr/>
      </dsp:nvSpPr>
      <dsp:spPr>
        <a:xfrm>
          <a:off x="7235931" y="3519988"/>
          <a:ext cx="1663100" cy="214388"/>
        </a:xfrm>
        <a:custGeom>
          <a:avLst/>
          <a:gdLst/>
          <a:ahLst/>
          <a:cxnLst/>
          <a:rect l="0" t="0" r="0" b="0"/>
          <a:pathLst>
            <a:path>
              <a:moveTo>
                <a:pt x="0" y="214388"/>
              </a:moveTo>
              <a:lnTo>
                <a:pt x="831550" y="214388"/>
              </a:lnTo>
              <a:lnTo>
                <a:pt x="831550" y="0"/>
              </a:lnTo>
              <a:lnTo>
                <a:pt x="1663100" y="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uk-UA" sz="600" kern="1200"/>
        </a:p>
      </dsp:txBody>
      <dsp:txXfrm>
        <a:off x="8025560" y="3585261"/>
        <a:ext cx="83843" cy="83843"/>
      </dsp:txXfrm>
    </dsp:sp>
    <dsp:sp modelId="{822ED046-8C72-4E37-914C-7B2F25D83D89}">
      <dsp:nvSpPr>
        <dsp:cNvPr id="0" name=""/>
        <dsp:cNvSpPr/>
      </dsp:nvSpPr>
      <dsp:spPr>
        <a:xfrm>
          <a:off x="7235931" y="1167811"/>
          <a:ext cx="1612893" cy="2566565"/>
        </a:xfrm>
        <a:custGeom>
          <a:avLst/>
          <a:gdLst/>
          <a:ahLst/>
          <a:cxnLst/>
          <a:rect l="0" t="0" r="0" b="0"/>
          <a:pathLst>
            <a:path>
              <a:moveTo>
                <a:pt x="0" y="2566565"/>
              </a:moveTo>
              <a:lnTo>
                <a:pt x="806446" y="2566565"/>
              </a:lnTo>
              <a:lnTo>
                <a:pt x="806446" y="0"/>
              </a:lnTo>
              <a:lnTo>
                <a:pt x="1612893" y="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88950">
            <a:lnSpc>
              <a:spcPct val="90000"/>
            </a:lnSpc>
            <a:spcBef>
              <a:spcPct val="0"/>
            </a:spcBef>
            <a:spcAft>
              <a:spcPct val="35000"/>
            </a:spcAft>
          </a:pPr>
          <a:endParaRPr lang="uk-UA" sz="1100" kern="1200"/>
        </a:p>
      </dsp:txBody>
      <dsp:txXfrm>
        <a:off x="7966596" y="2375312"/>
        <a:ext cx="151564" cy="151564"/>
      </dsp:txXfrm>
    </dsp:sp>
    <dsp:sp modelId="{05756056-777A-4A0F-8610-7A03BC2A3FEF}">
      <dsp:nvSpPr>
        <dsp:cNvPr id="0" name=""/>
        <dsp:cNvSpPr/>
      </dsp:nvSpPr>
      <dsp:spPr>
        <a:xfrm>
          <a:off x="1787233" y="1087832"/>
          <a:ext cx="5604308" cy="5293087"/>
        </a:xfrm>
        <a:prstGeom prst="rect">
          <a:avLst/>
        </a:prstGeom>
        <a:solidFill>
          <a:schemeClr val="accent1">
            <a:lumMod val="40000"/>
            <a:lumOff val="6000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9050" tIns="19050" rIns="19050" bIns="19050" numCol="1" spcCol="1270" anchor="ctr" anchorCtr="0">
          <a:noAutofit/>
        </a:bodyPr>
        <a:lstStyle/>
        <a:p>
          <a:pPr marL="0" marR="0" lvl="0" indent="0" algn="ctr" defTabSz="825500" rtl="0" fontAlgn="auto" latinLnBrk="0" hangingPunct="0">
            <a:lnSpc>
              <a:spcPct val="100000"/>
            </a:lnSpc>
            <a:spcBef>
              <a:spcPct val="0"/>
            </a:spcBef>
            <a:spcAft>
              <a:spcPts val="0"/>
            </a:spcAft>
            <a:buClrTx/>
            <a:buSzTx/>
            <a:buFontTx/>
            <a:buNone/>
            <a:tabLst/>
          </a:pPr>
          <a:r>
            <a:rPr kumimoji="0" lang="ru-RU" sz="3000" b="1" i="0" u="none" strike="noStrike" kern="1200" cap="none" spc="0" normalizeH="0" baseline="0" dirty="0">
              <a:ln>
                <a:noFill/>
              </a:ln>
              <a:solidFill>
                <a:schemeClr val="tx1"/>
              </a:solidFill>
              <a:effectLst/>
              <a:uFillTx/>
              <a:latin typeface="+mn-lt"/>
              <a:ea typeface="+mn-ea"/>
              <a:cs typeface="+mn-cs"/>
              <a:sym typeface="Helvetica Neue"/>
            </a:rPr>
            <a:t>При </a:t>
          </a:r>
          <a:r>
            <a:rPr kumimoji="0" lang="ru-RU" sz="3000" b="1" i="0" u="none" strike="noStrike" kern="1200" cap="none" spc="0" normalizeH="0" baseline="0" dirty="0" err="1">
              <a:ln>
                <a:noFill/>
              </a:ln>
              <a:solidFill>
                <a:schemeClr val="tx1"/>
              </a:solidFill>
              <a:effectLst/>
              <a:uFillTx/>
              <a:latin typeface="+mn-lt"/>
              <a:ea typeface="+mn-ea"/>
              <a:cs typeface="+mn-cs"/>
              <a:sym typeface="Helvetica Neue"/>
            </a:rPr>
            <a:t>формуванні</a:t>
          </a:r>
          <a:r>
            <a:rPr kumimoji="0" lang="ru-RU" sz="3000" b="1" i="0" u="none" strike="noStrike" kern="1200" cap="none" spc="0" normalizeH="0" baseline="0" dirty="0">
              <a:ln>
                <a:noFill/>
              </a:ln>
              <a:solidFill>
                <a:schemeClr val="tx1"/>
              </a:solidFill>
              <a:effectLst/>
              <a:uFillTx/>
              <a:latin typeface="+mn-lt"/>
              <a:ea typeface="+mn-ea"/>
              <a:cs typeface="+mn-cs"/>
              <a:sym typeface="Helvetica Neue"/>
            </a:rPr>
            <a:t> </a:t>
          </a:r>
          <a:r>
            <a:rPr kumimoji="0" lang="ru-RU" sz="3000" b="1" i="0" u="none" strike="noStrike" kern="1200" cap="none" spc="0" normalizeH="0" baseline="0" dirty="0" err="1">
              <a:ln>
                <a:noFill/>
              </a:ln>
              <a:solidFill>
                <a:schemeClr val="tx1"/>
              </a:solidFill>
              <a:effectLst/>
              <a:uFillTx/>
              <a:latin typeface="+mn-lt"/>
              <a:ea typeface="+mn-ea"/>
              <a:cs typeface="+mn-cs"/>
              <a:sym typeface="Helvetica Neue"/>
            </a:rPr>
            <a:t>проєкту</a:t>
          </a:r>
          <a:r>
            <a:rPr kumimoji="0" lang="ru-RU" sz="3000" b="1" i="0" u="none" strike="noStrike" kern="1200" cap="none" spc="0" normalizeH="0" baseline="0" dirty="0">
              <a:ln>
                <a:noFill/>
              </a:ln>
              <a:solidFill>
                <a:schemeClr val="tx1"/>
              </a:solidFill>
              <a:effectLst/>
              <a:uFillTx/>
              <a:latin typeface="+mn-lt"/>
              <a:ea typeface="+mn-ea"/>
              <a:cs typeface="+mn-cs"/>
              <a:sym typeface="Helvetica Neue"/>
            </a:rPr>
            <a:t> договору, </a:t>
          </a:r>
          <a:r>
            <a:rPr kumimoji="0" lang="ru-RU" sz="3000" b="1" i="0" u="none" strike="noStrike" kern="1200" cap="none" spc="0" normalizeH="0" baseline="0" dirty="0" err="1">
              <a:ln>
                <a:noFill/>
              </a:ln>
              <a:solidFill>
                <a:schemeClr val="tx1"/>
              </a:solidFill>
              <a:effectLst/>
              <a:uFillTx/>
              <a:latin typeface="+mn-lt"/>
              <a:ea typeface="+mn-ea"/>
              <a:cs typeface="+mn-cs"/>
              <a:sym typeface="Helvetica Neue"/>
            </a:rPr>
            <a:t>Замовник</a:t>
          </a:r>
          <a:r>
            <a:rPr kumimoji="0" lang="ru-RU" sz="3000" b="1" i="0" u="none" strike="noStrike" kern="1200" cap="none" spc="0" normalizeH="0" baseline="0" dirty="0">
              <a:ln>
                <a:noFill/>
              </a:ln>
              <a:solidFill>
                <a:schemeClr val="tx1"/>
              </a:solidFill>
              <a:effectLst/>
              <a:uFillTx/>
              <a:latin typeface="+mn-lt"/>
              <a:ea typeface="+mn-ea"/>
              <a:cs typeface="+mn-cs"/>
              <a:sym typeface="Helvetica Neue"/>
            </a:rPr>
            <a:t> повинен</a:t>
          </a:r>
          <a:r>
            <a:rPr kumimoji="0" lang="ru-RU" sz="3000" b="1" i="0" u="none" strike="noStrike" kern="1200" cap="none" spc="0" normalizeH="0" baseline="0" dirty="0">
              <a:ln>
                <a:noFill/>
              </a:ln>
              <a:solidFill>
                <a:schemeClr val="bg1"/>
              </a:solidFill>
              <a:effectLst/>
              <a:uFillTx/>
              <a:latin typeface="+mn-lt"/>
              <a:ea typeface="+mn-ea"/>
              <a:cs typeface="+mn-cs"/>
              <a:sym typeface="Helvetica Neue"/>
            </a:rPr>
            <a:t>:</a:t>
          </a:r>
        </a:p>
        <a:p>
          <a:pPr lvl="0" algn="ctr" defTabSz="800100">
            <a:lnSpc>
              <a:spcPct val="90000"/>
            </a:lnSpc>
            <a:spcBef>
              <a:spcPct val="0"/>
            </a:spcBef>
            <a:spcAft>
              <a:spcPct val="35000"/>
            </a:spcAft>
          </a:pPr>
          <a:r>
            <a:rPr lang="uk-UA" sz="1800" kern="1200" dirty="0">
              <a:solidFill>
                <a:schemeClr val="accent5"/>
              </a:solidFill>
            </a:rPr>
            <a:t>:</a:t>
          </a:r>
          <a:endParaRPr lang="uk-UA" sz="1800" kern="1200" dirty="0">
            <a:solidFill>
              <a:schemeClr val="bg2"/>
            </a:solidFill>
          </a:endParaRPr>
        </a:p>
      </dsp:txBody>
      <dsp:txXfrm>
        <a:off x="1787233" y="1087832"/>
        <a:ext cx="5604308" cy="5293087"/>
      </dsp:txXfrm>
    </dsp:sp>
    <dsp:sp modelId="{115830DA-2B02-4CA5-B74A-879577347FDD}">
      <dsp:nvSpPr>
        <dsp:cNvPr id="0" name=""/>
        <dsp:cNvSpPr/>
      </dsp:nvSpPr>
      <dsp:spPr>
        <a:xfrm>
          <a:off x="8848825" y="0"/>
          <a:ext cx="14742978" cy="2335623"/>
        </a:xfrm>
        <a:prstGeom prst="rect">
          <a:avLst/>
        </a:prstGeom>
        <a:solidFill>
          <a:schemeClr val="accent1">
            <a:lumMod val="40000"/>
            <a:lumOff val="6000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9050" tIns="19050" rIns="19050" bIns="19050" numCol="1" spcCol="1270" anchor="ctr" anchorCtr="0">
          <a:noAutofit/>
        </a:bodyPr>
        <a:lstStyle/>
        <a:p>
          <a:pPr lvl="0" algn="l" defTabSz="1333500">
            <a:lnSpc>
              <a:spcPct val="90000"/>
            </a:lnSpc>
            <a:spcBef>
              <a:spcPct val="0"/>
            </a:spcBef>
            <a:spcAft>
              <a:spcPct val="35000"/>
            </a:spcAft>
          </a:pPr>
          <a:r>
            <a:rPr kumimoji="0" lang="uk-UA" sz="3000" b="1" i="0" u="none" strike="noStrike" kern="1200" cap="none" spc="0" normalizeH="0" baseline="0" dirty="0">
              <a:ln>
                <a:noFill/>
              </a:ln>
              <a:solidFill>
                <a:schemeClr val="tx1"/>
              </a:solidFill>
              <a:effectLst/>
              <a:uFillTx/>
              <a:latin typeface="+mn-lt"/>
              <a:ea typeface="+mn-ea"/>
              <a:cs typeface="+mn-cs"/>
            </a:rPr>
            <a:t>прописати порядок зміни ціни предмета закупівлі у випадках, передбачених Законом в ст.41, та орієнтовний (можливий) або конкретний (допустимий) перелік документів, які підтверджують факт зміни ціни одиниці товару на ринку;;</a:t>
          </a:r>
        </a:p>
      </dsp:txBody>
      <dsp:txXfrm>
        <a:off x="8848825" y="0"/>
        <a:ext cx="14742978" cy="2335623"/>
      </dsp:txXfrm>
    </dsp:sp>
    <dsp:sp modelId="{4D65AAA9-F399-4C94-9FB1-B840D26258E7}">
      <dsp:nvSpPr>
        <dsp:cNvPr id="0" name=""/>
        <dsp:cNvSpPr/>
      </dsp:nvSpPr>
      <dsp:spPr>
        <a:xfrm>
          <a:off x="8899032" y="2759861"/>
          <a:ext cx="14742978" cy="1520254"/>
        </a:xfrm>
        <a:prstGeom prst="rect">
          <a:avLst/>
        </a:prstGeom>
        <a:solidFill>
          <a:schemeClr val="accent1">
            <a:lumMod val="40000"/>
            <a:lumOff val="6000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9050" tIns="19050" rIns="19050" bIns="19050" numCol="1" spcCol="1270" anchor="ctr" anchorCtr="0">
          <a:noAutofit/>
        </a:bodyPr>
        <a:lstStyle/>
        <a:p>
          <a:pPr lvl="0" algn="l" defTabSz="1333500">
            <a:lnSpc>
              <a:spcPct val="90000"/>
            </a:lnSpc>
            <a:spcBef>
              <a:spcPct val="0"/>
            </a:spcBef>
            <a:spcAft>
              <a:spcPct val="35000"/>
            </a:spcAft>
          </a:pPr>
          <a:r>
            <a:rPr kumimoji="0" lang="uk-UA" sz="3000" b="1" i="0" u="none" strike="noStrike" kern="1200" cap="none" spc="0" normalizeH="0" baseline="0" dirty="0">
              <a:ln>
                <a:noFill/>
              </a:ln>
              <a:solidFill>
                <a:schemeClr val="tx1"/>
              </a:solidFill>
              <a:effectLst/>
              <a:uFillTx/>
              <a:latin typeface="+mn-lt"/>
              <a:ea typeface="+mn-ea"/>
              <a:cs typeface="+mn-cs"/>
            </a:rPr>
            <a:t>передбачити відповідальність контрагента за невиконання умов договору, а також право замовника в односторонньому порядку розривати договір.</a:t>
          </a:r>
        </a:p>
      </dsp:txBody>
      <dsp:txXfrm>
        <a:off x="8899032" y="2759861"/>
        <a:ext cx="14742978" cy="1520254"/>
      </dsp:txXfrm>
    </dsp:sp>
    <dsp:sp modelId="{34F0105A-6105-4780-8636-49BEE9C13BB8}">
      <dsp:nvSpPr>
        <dsp:cNvPr id="0" name=""/>
        <dsp:cNvSpPr/>
      </dsp:nvSpPr>
      <dsp:spPr>
        <a:xfrm>
          <a:off x="8848825" y="5068955"/>
          <a:ext cx="15070605" cy="1879498"/>
        </a:xfrm>
        <a:prstGeom prst="rect">
          <a:avLst/>
        </a:prstGeom>
        <a:solidFill>
          <a:schemeClr val="accent1">
            <a:lumMod val="40000"/>
            <a:lumOff val="6000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9050" tIns="19050" rIns="19050" bIns="19050" numCol="1" spcCol="1270" anchor="ctr" anchorCtr="0">
          <a:noAutofit/>
        </a:bodyPr>
        <a:lstStyle/>
        <a:p>
          <a:pPr lvl="0" algn="l" defTabSz="1333500">
            <a:lnSpc>
              <a:spcPct val="90000"/>
            </a:lnSpc>
            <a:spcBef>
              <a:spcPct val="0"/>
            </a:spcBef>
            <a:spcAft>
              <a:spcPct val="35000"/>
            </a:spcAft>
          </a:pPr>
          <a:r>
            <a:rPr kumimoji="0" lang="uk-UA" sz="3000" b="1" i="0" u="none" strike="noStrike" kern="1200" cap="none" spc="0" normalizeH="0" baseline="0" dirty="0">
              <a:ln>
                <a:noFill/>
              </a:ln>
              <a:solidFill>
                <a:schemeClr val="tx1"/>
              </a:solidFill>
              <a:effectLst/>
              <a:uFillTx/>
              <a:latin typeface="+mn-lt"/>
              <a:ea typeface="+mn-ea"/>
              <a:cs typeface="+mn-cs"/>
            </a:rPr>
            <a:t>чітко визначити істотні умови договору</a:t>
          </a:r>
        </a:p>
      </dsp:txBody>
      <dsp:txXfrm>
        <a:off x="8848825" y="5068955"/>
        <a:ext cx="15070605" cy="18794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3CE6E8-BC42-4FB5-8DED-55A8ACC74246}">
      <dsp:nvSpPr>
        <dsp:cNvPr id="0" name=""/>
        <dsp:cNvSpPr/>
      </dsp:nvSpPr>
      <dsp:spPr>
        <a:xfrm>
          <a:off x="0" y="3130540"/>
          <a:ext cx="22515433" cy="126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73F68CA-CE23-46E7-8B8E-A3417B85AE7F}">
      <dsp:nvSpPr>
        <dsp:cNvPr id="0" name=""/>
        <dsp:cNvSpPr/>
      </dsp:nvSpPr>
      <dsp:spPr>
        <a:xfrm>
          <a:off x="512763" y="545697"/>
          <a:ext cx="21970792" cy="2952000"/>
        </a:xfrm>
        <a:prstGeom prst="roundRect">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95721" tIns="0" rIns="595721" bIns="0" numCol="1" spcCol="1270" anchor="ctr" anchorCtr="0">
          <a:noAutofit/>
        </a:bodyPr>
        <a:lstStyle/>
        <a:p>
          <a:pPr lvl="0" algn="l" defTabSz="1600200">
            <a:lnSpc>
              <a:spcPct val="90000"/>
            </a:lnSpc>
            <a:spcBef>
              <a:spcPct val="0"/>
            </a:spcBef>
            <a:spcAft>
              <a:spcPct val="35000"/>
            </a:spcAft>
          </a:pPr>
          <a:r>
            <a:rPr lang="uk-UA" sz="3600" kern="1200" dirty="0" smtClean="0">
              <a:solidFill>
                <a:schemeClr val="tx1"/>
              </a:solidFill>
            </a:rPr>
            <a:t>1) зменшення обсягів закупівлі, зокрема з урахуванням фактичного обсягу видатків замовника;</a:t>
          </a:r>
          <a:endParaRPr lang="uk-UA" sz="3600" kern="1200" dirty="0">
            <a:solidFill>
              <a:schemeClr val="tx1"/>
            </a:solidFill>
            <a:latin typeface="Arial" panose="020B0604020202020204" pitchFamily="34" charset="0"/>
            <a:cs typeface="Arial" panose="020B0604020202020204" pitchFamily="34" charset="0"/>
          </a:endParaRPr>
        </a:p>
      </dsp:txBody>
      <dsp:txXfrm>
        <a:off x="656868" y="689802"/>
        <a:ext cx="21682582" cy="26637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3CE6E8-BC42-4FB5-8DED-55A8ACC74246}">
      <dsp:nvSpPr>
        <dsp:cNvPr id="0" name=""/>
        <dsp:cNvSpPr/>
      </dsp:nvSpPr>
      <dsp:spPr>
        <a:xfrm>
          <a:off x="0" y="4108362"/>
          <a:ext cx="22707452" cy="176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73F68CA-CE23-46E7-8B8E-A3417B85AE7F}">
      <dsp:nvSpPr>
        <dsp:cNvPr id="0" name=""/>
        <dsp:cNvSpPr/>
      </dsp:nvSpPr>
      <dsp:spPr>
        <a:xfrm>
          <a:off x="235494" y="230844"/>
          <a:ext cx="22156991" cy="4132800"/>
        </a:xfrm>
        <a:prstGeom prst="roundRect">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0801" tIns="0" rIns="600801" bIns="0" numCol="1" spcCol="1270" anchor="ctr" anchorCtr="0">
          <a:noAutofit/>
        </a:bodyPr>
        <a:lstStyle/>
        <a:p>
          <a:pPr lvl="0" algn="l" defTabSz="1600200">
            <a:lnSpc>
              <a:spcPct val="90000"/>
            </a:lnSpc>
            <a:spcBef>
              <a:spcPct val="0"/>
            </a:spcBef>
            <a:spcAft>
              <a:spcPct val="35000"/>
            </a:spcAft>
          </a:pPr>
          <a:r>
            <a:rPr lang="uk-UA" sz="3600" b="1" i="1" kern="1200" dirty="0" smtClean="0">
              <a:solidFill>
                <a:schemeClr val="tx1"/>
              </a:solidFill>
            </a:rPr>
            <a:t>Оновлений</a:t>
          </a:r>
          <a:r>
            <a:rPr lang="uk-UA" sz="3600" kern="1200" dirty="0" smtClean="0">
              <a:solidFill>
                <a:schemeClr val="tx1"/>
              </a:solidFill>
            </a:rPr>
            <a:t> 2) погодження зміни ціни за одиницю товару в договорі про закупівлю у разі коливання ціни такого товару на ринку, що відбулося з моменту укладення договору про закупівлю або останнього внесення змін до договору про закупівлю в частині зміни ціни за одиницю товару. Зміна ціни за одиницю товару здійснюється </a:t>
          </a:r>
          <a:r>
            <a:rPr lang="uk-UA" sz="3600" kern="1200" dirty="0" err="1" smtClean="0">
              <a:solidFill>
                <a:schemeClr val="tx1"/>
              </a:solidFill>
            </a:rPr>
            <a:t>пропорційно</a:t>
          </a:r>
          <a:r>
            <a:rPr lang="uk-UA" sz="3600" kern="1200" dirty="0" smtClean="0">
              <a:solidFill>
                <a:schemeClr val="tx1"/>
              </a:solidFill>
            </a:rPr>
            <a:t> коливанню ціни такого товару на ринку (відсоток збільшення ціни за одиницю товару не може перевищувати відсоток коливання (збільшення) ціни такого товару на ринку) за умови документального підтвердження такого коливання та не повинна призвести до збільшення суми, визначеної в договорі про закупівлю на момент його укладення;</a:t>
          </a:r>
          <a:endParaRPr lang="uk-UA" sz="3600" kern="1200" dirty="0">
            <a:solidFill>
              <a:schemeClr val="tx1"/>
            </a:solidFill>
          </a:endParaRPr>
        </a:p>
      </dsp:txBody>
      <dsp:txXfrm>
        <a:off x="437241" y="432591"/>
        <a:ext cx="21753497" cy="372930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3CE6E8-BC42-4FB5-8DED-55A8ACC74246}">
      <dsp:nvSpPr>
        <dsp:cNvPr id="0" name=""/>
        <dsp:cNvSpPr/>
      </dsp:nvSpPr>
      <dsp:spPr>
        <a:xfrm>
          <a:off x="0" y="3615094"/>
          <a:ext cx="22707452" cy="151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73F68CA-CE23-46E7-8B8E-A3417B85AE7F}">
      <dsp:nvSpPr>
        <dsp:cNvPr id="0" name=""/>
        <dsp:cNvSpPr/>
      </dsp:nvSpPr>
      <dsp:spPr>
        <a:xfrm>
          <a:off x="517136" y="385149"/>
          <a:ext cx="22158167" cy="3542400"/>
        </a:xfrm>
        <a:prstGeom prst="roundRect">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0801" tIns="0" rIns="600801" bIns="0" numCol="1" spcCol="1270" anchor="ctr" anchorCtr="0">
          <a:noAutofit/>
        </a:bodyPr>
        <a:lstStyle/>
        <a:p>
          <a:pPr lvl="0" algn="l" defTabSz="1600200">
            <a:lnSpc>
              <a:spcPct val="90000"/>
            </a:lnSpc>
            <a:spcBef>
              <a:spcPct val="0"/>
            </a:spcBef>
            <a:spcAft>
              <a:spcPct val="35000"/>
            </a:spcAft>
          </a:pPr>
          <a:r>
            <a:rPr lang="uk-UA" sz="3600" kern="1200" dirty="0" smtClean="0">
              <a:solidFill>
                <a:schemeClr val="tx1"/>
              </a:solidFill>
            </a:rPr>
            <a:t>3) покращення якості предмета закупівлі, за умови що таке покращення не призведе до збільшення суми, визначеної в договорі про закупівлю;</a:t>
          </a:r>
          <a:endParaRPr lang="uk-UA" sz="3600" kern="1200" dirty="0">
            <a:solidFill>
              <a:schemeClr val="tx1"/>
            </a:solidFill>
            <a:latin typeface="Arial" panose="020B0604020202020204" pitchFamily="34" charset="0"/>
            <a:cs typeface="Arial" panose="020B0604020202020204" pitchFamily="34" charset="0"/>
          </a:endParaRPr>
        </a:p>
      </dsp:txBody>
      <dsp:txXfrm>
        <a:off x="690062" y="558075"/>
        <a:ext cx="21812315" cy="319654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3CE6E8-BC42-4FB5-8DED-55A8ACC74246}">
      <dsp:nvSpPr>
        <dsp:cNvPr id="0" name=""/>
        <dsp:cNvSpPr/>
      </dsp:nvSpPr>
      <dsp:spPr>
        <a:xfrm>
          <a:off x="0" y="3615094"/>
          <a:ext cx="22707452" cy="151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73F68CA-CE23-46E7-8B8E-A3417B85AE7F}">
      <dsp:nvSpPr>
        <dsp:cNvPr id="0" name=""/>
        <dsp:cNvSpPr/>
      </dsp:nvSpPr>
      <dsp:spPr>
        <a:xfrm>
          <a:off x="517136" y="385149"/>
          <a:ext cx="22158167" cy="3542400"/>
        </a:xfrm>
        <a:prstGeom prst="roundRect">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0801" tIns="0" rIns="600801" bIns="0" numCol="1" spcCol="1270" anchor="ctr" anchorCtr="0">
          <a:noAutofit/>
        </a:bodyPr>
        <a:lstStyle/>
        <a:p>
          <a:pPr lvl="0" algn="l" defTabSz="1600200">
            <a:lnSpc>
              <a:spcPct val="90000"/>
            </a:lnSpc>
            <a:spcBef>
              <a:spcPct val="0"/>
            </a:spcBef>
            <a:spcAft>
              <a:spcPct val="35000"/>
            </a:spcAft>
          </a:pPr>
          <a:r>
            <a:rPr lang="uk-UA" sz="3600" kern="1200" dirty="0" smtClean="0">
              <a:solidFill>
                <a:schemeClr val="tx1"/>
              </a:solidFill>
            </a:rPr>
            <a:t>4) продовження строку дії договору про закупівлю та строку виконання зобов’язань щодо передачі товару, виконання робіт, надання послуг у разі виникнення документально підтверджених об’єктивних обставин, що спричинили таке продовження, у тому числі обставин непереборної сили, затримки фінансування витрат замовника, за умови що такі зміни не призведуть до збільшення суми, визначеної в договорі про закупівлю;</a:t>
          </a:r>
          <a:endParaRPr lang="uk-UA" sz="3600" kern="1200" dirty="0">
            <a:solidFill>
              <a:schemeClr val="tx1"/>
            </a:solidFill>
            <a:latin typeface="Arial" panose="020B0604020202020204" pitchFamily="34" charset="0"/>
            <a:cs typeface="Arial" panose="020B0604020202020204" pitchFamily="34" charset="0"/>
          </a:endParaRPr>
        </a:p>
      </dsp:txBody>
      <dsp:txXfrm>
        <a:off x="690062" y="558075"/>
        <a:ext cx="21812315" cy="319654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3CE6E8-BC42-4FB5-8DED-55A8ACC74246}">
      <dsp:nvSpPr>
        <dsp:cNvPr id="0" name=""/>
        <dsp:cNvSpPr/>
      </dsp:nvSpPr>
      <dsp:spPr>
        <a:xfrm>
          <a:off x="0" y="3615094"/>
          <a:ext cx="22707452" cy="151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73F68CA-CE23-46E7-8B8E-A3417B85AE7F}">
      <dsp:nvSpPr>
        <dsp:cNvPr id="0" name=""/>
        <dsp:cNvSpPr/>
      </dsp:nvSpPr>
      <dsp:spPr>
        <a:xfrm>
          <a:off x="517136" y="385149"/>
          <a:ext cx="22158167" cy="3542400"/>
        </a:xfrm>
        <a:prstGeom prst="roundRect">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0801" tIns="0" rIns="600801" bIns="0" numCol="1" spcCol="1270" anchor="ctr" anchorCtr="0">
          <a:noAutofit/>
        </a:bodyPr>
        <a:lstStyle/>
        <a:p>
          <a:pPr lvl="0" algn="l" defTabSz="1600200">
            <a:lnSpc>
              <a:spcPct val="90000"/>
            </a:lnSpc>
            <a:spcBef>
              <a:spcPct val="0"/>
            </a:spcBef>
            <a:spcAft>
              <a:spcPct val="35000"/>
            </a:spcAft>
          </a:pPr>
          <a:r>
            <a:rPr lang="uk-UA" sz="3600" b="1" i="1" kern="1200" dirty="0" smtClean="0">
              <a:solidFill>
                <a:schemeClr val="tx1"/>
              </a:solidFill>
            </a:rPr>
            <a:t>Оновлений</a:t>
          </a:r>
          <a:r>
            <a:rPr lang="uk-UA" sz="3600" kern="1200" dirty="0" smtClean="0">
              <a:solidFill>
                <a:schemeClr val="tx1"/>
              </a:solidFill>
            </a:rPr>
            <a:t> 5) погодження зміни ціни в договорі про закупівлю в бік зменшення (без зміни кількості (обсягу) та якості товарів, робіт і послуг);</a:t>
          </a:r>
          <a:endParaRPr lang="uk-UA" sz="3600" kern="1200" dirty="0">
            <a:solidFill>
              <a:schemeClr val="tx1"/>
            </a:solidFill>
          </a:endParaRPr>
        </a:p>
      </dsp:txBody>
      <dsp:txXfrm>
        <a:off x="690062" y="558075"/>
        <a:ext cx="21812315" cy="319654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3CE6E8-BC42-4FB5-8DED-55A8ACC74246}">
      <dsp:nvSpPr>
        <dsp:cNvPr id="0" name=""/>
        <dsp:cNvSpPr/>
      </dsp:nvSpPr>
      <dsp:spPr>
        <a:xfrm>
          <a:off x="0" y="3615094"/>
          <a:ext cx="22707452" cy="151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73F68CA-CE23-46E7-8B8E-A3417B85AE7F}">
      <dsp:nvSpPr>
        <dsp:cNvPr id="0" name=""/>
        <dsp:cNvSpPr/>
      </dsp:nvSpPr>
      <dsp:spPr>
        <a:xfrm>
          <a:off x="517136" y="385149"/>
          <a:ext cx="22158167" cy="3542400"/>
        </a:xfrm>
        <a:prstGeom prst="roundRect">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0801" tIns="0" rIns="600801" bIns="0" numCol="1" spcCol="1270" anchor="ctr" anchorCtr="0">
          <a:noAutofit/>
        </a:bodyPr>
        <a:lstStyle/>
        <a:p>
          <a:pPr lvl="0" algn="l" defTabSz="1600200">
            <a:lnSpc>
              <a:spcPct val="90000"/>
            </a:lnSpc>
            <a:spcBef>
              <a:spcPct val="0"/>
            </a:spcBef>
            <a:spcAft>
              <a:spcPct val="35000"/>
            </a:spcAft>
          </a:pPr>
          <a:r>
            <a:rPr lang="uk-UA" sz="3600" b="1" i="1" kern="1200" dirty="0" smtClean="0">
              <a:solidFill>
                <a:schemeClr val="tx1"/>
              </a:solidFill>
            </a:rPr>
            <a:t>Оновлений</a:t>
          </a:r>
          <a:r>
            <a:rPr lang="uk-UA" sz="3600" kern="1200" dirty="0" smtClean="0">
              <a:solidFill>
                <a:schemeClr val="tx1"/>
              </a:solidFill>
            </a:rPr>
            <a:t> 6) зміни ціни в договорі про закупівлю у зв’язку з зміною ставок податків і зборів та/або зміною умов щодо надання пільг з оподаткування – </a:t>
          </a:r>
          <a:r>
            <a:rPr lang="uk-UA" sz="3600" kern="1200" dirty="0" err="1" smtClean="0">
              <a:solidFill>
                <a:schemeClr val="tx1"/>
              </a:solidFill>
            </a:rPr>
            <a:t>пропорційно</a:t>
          </a:r>
          <a:r>
            <a:rPr lang="uk-UA" sz="3600" kern="1200" dirty="0" smtClean="0">
              <a:solidFill>
                <a:schemeClr val="tx1"/>
              </a:solidFill>
            </a:rPr>
            <a:t> до зміни таких ставок та/або пільг з оподаткування, а також у зв’язку з зміною системи оподаткування </a:t>
          </a:r>
          <a:r>
            <a:rPr lang="uk-UA" sz="3600" kern="1200" dirty="0" err="1" smtClean="0">
              <a:solidFill>
                <a:schemeClr val="tx1"/>
              </a:solidFill>
            </a:rPr>
            <a:t>пропорційно</a:t>
          </a:r>
          <a:r>
            <a:rPr lang="uk-UA" sz="3600" kern="1200" dirty="0" smtClean="0">
              <a:solidFill>
                <a:schemeClr val="tx1"/>
              </a:solidFill>
            </a:rPr>
            <a:t> до зміни податкового навантаження внаслідок зміни системи оподаткування;</a:t>
          </a:r>
          <a:endParaRPr lang="uk-UA" sz="3600" kern="1200" dirty="0">
            <a:solidFill>
              <a:schemeClr val="tx1"/>
            </a:solidFill>
          </a:endParaRPr>
        </a:p>
      </dsp:txBody>
      <dsp:txXfrm>
        <a:off x="690062" y="558075"/>
        <a:ext cx="21812315" cy="319654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3CE6E8-BC42-4FB5-8DED-55A8ACC74246}">
      <dsp:nvSpPr>
        <dsp:cNvPr id="0" name=""/>
        <dsp:cNvSpPr/>
      </dsp:nvSpPr>
      <dsp:spPr>
        <a:xfrm>
          <a:off x="0" y="3615094"/>
          <a:ext cx="22707452" cy="151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73F68CA-CE23-46E7-8B8E-A3417B85AE7F}">
      <dsp:nvSpPr>
        <dsp:cNvPr id="0" name=""/>
        <dsp:cNvSpPr/>
      </dsp:nvSpPr>
      <dsp:spPr>
        <a:xfrm>
          <a:off x="549285" y="385148"/>
          <a:ext cx="22158167" cy="3542400"/>
        </a:xfrm>
        <a:prstGeom prst="roundRect">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0801" tIns="0" rIns="600801" bIns="0" numCol="1" spcCol="1270" anchor="ctr" anchorCtr="0">
          <a:noAutofit/>
        </a:bodyPr>
        <a:lstStyle/>
        <a:p>
          <a:pPr lvl="0" algn="l" defTabSz="1600200">
            <a:lnSpc>
              <a:spcPct val="90000"/>
            </a:lnSpc>
            <a:spcBef>
              <a:spcPct val="0"/>
            </a:spcBef>
            <a:spcAft>
              <a:spcPct val="35000"/>
            </a:spcAft>
          </a:pPr>
          <a:r>
            <a:rPr lang="uk-UA" sz="3600" kern="1200" dirty="0" smtClean="0">
              <a:solidFill>
                <a:schemeClr val="tx1"/>
              </a:solidFill>
            </a:rPr>
            <a:t>7) зміни встановленого згідно із законодавством органами державної статистики індексу споживчих цін, зміни курсу іноземної валюти, зміни біржових котирувань або показників </a:t>
          </a:r>
          <a:r>
            <a:rPr lang="uk-UA" sz="3600" kern="1200" dirty="0" err="1" smtClean="0">
              <a:solidFill>
                <a:schemeClr val="tx1"/>
              </a:solidFill>
            </a:rPr>
            <a:t>Platts</a:t>
          </a:r>
          <a:r>
            <a:rPr lang="uk-UA" sz="3600" kern="1200" dirty="0" smtClean="0">
              <a:solidFill>
                <a:schemeClr val="tx1"/>
              </a:solidFill>
            </a:rPr>
            <a:t>, ARGUS регульованих цін (тарифів) і нормативів, що застосовуються в договорі про закупівлю, у разі встановлення в договорі про закупівлю порядку зміни ціни;</a:t>
          </a:r>
          <a:endParaRPr lang="uk-UA" sz="3600" kern="1200" dirty="0">
            <a:solidFill>
              <a:schemeClr val="tx1"/>
            </a:solidFill>
            <a:latin typeface="Arial" panose="020B0604020202020204" pitchFamily="34" charset="0"/>
            <a:cs typeface="Arial" panose="020B0604020202020204" pitchFamily="34" charset="0"/>
          </a:endParaRPr>
        </a:p>
      </dsp:txBody>
      <dsp:txXfrm>
        <a:off x="722211" y="558074"/>
        <a:ext cx="21812315" cy="319654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3CE6E8-BC42-4FB5-8DED-55A8ACC74246}">
      <dsp:nvSpPr>
        <dsp:cNvPr id="0" name=""/>
        <dsp:cNvSpPr/>
      </dsp:nvSpPr>
      <dsp:spPr>
        <a:xfrm>
          <a:off x="0" y="3615094"/>
          <a:ext cx="22707452" cy="151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73F68CA-CE23-46E7-8B8E-A3417B85AE7F}">
      <dsp:nvSpPr>
        <dsp:cNvPr id="0" name=""/>
        <dsp:cNvSpPr/>
      </dsp:nvSpPr>
      <dsp:spPr>
        <a:xfrm>
          <a:off x="549285" y="312591"/>
          <a:ext cx="22158167" cy="3542400"/>
        </a:xfrm>
        <a:prstGeom prst="roundRect">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0801" tIns="0" rIns="600801" bIns="0" numCol="1" spcCol="1270" anchor="ctr" anchorCtr="0">
          <a:noAutofit/>
        </a:bodyPr>
        <a:lstStyle/>
        <a:p>
          <a:pPr lvl="0" algn="l" defTabSz="1600200">
            <a:lnSpc>
              <a:spcPct val="90000"/>
            </a:lnSpc>
            <a:spcBef>
              <a:spcPct val="0"/>
            </a:spcBef>
            <a:spcAft>
              <a:spcPct val="35000"/>
            </a:spcAft>
          </a:pPr>
          <a:r>
            <a:rPr lang="ru-RU" sz="3600" b="0" i="0" kern="1200" dirty="0" smtClean="0">
              <a:solidFill>
                <a:schemeClr val="tx1"/>
              </a:solidFill>
            </a:rPr>
            <a:t>8) </a:t>
          </a:r>
          <a:r>
            <a:rPr lang="ru-RU" sz="3600" b="0" i="0" kern="1200" dirty="0" err="1" smtClean="0">
              <a:solidFill>
                <a:schemeClr val="tx1"/>
              </a:solidFill>
            </a:rPr>
            <a:t>зміни</a:t>
          </a:r>
          <a:r>
            <a:rPr lang="ru-RU" sz="3600" b="0" i="0" kern="1200" dirty="0" smtClean="0">
              <a:solidFill>
                <a:schemeClr val="tx1"/>
              </a:solidFill>
            </a:rPr>
            <a:t> умов у </a:t>
          </a:r>
          <a:r>
            <a:rPr lang="ru-RU" sz="3600" b="0" i="0" kern="1200" dirty="0" err="1" smtClean="0">
              <a:solidFill>
                <a:schemeClr val="tx1"/>
              </a:solidFill>
            </a:rPr>
            <a:t>зв’язку</a:t>
          </a:r>
          <a:r>
            <a:rPr lang="ru-RU" sz="3600" b="0" i="0" kern="1200" dirty="0" smtClean="0">
              <a:solidFill>
                <a:schemeClr val="tx1"/>
              </a:solidFill>
            </a:rPr>
            <a:t> </a:t>
          </a:r>
          <a:r>
            <a:rPr lang="ru-RU" sz="3600" b="0" i="0" kern="1200" dirty="0" err="1" smtClean="0">
              <a:solidFill>
                <a:schemeClr val="tx1"/>
              </a:solidFill>
            </a:rPr>
            <a:t>із</a:t>
          </a:r>
          <a:r>
            <a:rPr lang="ru-RU" sz="3600" b="0" i="0" kern="1200" dirty="0" smtClean="0">
              <a:solidFill>
                <a:schemeClr val="tx1"/>
              </a:solidFill>
            </a:rPr>
            <a:t> </a:t>
          </a:r>
          <a:r>
            <a:rPr lang="ru-RU" sz="3600" b="0" i="0" kern="1200" dirty="0" err="1" smtClean="0">
              <a:solidFill>
                <a:schemeClr val="tx1"/>
              </a:solidFill>
            </a:rPr>
            <a:t>застосуванням</a:t>
          </a:r>
          <a:r>
            <a:rPr lang="ru-RU" sz="3600" b="0" i="0" kern="1200" dirty="0" smtClean="0">
              <a:solidFill>
                <a:schemeClr val="tx1"/>
              </a:solidFill>
            </a:rPr>
            <a:t> </a:t>
          </a:r>
          <a:r>
            <a:rPr lang="ru-RU" sz="3600" b="0" i="0" kern="1200" dirty="0" err="1" smtClean="0">
              <a:solidFill>
                <a:schemeClr val="tx1"/>
              </a:solidFill>
            </a:rPr>
            <a:t>положень</a:t>
          </a:r>
          <a:r>
            <a:rPr lang="ru-RU" sz="3600" b="0" i="0" kern="1200" dirty="0" smtClean="0">
              <a:solidFill>
                <a:schemeClr val="tx1"/>
              </a:solidFill>
            </a:rPr>
            <a:t> </a:t>
          </a:r>
          <a:r>
            <a:rPr lang="ru-RU" sz="3600" b="0" i="0" kern="1200" dirty="0" err="1" smtClean="0">
              <a:solidFill>
                <a:schemeClr val="tx1"/>
              </a:solidFill>
              <a:hlinkClick xmlns:r="http://schemas.openxmlformats.org/officeDocument/2006/relationships" r:id="rId1"/>
            </a:rPr>
            <a:t>частини</a:t>
          </a:r>
          <a:r>
            <a:rPr lang="ru-RU" sz="3600" b="0" i="0" kern="1200" dirty="0" smtClean="0">
              <a:solidFill>
                <a:schemeClr val="tx1"/>
              </a:solidFill>
              <a:hlinkClick xmlns:r="http://schemas.openxmlformats.org/officeDocument/2006/relationships" r:id="rId1"/>
            </a:rPr>
            <a:t> </a:t>
          </a:r>
          <a:r>
            <a:rPr lang="ru-RU" sz="3600" b="0" i="0" kern="1200" dirty="0" err="1" smtClean="0">
              <a:solidFill>
                <a:schemeClr val="tx1"/>
              </a:solidFill>
              <a:hlinkClick xmlns:r="http://schemas.openxmlformats.org/officeDocument/2006/relationships" r:id="rId1"/>
            </a:rPr>
            <a:t>шостої</a:t>
          </a:r>
          <a:r>
            <a:rPr lang="ru-RU" sz="3600" b="0" i="0" kern="1200" dirty="0" smtClean="0">
              <a:solidFill>
                <a:schemeClr val="tx1"/>
              </a:solidFill>
            </a:rPr>
            <a:t> </a:t>
          </a:r>
          <a:r>
            <a:rPr lang="ru-RU" sz="3600" b="0" i="0" kern="1200" dirty="0" err="1" smtClean="0">
              <a:solidFill>
                <a:schemeClr val="tx1"/>
              </a:solidFill>
            </a:rPr>
            <a:t>цієї</a:t>
          </a:r>
          <a:r>
            <a:rPr lang="ru-RU" sz="3600" b="0" i="0" kern="1200" dirty="0" smtClean="0">
              <a:solidFill>
                <a:schemeClr val="tx1"/>
              </a:solidFill>
            </a:rPr>
            <a:t> </a:t>
          </a:r>
          <a:r>
            <a:rPr lang="ru-RU" sz="3600" b="0" i="0" kern="1200" dirty="0" err="1" smtClean="0">
              <a:solidFill>
                <a:schemeClr val="tx1"/>
              </a:solidFill>
            </a:rPr>
            <a:t>статті</a:t>
          </a:r>
          <a:r>
            <a:rPr lang="ru-RU" sz="3600" b="0" i="0" kern="1200" dirty="0" smtClean="0"/>
            <a:t>.</a:t>
          </a:r>
          <a:endParaRPr lang="uk-UA" sz="3600" kern="1200" dirty="0">
            <a:latin typeface="Arial" panose="020B0604020202020204" pitchFamily="34" charset="0"/>
            <a:cs typeface="Arial" panose="020B0604020202020204" pitchFamily="34" charset="0"/>
          </a:endParaRPr>
        </a:p>
      </dsp:txBody>
      <dsp:txXfrm>
        <a:off x="722211" y="485517"/>
        <a:ext cx="21812315" cy="3196548"/>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1143000" y="685800"/>
            <a:ext cx="4572000" cy="3429000"/>
          </a:xfrm>
          <a:prstGeom prst="rect">
            <a:avLst/>
          </a:prstGeom>
        </p:spPr>
        <p:txBody>
          <a:bodyPr/>
          <a:lstStyle/>
          <a:p>
            <a:endParaRPr/>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646219783"/>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25BDE7-3FB4-4BD2-803E-51C7E84574B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048437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Фото — горизонтально">
    <p:spTree>
      <p:nvGrpSpPr>
        <p:cNvPr id="1" name=""/>
        <p:cNvGrpSpPr/>
        <p:nvPr/>
      </p:nvGrpSpPr>
      <p:grpSpPr>
        <a:xfrm>
          <a:off x="0" y="0"/>
          <a:ext cx="0" cy="0"/>
          <a:chOff x="0" y="0"/>
          <a:chExt cx="0" cy="0"/>
        </a:xfrm>
      </p:grpSpPr>
      <p:sp>
        <p:nvSpPr>
          <p:cNvPr id="20" name="Изображение"/>
          <p:cNvSpPr>
            <a:spLocks noGrp="1"/>
          </p:cNvSpPr>
          <p:nvPr>
            <p:ph type="pic" idx="13"/>
          </p:nvPr>
        </p:nvSpPr>
        <p:spPr>
          <a:xfrm>
            <a:off x="3125968" y="673100"/>
            <a:ext cx="18135601" cy="8737600"/>
          </a:xfrm>
          <a:prstGeom prst="rect">
            <a:avLst/>
          </a:prstGeom>
        </p:spPr>
        <p:txBody>
          <a:bodyPr lIns="91439" tIns="45719" rIns="91439" bIns="45719" anchor="t">
            <a:noAutofit/>
          </a:bodyPr>
          <a:lstStyle/>
          <a:p>
            <a:endParaRPr/>
          </a:p>
        </p:txBody>
      </p:sp>
      <p:sp>
        <p:nvSpPr>
          <p:cNvPr id="21" name="Текст заголовка"/>
          <p:cNvSpPr txBox="1">
            <a:spLocks noGrp="1"/>
          </p:cNvSpPr>
          <p:nvPr>
            <p:ph type="title"/>
          </p:nvPr>
        </p:nvSpPr>
        <p:spPr>
          <a:xfrm>
            <a:off x="635000" y="9512300"/>
            <a:ext cx="23114000" cy="2006600"/>
          </a:xfrm>
          <a:prstGeom prst="rect">
            <a:avLst/>
          </a:prstGeom>
        </p:spPr>
        <p:txBody>
          <a:bodyPr anchor="b"/>
          <a:lstStyle/>
          <a:p>
            <a:r>
              <a:t>Текст заголовка</a:t>
            </a:r>
          </a:p>
        </p:txBody>
      </p:sp>
      <p:sp>
        <p:nvSpPr>
          <p:cNvPr id="22" name="Уровень текста 1…"/>
          <p:cNvSpPr txBox="1">
            <a:spLocks noGrp="1"/>
          </p:cNvSpPr>
          <p:nvPr>
            <p:ph type="body" sz="quarter" idx="1"/>
          </p:nvPr>
        </p:nvSpPr>
        <p:spPr>
          <a:xfrm>
            <a:off x="635000" y="11442700"/>
            <a:ext cx="23114000" cy="1587500"/>
          </a:xfrm>
          <a:prstGeom prst="rect">
            <a:avLst/>
          </a:prstGeom>
        </p:spPr>
        <p:txBody>
          <a:bodyPr anchor="t"/>
          <a:lstStyle>
            <a:lvl1pPr marL="0" indent="0" algn="ctr">
              <a:spcBef>
                <a:spcPts val="0"/>
              </a:spcBef>
              <a:buSzTx/>
              <a:buNone/>
              <a:defRPr sz="5400"/>
            </a:lvl1pPr>
            <a:lvl2pPr marL="0" indent="0" algn="ctr">
              <a:spcBef>
                <a:spcPts val="0"/>
              </a:spcBef>
              <a:buSzTx/>
              <a:buNone/>
              <a:defRPr sz="5400"/>
            </a:lvl2pPr>
            <a:lvl3pPr marL="0" indent="0" algn="ctr">
              <a:spcBef>
                <a:spcPts val="0"/>
              </a:spcBef>
              <a:buSzTx/>
              <a:buNone/>
              <a:defRPr sz="5400"/>
            </a:lvl3pPr>
            <a:lvl4pPr marL="0" indent="0" algn="ctr">
              <a:spcBef>
                <a:spcPts val="0"/>
              </a:spcBef>
              <a:buSzTx/>
              <a:buNone/>
              <a:defRPr sz="5400"/>
            </a:lvl4pPr>
            <a:lvl5pPr marL="0" indent="0" algn="ctr">
              <a:spcBef>
                <a:spcPts val="0"/>
              </a:spcBef>
              <a:buSzTx/>
              <a:buNone/>
              <a:defRPr sz="5400"/>
            </a:lvl5p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23"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D1D1A8-38EA-4F3B-B480-932D65B38A0A}" type="datetimeFigureOut">
              <a:rPr lang="en-US" smtClean="0"/>
              <a:t>12/2/2022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512475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7" y="914400"/>
            <a:ext cx="7864474" cy="3200400"/>
          </a:xfrm>
        </p:spPr>
        <p:txBody>
          <a:bodyPr anchor="b"/>
          <a:lstStyle>
            <a:lvl1pPr>
              <a:defRPr sz="6400"/>
            </a:lvl1pPr>
          </a:lstStyle>
          <a:p>
            <a:r>
              <a:rPr lang="en-US"/>
              <a:t>Click to edit Master title style</a:t>
            </a:r>
          </a:p>
        </p:txBody>
      </p:sp>
      <p:sp>
        <p:nvSpPr>
          <p:cNvPr id="3" name="Content Placeholder 2"/>
          <p:cNvSpPr>
            <a:spLocks noGrp="1"/>
          </p:cNvSpPr>
          <p:nvPr>
            <p:ph idx="1"/>
          </p:nvPr>
        </p:nvSpPr>
        <p:spPr>
          <a:xfrm>
            <a:off x="10366376" y="1974851"/>
            <a:ext cx="12344400" cy="9747250"/>
          </a:xfrm>
        </p:spPr>
        <p:txBody>
          <a:bodyPr/>
          <a:lstStyle>
            <a:lvl1pPr>
              <a:defRPr sz="6400"/>
            </a:lvl1pPr>
            <a:lvl2pPr>
              <a:defRPr sz="5600"/>
            </a:lvl2pPr>
            <a:lvl3pPr>
              <a:defRPr sz="4800"/>
            </a:lvl3pPr>
            <a:lvl4pPr>
              <a:defRPr sz="4000"/>
            </a:lvl4pPr>
            <a:lvl5pPr>
              <a:defRPr sz="4000"/>
            </a:lvl5pPr>
            <a:lvl6pPr>
              <a:defRPr sz="4000"/>
            </a:lvl6pPr>
            <a:lvl7pPr>
              <a:defRPr sz="4000"/>
            </a:lvl7pPr>
            <a:lvl8pPr>
              <a:defRPr sz="4000"/>
            </a:lvl8pPr>
            <a:lvl9pPr>
              <a:defRPr sz="4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79577" y="4114800"/>
            <a:ext cx="7864474" cy="7623176"/>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a:t>Edit Master text styles</a:t>
            </a:r>
          </a:p>
        </p:txBody>
      </p:sp>
      <p:sp>
        <p:nvSpPr>
          <p:cNvPr id="5" name="Date Placeholder 4"/>
          <p:cNvSpPr>
            <a:spLocks noGrp="1"/>
          </p:cNvSpPr>
          <p:nvPr>
            <p:ph type="dt" sz="half" idx="10"/>
          </p:nvPr>
        </p:nvSpPr>
        <p:spPr/>
        <p:txBody>
          <a:bodyPr/>
          <a:lstStyle/>
          <a:p>
            <a:fld id="{44D1D1A8-38EA-4F3B-B480-932D65B38A0A}" type="datetimeFigureOut">
              <a:rPr lang="en-US" smtClean="0"/>
              <a:t>12/2/2022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38850272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7" y="914400"/>
            <a:ext cx="7864474" cy="3200400"/>
          </a:xfrm>
        </p:spPr>
        <p:txBody>
          <a:bodyPr anchor="b"/>
          <a:lstStyle>
            <a:lvl1pPr>
              <a:defRPr sz="6400"/>
            </a:lvl1pPr>
          </a:lstStyle>
          <a:p>
            <a:r>
              <a:rPr lang="en-US"/>
              <a:t>Click to edit Master title style</a:t>
            </a:r>
          </a:p>
        </p:txBody>
      </p:sp>
      <p:sp>
        <p:nvSpPr>
          <p:cNvPr id="3" name="Picture Placeholder 2"/>
          <p:cNvSpPr>
            <a:spLocks noGrp="1"/>
          </p:cNvSpPr>
          <p:nvPr>
            <p:ph type="pic" idx="1"/>
          </p:nvPr>
        </p:nvSpPr>
        <p:spPr>
          <a:xfrm>
            <a:off x="10366376" y="1974851"/>
            <a:ext cx="12344400" cy="9747250"/>
          </a:xfrm>
        </p:spPr>
        <p:txBody>
          <a:bodyPr/>
          <a:lstStyle>
            <a:lvl1pPr marL="0" indent="0">
              <a:buNone/>
              <a:defRPr sz="6400"/>
            </a:lvl1pPr>
            <a:lvl2pPr marL="914400" indent="0">
              <a:buNone/>
              <a:defRPr sz="5600"/>
            </a:lvl2pPr>
            <a:lvl3pPr marL="1828800" indent="0">
              <a:buNone/>
              <a:defRPr sz="4800"/>
            </a:lvl3pPr>
            <a:lvl4pPr marL="2743200" indent="0">
              <a:buNone/>
              <a:defRPr sz="4000"/>
            </a:lvl4pPr>
            <a:lvl5pPr marL="3657600" indent="0">
              <a:buNone/>
              <a:defRPr sz="4000"/>
            </a:lvl5pPr>
            <a:lvl6pPr marL="4572000" indent="0">
              <a:buNone/>
              <a:defRPr sz="4000"/>
            </a:lvl6pPr>
            <a:lvl7pPr marL="5486400" indent="0">
              <a:buNone/>
              <a:defRPr sz="4000"/>
            </a:lvl7pPr>
            <a:lvl8pPr marL="6400800" indent="0">
              <a:buNone/>
              <a:defRPr sz="4000"/>
            </a:lvl8pPr>
            <a:lvl9pPr marL="7315200" indent="0">
              <a:buNone/>
              <a:defRPr sz="4000"/>
            </a:lvl9pPr>
          </a:lstStyle>
          <a:p>
            <a:endParaRPr lang="en-US"/>
          </a:p>
        </p:txBody>
      </p:sp>
      <p:sp>
        <p:nvSpPr>
          <p:cNvPr id="4" name="Text Placeholder 3"/>
          <p:cNvSpPr>
            <a:spLocks noGrp="1"/>
          </p:cNvSpPr>
          <p:nvPr>
            <p:ph type="body" sz="half" idx="2"/>
          </p:nvPr>
        </p:nvSpPr>
        <p:spPr>
          <a:xfrm>
            <a:off x="1679577" y="4114800"/>
            <a:ext cx="7864474" cy="7623176"/>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a:t>Edit Master text styles</a:t>
            </a:r>
          </a:p>
        </p:txBody>
      </p:sp>
      <p:sp>
        <p:nvSpPr>
          <p:cNvPr id="5" name="Date Placeholder 4"/>
          <p:cNvSpPr>
            <a:spLocks noGrp="1"/>
          </p:cNvSpPr>
          <p:nvPr>
            <p:ph type="dt" sz="half" idx="10"/>
          </p:nvPr>
        </p:nvSpPr>
        <p:spPr/>
        <p:txBody>
          <a:bodyPr/>
          <a:lstStyle/>
          <a:p>
            <a:fld id="{44D1D1A8-38EA-4F3B-B480-932D65B38A0A}" type="datetimeFigureOut">
              <a:rPr lang="en-US" smtClean="0"/>
              <a:t>12/2/2022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6735673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D1D1A8-38EA-4F3B-B480-932D65B38A0A}" type="datetimeFigureOut">
              <a:rPr lang="en-US" smtClean="0"/>
              <a:t>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660958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449800" y="730250"/>
            <a:ext cx="5257800" cy="1162367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676400" y="730250"/>
            <a:ext cx="15468600" cy="11623676"/>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D1D1A8-38EA-4F3B-B480-932D65B38A0A}" type="datetimeFigureOut">
              <a:rPr lang="en-US" smtClean="0"/>
              <a:t>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4013336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Content">
    <p:spTree>
      <p:nvGrpSpPr>
        <p:cNvPr id="1" name=""/>
        <p:cNvGrpSpPr/>
        <p:nvPr/>
      </p:nvGrpSpPr>
      <p:grpSpPr>
        <a:xfrm>
          <a:off x="0" y="0"/>
          <a:ext cx="0" cy="0"/>
          <a:chOff x="0" y="0"/>
          <a:chExt cx="0" cy="0"/>
        </a:xfrm>
      </p:grpSpPr>
      <p:graphicFrame>
        <p:nvGraphicFramePr>
          <p:cNvPr id="4" name="Objet 3" hidden="1">
            <a:extLst>
              <a:ext uri="{FF2B5EF4-FFF2-40B4-BE49-F238E27FC236}">
                <a16:creationId xmlns:a16="http://schemas.microsoft.com/office/drawing/2014/main" id="{5CF9A8CD-44E6-43DE-97D8-919ABD05CE10}"/>
              </a:ext>
            </a:extLst>
          </p:cNvPr>
          <p:cNvGraphicFramePr>
            <a:graphicFrameLocks noChangeAspect="1"/>
          </p:cNvGraphicFramePr>
          <p:nvPr userDrawn="1">
            <p:custDataLst>
              <p:tags r:id="rId2"/>
            </p:custDataLst>
          </p:nvPr>
        </p:nvGraphicFramePr>
        <p:xfrm>
          <a:off x="3176" y="3176"/>
          <a:ext cx="3176" cy="3176"/>
        </p:xfrm>
        <a:graphic>
          <a:graphicData uri="http://schemas.openxmlformats.org/presentationml/2006/ole">
            <mc:AlternateContent xmlns:mc="http://schemas.openxmlformats.org/markup-compatibility/2006">
              <mc:Choice xmlns:v="urn:schemas-microsoft-com:vml" Requires="v">
                <p:oleObj spid="_x0000_s17715" name="think-cell Slide" r:id="rId5" imgW="532" imgH="530" progId="TCLayout.ActiveDocument.1">
                  <p:embed/>
                </p:oleObj>
              </mc:Choice>
              <mc:Fallback>
                <p:oleObj name="think-cell Slide" r:id="rId5" imgW="532" imgH="530" progId="TCLayout.ActiveDocument.1">
                  <p:embed/>
                  <p:pic>
                    <p:nvPicPr>
                      <p:cNvPr id="4" name="Objet 3" hidden="1">
                        <a:extLst>
                          <a:ext uri="{FF2B5EF4-FFF2-40B4-BE49-F238E27FC236}">
                            <a16:creationId xmlns:a16="http://schemas.microsoft.com/office/drawing/2014/main" id="{5CF9A8CD-44E6-43DE-97D8-919ABD05CE10}"/>
                          </a:ext>
                        </a:extLst>
                      </p:cNvPr>
                      <p:cNvPicPr/>
                      <p:nvPr/>
                    </p:nvPicPr>
                    <p:blipFill>
                      <a:blip r:embed="rId6"/>
                      <a:stretch>
                        <a:fillRect/>
                      </a:stretch>
                    </p:blipFill>
                    <p:spPr>
                      <a:xfrm>
                        <a:off x="3176" y="3176"/>
                        <a:ext cx="3176" cy="3176"/>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7C1DD757-038C-457E-9D36-3DDC777DAD6B}"/>
              </a:ext>
            </a:extLst>
          </p:cNvPr>
          <p:cNvSpPr/>
          <p:nvPr userDrawn="1">
            <p:custDataLst>
              <p:tags r:id="rId3"/>
            </p:custDataLst>
          </p:nvPr>
        </p:nvSpPr>
        <p:spPr>
          <a:xfrm>
            <a:off x="0" y="0"/>
            <a:ext cx="317500" cy="3175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uk-UA" sz="5600" b="0" i="0" baseline="0" dirty="0">
              <a:latin typeface="Arial" panose="020B0604020202020204" pitchFamily="34" charset="0"/>
              <a:ea typeface="+mj-ea"/>
              <a:cs typeface="+mj-cs"/>
              <a:sym typeface="Arial" panose="020B0604020202020204" pitchFamily="34" charset="0"/>
            </a:endParaRPr>
          </a:p>
        </p:txBody>
      </p:sp>
      <p:sp>
        <p:nvSpPr>
          <p:cNvPr id="3" name="Content Placeholder 2">
            <a:extLst>
              <a:ext uri="{FF2B5EF4-FFF2-40B4-BE49-F238E27FC236}">
                <a16:creationId xmlns:a16="http://schemas.microsoft.com/office/drawing/2014/main" id="{1703231E-4063-4D72-A4F3-5BF19050C303}"/>
              </a:ext>
            </a:extLst>
          </p:cNvPr>
          <p:cNvSpPr>
            <a:spLocks noGrp="1"/>
          </p:cNvSpPr>
          <p:nvPr>
            <p:ph idx="1" hasCustomPrompt="1"/>
          </p:nvPr>
        </p:nvSpPr>
        <p:spPr>
          <a:xfrm>
            <a:off x="809572" y="3617640"/>
            <a:ext cx="15169812" cy="7736160"/>
          </a:xfrm>
          <a:prstGeom prst="rect">
            <a:avLst/>
          </a:prstGeom>
        </p:spPr>
        <p:txBody>
          <a:bodyPr>
            <a:noAutofit/>
          </a:bodyPr>
          <a:lstStyle>
            <a:lvl1pPr>
              <a:spcBef>
                <a:spcPts val="3600"/>
              </a:spcBef>
              <a:defRPr sz="3200">
                <a:solidFill>
                  <a:schemeClr val="tx1"/>
                </a:solidFill>
              </a:defRPr>
            </a:lvl1pPr>
            <a:lvl2pPr>
              <a:defRPr sz="3200">
                <a:solidFill>
                  <a:schemeClr val="tx1"/>
                </a:solidFill>
              </a:defRPr>
            </a:lvl2pPr>
            <a:lvl3pPr>
              <a:defRPr sz="2800">
                <a:solidFill>
                  <a:schemeClr val="tx1"/>
                </a:solidFill>
              </a:defRPr>
            </a:lvl3pPr>
            <a:lvl4pPr>
              <a:defRPr>
                <a:solidFill>
                  <a:schemeClr val="bg2"/>
                </a:solidFill>
              </a:defRPr>
            </a:lvl4pPr>
            <a:lvl5pPr>
              <a:defRPr>
                <a:solidFill>
                  <a:schemeClr val="bg2"/>
                </a:solidFill>
              </a:defRPr>
            </a:lvl5pPr>
          </a:lstStyle>
          <a:p>
            <a:pPr lvl="0"/>
            <a:r>
              <a:rPr lang="uk-UA"/>
              <a:t>Your text here</a:t>
            </a:r>
          </a:p>
          <a:p>
            <a:pPr lvl="1"/>
            <a:r>
              <a:rPr lang="uk-UA"/>
              <a:t>Text level 1</a:t>
            </a:r>
          </a:p>
          <a:p>
            <a:pPr lvl="2"/>
            <a:r>
              <a:rPr lang="uk-UA"/>
              <a:t>Text level 2</a:t>
            </a:r>
            <a:endParaRPr lang="uk-UA" dirty="0"/>
          </a:p>
        </p:txBody>
      </p:sp>
      <p:sp>
        <p:nvSpPr>
          <p:cNvPr id="6" name="Text Placeholder 5">
            <a:extLst>
              <a:ext uri="{FF2B5EF4-FFF2-40B4-BE49-F238E27FC236}">
                <a16:creationId xmlns:a16="http://schemas.microsoft.com/office/drawing/2014/main" id="{77735C07-2264-401E-9223-98C1CA429B7F}"/>
              </a:ext>
            </a:extLst>
          </p:cNvPr>
          <p:cNvSpPr>
            <a:spLocks noGrp="1"/>
          </p:cNvSpPr>
          <p:nvPr>
            <p:ph type="body" sz="quarter" idx="15" hasCustomPrompt="1"/>
          </p:nvPr>
        </p:nvSpPr>
        <p:spPr>
          <a:xfrm>
            <a:off x="809573" y="2715357"/>
            <a:ext cx="4177920" cy="600164"/>
          </a:xfrm>
          <a:prstGeom prst="rect">
            <a:avLst/>
          </a:prstGeom>
          <a:noFill/>
        </p:spPr>
        <p:txBody>
          <a:bodyPr wrap="none" lIns="72000" rIns="72000" bIns="0">
            <a:spAutoFit/>
          </a:bodyPr>
          <a:lstStyle>
            <a:lvl1pPr marL="0" indent="0">
              <a:buNone/>
              <a:defRPr sz="4000">
                <a:solidFill>
                  <a:schemeClr val="tx2"/>
                </a:solidFill>
              </a:defRPr>
            </a:lvl1pPr>
          </a:lstStyle>
          <a:p>
            <a:pPr lvl="0"/>
            <a:r>
              <a:rPr lang="uk-UA"/>
              <a:t>Subtitle of the slide</a:t>
            </a:r>
            <a:endParaRPr lang="uk-UA" dirty="0"/>
          </a:p>
        </p:txBody>
      </p:sp>
      <p:sp>
        <p:nvSpPr>
          <p:cNvPr id="10" name="Text Placeholder 8">
            <a:extLst>
              <a:ext uri="{FF2B5EF4-FFF2-40B4-BE49-F238E27FC236}">
                <a16:creationId xmlns:a16="http://schemas.microsoft.com/office/drawing/2014/main" id="{A72C4E26-BE79-4277-9CB6-37B313081844}"/>
              </a:ext>
            </a:extLst>
          </p:cNvPr>
          <p:cNvSpPr>
            <a:spLocks noGrp="1"/>
          </p:cNvSpPr>
          <p:nvPr>
            <p:ph type="body" sz="quarter" idx="17" hasCustomPrompt="1"/>
          </p:nvPr>
        </p:nvSpPr>
        <p:spPr>
          <a:xfrm>
            <a:off x="809573" y="11946220"/>
            <a:ext cx="22926834" cy="313932"/>
          </a:xfrm>
          <a:prstGeom prst="rect">
            <a:avLst/>
          </a:prstGeom>
        </p:spPr>
        <p:txBody>
          <a:bodyPr wrap="square" lIns="72000" anchor="b">
            <a:spAutoFit/>
          </a:bodyPr>
          <a:lstStyle>
            <a:lvl1pPr marL="0" indent="0">
              <a:buNone/>
              <a:defRPr sz="1600" b="0" i="1">
                <a:solidFill>
                  <a:schemeClr val="bg1">
                    <a:lumMod val="50000"/>
                  </a:schemeClr>
                </a:solidFill>
              </a:defRPr>
            </a:lvl1pPr>
            <a:lvl2pPr marL="266700" indent="0">
              <a:buNone/>
              <a:defRPr/>
            </a:lvl2pPr>
            <a:lvl3pPr marL="1085850" indent="0">
              <a:buNone/>
              <a:defRPr/>
            </a:lvl3pPr>
            <a:lvl4pPr marL="1517650" indent="0">
              <a:buNone/>
              <a:defRPr/>
            </a:lvl4pPr>
            <a:lvl5pPr marL="2066926" indent="0">
              <a:buNone/>
              <a:defRPr/>
            </a:lvl5pPr>
          </a:lstStyle>
          <a:p>
            <a:pPr lvl="0"/>
            <a:r>
              <a:rPr lang="uk-UA"/>
              <a:t>Sources:</a:t>
            </a:r>
            <a:endParaRPr lang="uk-UA" dirty="0"/>
          </a:p>
        </p:txBody>
      </p:sp>
      <p:sp>
        <p:nvSpPr>
          <p:cNvPr id="7" name="Espace réservé du numéro de diapositive 6">
            <a:extLst>
              <a:ext uri="{FF2B5EF4-FFF2-40B4-BE49-F238E27FC236}">
                <a16:creationId xmlns:a16="http://schemas.microsoft.com/office/drawing/2014/main" id="{6426E006-4F5B-402C-916F-29E383EE0863}"/>
              </a:ext>
            </a:extLst>
          </p:cNvPr>
          <p:cNvSpPr>
            <a:spLocks noGrp="1"/>
          </p:cNvSpPr>
          <p:nvPr>
            <p:ph type="sldNum" sz="quarter" idx="18"/>
          </p:nvPr>
        </p:nvSpPr>
        <p:spPr>
          <a:xfrm>
            <a:off x="765865" y="12438469"/>
            <a:ext cx="720074" cy="730250"/>
          </a:xfrm>
          <a:prstGeom prst="rect">
            <a:avLst/>
          </a:prstGeom>
        </p:spPr>
        <p:txBody>
          <a:bodyPr/>
          <a:lstStyle/>
          <a:p>
            <a:fld id="{D61AABEC-672F-4B68-B914-690DA978312C}" type="slidenum">
              <a:rPr lang="uk-UA" smtClean="0"/>
              <a:pPr/>
              <a:t>‹#›</a:t>
            </a:fld>
            <a:r>
              <a:rPr lang="uk-UA"/>
              <a:t> ‒ </a:t>
            </a:r>
            <a:endParaRPr lang="uk-UA" dirty="0"/>
          </a:p>
        </p:txBody>
      </p:sp>
      <p:sp>
        <p:nvSpPr>
          <p:cNvPr id="8" name="Titre 7">
            <a:extLst>
              <a:ext uri="{FF2B5EF4-FFF2-40B4-BE49-F238E27FC236}">
                <a16:creationId xmlns:a16="http://schemas.microsoft.com/office/drawing/2014/main" id="{E05915BF-F664-49DE-8489-CADDC55CA228}"/>
              </a:ext>
            </a:extLst>
          </p:cNvPr>
          <p:cNvSpPr>
            <a:spLocks noGrp="1"/>
          </p:cNvSpPr>
          <p:nvPr>
            <p:ph type="title" hasCustomPrompt="1"/>
          </p:nvPr>
        </p:nvSpPr>
        <p:spPr/>
        <p:txBody>
          <a:bodyPr/>
          <a:lstStyle>
            <a:lvl1pPr>
              <a:defRPr/>
            </a:lvl1pPr>
          </a:lstStyle>
          <a:p>
            <a:r>
              <a:rPr lang="uk-UA"/>
              <a:t>TITLE OF THE SLIDE</a:t>
            </a:r>
            <a:endParaRPr lang="uk-UA" dirty="0"/>
          </a:p>
        </p:txBody>
      </p:sp>
      <p:sp>
        <p:nvSpPr>
          <p:cNvPr id="9" name="Cadre 8">
            <a:extLst>
              <a:ext uri="{FF2B5EF4-FFF2-40B4-BE49-F238E27FC236}">
                <a16:creationId xmlns:a16="http://schemas.microsoft.com/office/drawing/2014/main" id="{2F76EB0B-D792-435A-A672-36B46B20BA9C}"/>
              </a:ext>
            </a:extLst>
          </p:cNvPr>
          <p:cNvSpPr/>
          <p:nvPr userDrawn="1"/>
        </p:nvSpPr>
        <p:spPr>
          <a:xfrm>
            <a:off x="0" y="0"/>
            <a:ext cx="24384000" cy="13716000"/>
          </a:xfrm>
          <a:prstGeom prst="frame">
            <a:avLst>
              <a:gd name="adj1" fmla="val 16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sz="6000" dirty="0">
              <a:solidFill>
                <a:schemeClr val="tx1"/>
              </a:solidFill>
            </a:endParaRPr>
          </a:p>
        </p:txBody>
      </p:sp>
    </p:spTree>
    <p:extLst>
      <p:ext uri="{BB962C8B-B14F-4D97-AF65-F5344CB8AC3E}">
        <p14:creationId xmlns:p14="http://schemas.microsoft.com/office/powerpoint/2010/main" val="4079611979"/>
      </p:ext>
    </p:extLst>
  </p:cSld>
  <p:clrMapOvr>
    <a:masterClrMapping/>
  </p:clrMapOvr>
  <p:extLst>
    <p:ext uri="{DCECCB84-F9BA-43D5-87BE-67443E8EF086}">
      <p15:sldGuideLst xmlns:p15="http://schemas.microsoft.com/office/powerpoint/2012/main">
        <p15:guide id="1" pos="248">
          <p15:clr>
            <a:srgbClr val="F26B43"/>
          </p15:clr>
        </p15:guide>
        <p15:guide id="2" pos="7425">
          <p15:clr>
            <a:srgbClr val="F26B43"/>
          </p15:clr>
        </p15:guide>
        <p15:guide id="3" orient="horz" pos="232">
          <p15:clr>
            <a:srgbClr val="F26B43"/>
          </p15:clr>
        </p15:guide>
        <p15:guide id="5" orient="horz" pos="1136">
          <p15:clr>
            <a:srgbClr val="F26B43"/>
          </p15:clr>
        </p15:guide>
        <p15:guide id="6" orient="horz" pos="3584">
          <p15:clr>
            <a:srgbClr val="F26B43"/>
          </p15:clr>
        </p15:guide>
        <p15:guide id="7" orient="horz" pos="3906">
          <p15:clr>
            <a:srgbClr val="F26B43"/>
          </p15:clr>
        </p15:guide>
        <p15:guide id="8" orient="horz" pos="4156">
          <p15:clr>
            <a:srgbClr val="F26B43"/>
          </p15:clr>
        </p15:guide>
        <p15:guide id="9" pos="306">
          <p15:clr>
            <a:srgbClr val="A4A3A4"/>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Заголовок и объект">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6139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Заголовок — по центру">
    <p:spTree>
      <p:nvGrpSpPr>
        <p:cNvPr id="1" name=""/>
        <p:cNvGrpSpPr/>
        <p:nvPr/>
      </p:nvGrpSpPr>
      <p:grpSpPr>
        <a:xfrm>
          <a:off x="0" y="0"/>
          <a:ext cx="0" cy="0"/>
          <a:chOff x="0" y="0"/>
          <a:chExt cx="0" cy="0"/>
        </a:xfrm>
      </p:grpSpPr>
      <p:sp>
        <p:nvSpPr>
          <p:cNvPr id="30" name="Текст заголовка"/>
          <p:cNvSpPr txBox="1">
            <a:spLocks noGrp="1"/>
          </p:cNvSpPr>
          <p:nvPr>
            <p:ph type="title"/>
          </p:nvPr>
        </p:nvSpPr>
        <p:spPr>
          <a:xfrm>
            <a:off x="1778000" y="4533900"/>
            <a:ext cx="20828000" cy="4648200"/>
          </a:xfrm>
          <a:prstGeom prst="rect">
            <a:avLst/>
          </a:prstGeom>
        </p:spPr>
        <p:txBody>
          <a:bodyPr/>
          <a:lstStyle/>
          <a:p>
            <a:r>
              <a:t>Текст заголовка</a:t>
            </a:r>
          </a:p>
        </p:txBody>
      </p:sp>
      <p:sp>
        <p:nvSpPr>
          <p:cNvPr id="31"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Заголовок — сверху">
    <p:spTree>
      <p:nvGrpSpPr>
        <p:cNvPr id="1" name=""/>
        <p:cNvGrpSpPr/>
        <p:nvPr/>
      </p:nvGrpSpPr>
      <p:grpSpPr>
        <a:xfrm>
          <a:off x="0" y="0"/>
          <a:ext cx="0" cy="0"/>
          <a:chOff x="0" y="0"/>
          <a:chExt cx="0" cy="0"/>
        </a:xfrm>
      </p:grpSpPr>
      <p:sp>
        <p:nvSpPr>
          <p:cNvPr id="48" name="Текст заголовка"/>
          <p:cNvSpPr txBox="1">
            <a:spLocks noGrp="1"/>
          </p:cNvSpPr>
          <p:nvPr>
            <p:ph type="title"/>
          </p:nvPr>
        </p:nvSpPr>
        <p:spPr>
          <a:prstGeom prst="rect">
            <a:avLst/>
          </a:prstGeom>
        </p:spPr>
        <p:txBody>
          <a:bodyPr/>
          <a:lstStyle/>
          <a:p>
            <a:r>
              <a:t>Текст заголовка</a:t>
            </a:r>
          </a:p>
        </p:txBody>
      </p:sp>
      <p:sp>
        <p:nvSpPr>
          <p:cNvPr id="49"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8000" y="2244726"/>
            <a:ext cx="18288000" cy="4775200"/>
          </a:xfrm>
        </p:spPr>
        <p:txBody>
          <a:bodyPr anchor="b"/>
          <a:lstStyle>
            <a:lvl1pPr algn="ctr">
              <a:defRPr sz="12000"/>
            </a:lvl1pPr>
          </a:lstStyle>
          <a:p>
            <a:r>
              <a:rPr lang="en-US"/>
              <a:t>Click to edit Master title style</a:t>
            </a:r>
          </a:p>
        </p:txBody>
      </p:sp>
      <p:sp>
        <p:nvSpPr>
          <p:cNvPr id="3" name="Subtitle 2"/>
          <p:cNvSpPr>
            <a:spLocks noGrp="1"/>
          </p:cNvSpPr>
          <p:nvPr>
            <p:ph type="subTitle" idx="1"/>
          </p:nvPr>
        </p:nvSpPr>
        <p:spPr>
          <a:xfrm>
            <a:off x="3048000" y="7204076"/>
            <a:ext cx="18288000" cy="3311524"/>
          </a:xfrm>
        </p:spPr>
        <p:txBody>
          <a:bodyPr/>
          <a:lstStyle>
            <a:lvl1pPr marL="0" indent="0" algn="ctr">
              <a:buNone/>
              <a:defRPr sz="4800"/>
            </a:lvl1pPr>
            <a:lvl2pPr marL="914400" indent="0" algn="ctr">
              <a:buNone/>
              <a:defRPr sz="4000"/>
            </a:lvl2pPr>
            <a:lvl3pPr marL="1828800" indent="0" algn="ctr">
              <a:buNone/>
              <a:defRPr sz="3600"/>
            </a:lvl3pPr>
            <a:lvl4pPr marL="2743200" indent="0" algn="ctr">
              <a:buNone/>
              <a:defRPr sz="3200"/>
            </a:lvl4pPr>
            <a:lvl5pPr marL="3657600" indent="0" algn="ctr">
              <a:buNone/>
              <a:defRPr sz="3200"/>
            </a:lvl5pPr>
            <a:lvl6pPr marL="4572000" indent="0" algn="ctr">
              <a:buNone/>
              <a:defRPr sz="3200"/>
            </a:lvl6pPr>
            <a:lvl7pPr marL="5486400" indent="0" algn="ctr">
              <a:buNone/>
              <a:defRPr sz="3200"/>
            </a:lvl7pPr>
            <a:lvl8pPr marL="6400800" indent="0" algn="ctr">
              <a:buNone/>
              <a:defRPr sz="3200"/>
            </a:lvl8pPr>
            <a:lvl9pPr marL="7315200" indent="0" algn="ctr">
              <a:buNone/>
              <a:defRPr sz="3200"/>
            </a:lvl9pPr>
          </a:lstStyle>
          <a:p>
            <a:r>
              <a:rPr lang="en-US"/>
              <a:t>Click to edit Master subtitle style</a:t>
            </a:r>
          </a:p>
        </p:txBody>
      </p:sp>
      <p:sp>
        <p:nvSpPr>
          <p:cNvPr id="4" name="Date Placeholder 3"/>
          <p:cNvSpPr>
            <a:spLocks noGrp="1"/>
          </p:cNvSpPr>
          <p:nvPr>
            <p:ph type="dt" sz="half" idx="10"/>
          </p:nvPr>
        </p:nvSpPr>
        <p:spPr/>
        <p:txBody>
          <a:bodyPr/>
          <a:lstStyle/>
          <a:p>
            <a:fld id="{44D1D1A8-38EA-4F3B-B480-932D65B38A0A}" type="datetimeFigureOut">
              <a:rPr lang="en-US" smtClean="0"/>
              <a:t>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2229563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D1D1A8-38EA-4F3B-B480-932D65B38A0A}" type="datetimeFigureOut">
              <a:rPr lang="en-US" smtClean="0"/>
              <a:t>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1641523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63700" y="3419477"/>
            <a:ext cx="21031200" cy="5705474"/>
          </a:xfrm>
        </p:spPr>
        <p:txBody>
          <a:bodyPr anchor="b"/>
          <a:lstStyle>
            <a:lvl1pPr>
              <a:defRPr sz="12000"/>
            </a:lvl1pPr>
          </a:lstStyle>
          <a:p>
            <a:r>
              <a:rPr lang="en-US"/>
              <a:t>Click to edit Master title style</a:t>
            </a:r>
          </a:p>
        </p:txBody>
      </p:sp>
      <p:sp>
        <p:nvSpPr>
          <p:cNvPr id="3" name="Text Placeholder 2"/>
          <p:cNvSpPr>
            <a:spLocks noGrp="1"/>
          </p:cNvSpPr>
          <p:nvPr>
            <p:ph type="body" idx="1"/>
          </p:nvPr>
        </p:nvSpPr>
        <p:spPr>
          <a:xfrm>
            <a:off x="1663700" y="9178927"/>
            <a:ext cx="21031200" cy="3000374"/>
          </a:xfrm>
        </p:spPr>
        <p:txBody>
          <a:bodyPr/>
          <a:lstStyle>
            <a:lvl1pPr marL="0" indent="0">
              <a:buNone/>
              <a:defRPr sz="4800">
                <a:solidFill>
                  <a:schemeClr val="tx1">
                    <a:tint val="75000"/>
                  </a:schemeClr>
                </a:solidFill>
              </a:defRPr>
            </a:lvl1pPr>
            <a:lvl2pPr marL="914400" indent="0">
              <a:buNone/>
              <a:defRPr sz="4000">
                <a:solidFill>
                  <a:schemeClr val="tx1">
                    <a:tint val="75000"/>
                  </a:schemeClr>
                </a:solidFill>
              </a:defRPr>
            </a:lvl2pPr>
            <a:lvl3pPr marL="1828800" indent="0">
              <a:buNone/>
              <a:defRPr sz="3600">
                <a:solidFill>
                  <a:schemeClr val="tx1">
                    <a:tint val="75000"/>
                  </a:schemeClr>
                </a:solidFill>
              </a:defRPr>
            </a:lvl3pPr>
            <a:lvl4pPr marL="2743200" indent="0">
              <a:buNone/>
              <a:defRPr sz="3200">
                <a:solidFill>
                  <a:schemeClr val="tx1">
                    <a:tint val="75000"/>
                  </a:schemeClr>
                </a:solidFill>
              </a:defRPr>
            </a:lvl4pPr>
            <a:lvl5pPr marL="3657600" indent="0">
              <a:buNone/>
              <a:defRPr sz="3200">
                <a:solidFill>
                  <a:schemeClr val="tx1">
                    <a:tint val="75000"/>
                  </a:schemeClr>
                </a:solidFill>
              </a:defRPr>
            </a:lvl5pPr>
            <a:lvl6pPr marL="4572000" indent="0">
              <a:buNone/>
              <a:defRPr sz="3200">
                <a:solidFill>
                  <a:schemeClr val="tx1">
                    <a:tint val="75000"/>
                  </a:schemeClr>
                </a:solidFill>
              </a:defRPr>
            </a:lvl6pPr>
            <a:lvl7pPr marL="5486400" indent="0">
              <a:buNone/>
              <a:defRPr sz="3200">
                <a:solidFill>
                  <a:schemeClr val="tx1">
                    <a:tint val="75000"/>
                  </a:schemeClr>
                </a:solidFill>
              </a:defRPr>
            </a:lvl7pPr>
            <a:lvl8pPr marL="6400800" indent="0">
              <a:buNone/>
              <a:defRPr sz="3200">
                <a:solidFill>
                  <a:schemeClr val="tx1">
                    <a:tint val="75000"/>
                  </a:schemeClr>
                </a:solidFill>
              </a:defRPr>
            </a:lvl8pPr>
            <a:lvl9pPr marL="7315200" indent="0">
              <a:buNone/>
              <a:defRPr sz="3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4D1D1A8-38EA-4F3B-B480-932D65B38A0A}" type="datetimeFigureOut">
              <a:rPr lang="en-US" smtClean="0"/>
              <a:t>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3885993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76400" y="3651250"/>
            <a:ext cx="10363200" cy="87026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2344400" y="3651250"/>
            <a:ext cx="10363200" cy="87026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4D1D1A8-38EA-4F3B-B480-932D65B38A0A}" type="datetimeFigureOut">
              <a:rPr lang="en-US" smtClean="0"/>
              <a:t>12/2/2022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2580608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79576" y="730251"/>
            <a:ext cx="21031200" cy="2651126"/>
          </a:xfrm>
        </p:spPr>
        <p:txBody>
          <a:bodyPr/>
          <a:lstStyle/>
          <a:p>
            <a:r>
              <a:rPr lang="en-US"/>
              <a:t>Click to edit Master title style</a:t>
            </a:r>
          </a:p>
        </p:txBody>
      </p:sp>
      <p:sp>
        <p:nvSpPr>
          <p:cNvPr id="3" name="Text Placeholder 2"/>
          <p:cNvSpPr>
            <a:spLocks noGrp="1"/>
          </p:cNvSpPr>
          <p:nvPr>
            <p:ph type="body" idx="1"/>
          </p:nvPr>
        </p:nvSpPr>
        <p:spPr>
          <a:xfrm>
            <a:off x="1679577" y="3362326"/>
            <a:ext cx="10315574" cy="1647824"/>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a:t>Edit Master text styles</a:t>
            </a:r>
          </a:p>
        </p:txBody>
      </p:sp>
      <p:sp>
        <p:nvSpPr>
          <p:cNvPr id="4" name="Content Placeholder 3"/>
          <p:cNvSpPr>
            <a:spLocks noGrp="1"/>
          </p:cNvSpPr>
          <p:nvPr>
            <p:ph sz="half" idx="2"/>
          </p:nvPr>
        </p:nvSpPr>
        <p:spPr>
          <a:xfrm>
            <a:off x="1679577" y="5010150"/>
            <a:ext cx="10315574" cy="73691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2344400" y="3362326"/>
            <a:ext cx="10366376" cy="1647824"/>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a:t>Edit Master text styles</a:t>
            </a:r>
          </a:p>
        </p:txBody>
      </p:sp>
      <p:sp>
        <p:nvSpPr>
          <p:cNvPr id="6" name="Content Placeholder 5"/>
          <p:cNvSpPr>
            <a:spLocks noGrp="1"/>
          </p:cNvSpPr>
          <p:nvPr>
            <p:ph sz="quarter" idx="4"/>
          </p:nvPr>
        </p:nvSpPr>
        <p:spPr>
          <a:xfrm>
            <a:off x="12344400" y="5010150"/>
            <a:ext cx="10366376" cy="73691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4D1D1A8-38EA-4F3B-B480-932D65B38A0A}" type="datetimeFigureOut">
              <a:rPr lang="en-US" smtClean="0"/>
              <a:t>12/2/2022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1161981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4D1D1A8-38EA-4F3B-B480-932D65B38A0A}" type="datetimeFigureOut">
              <a:rPr lang="en-US" smtClean="0"/>
              <a:t>12/2/2022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11380690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slideLayout" Target="../slideLayouts/slideLayout16.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Текст заголовка"/>
          <p:cNvSpPr txBox="1">
            <a:spLocks noGrp="1"/>
          </p:cNvSpPr>
          <p:nvPr>
            <p:ph type="title"/>
          </p:nvPr>
        </p:nvSpPr>
        <p:spPr>
          <a:xfrm>
            <a:off x="1689100" y="355600"/>
            <a:ext cx="21005800" cy="22860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p>
            <a:r>
              <a:t>Текст заголовка</a:t>
            </a:r>
          </a:p>
        </p:txBody>
      </p:sp>
      <p:sp>
        <p:nvSpPr>
          <p:cNvPr id="3" name="Уровень текста 1…"/>
          <p:cNvSpPr txBox="1">
            <a:spLocks noGrp="1"/>
          </p:cNvSpPr>
          <p:nvPr>
            <p:ph type="body" idx="1"/>
          </p:nvPr>
        </p:nvSpPr>
        <p:spPr>
          <a:xfrm>
            <a:off x="1689100" y="3149600"/>
            <a:ext cx="21005800" cy="92964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4" name="Номер слайда"/>
          <p:cNvSpPr txBox="1">
            <a:spLocks noGrp="1"/>
          </p:cNvSpPr>
          <p:nvPr>
            <p:ph type="sldNum" sz="quarter" idx="2"/>
          </p:nvPr>
        </p:nvSpPr>
        <p:spPr>
          <a:xfrm>
            <a:off x="11959031" y="13081000"/>
            <a:ext cx="453238" cy="461059"/>
          </a:xfrm>
          <a:prstGeom prst="rect">
            <a:avLst/>
          </a:prstGeom>
          <a:ln w="12700">
            <a:miter lim="400000"/>
          </a:ln>
        </p:spPr>
        <p:txBody>
          <a:bodyPr wrap="none" lIns="50800" tIns="50800" rIns="50800" bIns="50800">
            <a:spAutoFit/>
          </a:bodyPr>
          <a:lstStyle>
            <a:lvl1pPr>
              <a:defRPr sz="24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3" r:id="rId3"/>
  </p:sldLayoutIdLst>
  <p:transition spd="med"/>
  <p:txStyles>
    <p:titleStyle>
      <a:lvl1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1pPr>
      <a:lvl2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2pPr>
      <a:lvl3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3pPr>
      <a:lvl4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4pPr>
      <a:lvl5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5pPr>
      <a:lvl6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6pPr>
      <a:lvl7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7pPr>
      <a:lvl8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8pPr>
      <a:lvl9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9pPr>
    </p:titleStyle>
    <p:bodyStyle>
      <a:lvl1pPr marL="635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1pPr>
      <a:lvl2pPr marL="1270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2pPr>
      <a:lvl3pPr marL="1905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3pPr>
      <a:lvl4pPr marL="2540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4pPr>
      <a:lvl5pPr marL="3175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9pPr>
    </p:bodyStyle>
    <p:otherStyle>
      <a:lvl1pPr marL="0" marR="0" indent="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1pPr>
      <a:lvl2pPr marL="0" marR="0" indent="2286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2pPr>
      <a:lvl3pPr marL="0" marR="0" indent="4572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3pPr>
      <a:lvl4pPr marL="0" marR="0" indent="6858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4pPr>
      <a:lvl5pPr marL="0" marR="0" indent="9144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5pPr>
      <a:lvl6pPr marL="0" marR="0" indent="11430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6pPr>
      <a:lvl7pPr marL="0" marR="0" indent="13716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7pPr>
      <a:lvl8pPr marL="0" marR="0" indent="16002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8pPr>
      <a:lvl9pPr marL="0" marR="0" indent="18288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6400" y="730251"/>
            <a:ext cx="21031200" cy="265112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676400" y="3651250"/>
            <a:ext cx="21031200" cy="870267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676400" y="12712701"/>
            <a:ext cx="5486400" cy="730250"/>
          </a:xfrm>
          <a:prstGeom prst="rect">
            <a:avLst/>
          </a:prstGeom>
        </p:spPr>
        <p:txBody>
          <a:bodyPr vert="horz" lIns="91440" tIns="45720" rIns="91440" bIns="45720" rtlCol="0" anchor="ctr"/>
          <a:lstStyle>
            <a:lvl1pPr algn="l">
              <a:defRPr sz="2400">
                <a:solidFill>
                  <a:schemeClr val="tx1">
                    <a:tint val="75000"/>
                  </a:schemeClr>
                </a:solidFill>
              </a:defRPr>
            </a:lvl1pPr>
          </a:lstStyle>
          <a:p>
            <a:fld id="{44D1D1A8-38EA-4F3B-B480-932D65B38A0A}" type="datetimeFigureOut">
              <a:rPr lang="en-US" smtClean="0"/>
              <a:t>12/2/2022</a:t>
            </a:fld>
            <a:endParaRPr lang="en-US"/>
          </a:p>
        </p:txBody>
      </p:sp>
      <p:sp>
        <p:nvSpPr>
          <p:cNvPr id="5" name="Footer Placeholder 4"/>
          <p:cNvSpPr>
            <a:spLocks noGrp="1"/>
          </p:cNvSpPr>
          <p:nvPr>
            <p:ph type="ftr" sz="quarter" idx="3"/>
          </p:nvPr>
        </p:nvSpPr>
        <p:spPr>
          <a:xfrm>
            <a:off x="8077200" y="12712701"/>
            <a:ext cx="8229600" cy="730250"/>
          </a:xfrm>
          <a:prstGeom prst="rect">
            <a:avLst/>
          </a:prstGeom>
        </p:spPr>
        <p:txBody>
          <a:bodyPr vert="horz" lIns="91440" tIns="45720" rIns="91440" bIns="45720" rtlCol="0" anchor="ctr"/>
          <a:lstStyle>
            <a:lvl1pPr algn="ctr">
              <a:defRPr sz="24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7221200" y="12712701"/>
            <a:ext cx="5486400" cy="730250"/>
          </a:xfrm>
          <a:prstGeom prst="rect">
            <a:avLst/>
          </a:prstGeom>
        </p:spPr>
        <p:txBody>
          <a:bodyPr vert="horz" lIns="91440" tIns="45720" rIns="91440" bIns="45720" rtlCol="0" anchor="ctr"/>
          <a:lstStyle>
            <a:lvl1pPr algn="r">
              <a:defRPr sz="2400">
                <a:solidFill>
                  <a:schemeClr val="tx1">
                    <a:tint val="75000"/>
                  </a:schemeClr>
                </a:solidFill>
              </a:defRPr>
            </a:lvl1pPr>
          </a:lstStyle>
          <a:p>
            <a:fld id="{63F6A7E5-3154-4AC8-AAD7-5313954CD7D1}" type="slidenum">
              <a:rPr lang="en-US" smtClean="0"/>
              <a:t>‹#›</a:t>
            </a:fld>
            <a:endParaRPr lang="en-US"/>
          </a:p>
        </p:txBody>
      </p:sp>
    </p:spTree>
    <p:extLst>
      <p:ext uri="{BB962C8B-B14F-4D97-AF65-F5344CB8AC3E}">
        <p14:creationId xmlns:p14="http://schemas.microsoft.com/office/powerpoint/2010/main" val="268606429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xStyles>
    <p:title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p:titleStyle>
    <p:bodyStyle>
      <a:lvl1pPr marL="457200" indent="-457200" algn="l" defTabSz="1828800" rtl="0" eaLnBrk="1" latinLnBrk="0" hangingPunct="1">
        <a:lnSpc>
          <a:spcPct val="90000"/>
        </a:lnSpc>
        <a:spcBef>
          <a:spcPts val="2000"/>
        </a:spcBef>
        <a:buFont typeface="Arial" panose="020B0604020202020204" pitchFamily="34" charset="0"/>
        <a:buChar char="•"/>
        <a:defRPr sz="5600" kern="1200">
          <a:solidFill>
            <a:schemeClr val="tx1"/>
          </a:solidFill>
          <a:latin typeface="+mn-lt"/>
          <a:ea typeface="+mn-ea"/>
          <a:cs typeface="+mn-cs"/>
        </a:defRPr>
      </a:lvl1pPr>
      <a:lvl2pPr marL="1371600" indent="-457200" algn="l" defTabSz="1828800"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6000" indent="-457200" algn="l" defTabSz="1828800"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8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800" rtl="0" eaLnBrk="1" latinLnBrk="0" hangingPunct="1">
        <a:defRPr sz="3600" kern="1200">
          <a:solidFill>
            <a:schemeClr val="tx1"/>
          </a:solidFill>
          <a:latin typeface="+mn-lt"/>
          <a:ea typeface="+mn-ea"/>
          <a:cs typeface="+mn-cs"/>
        </a:defRPr>
      </a:lvl1pPr>
      <a:lvl2pPr marL="914400" algn="l" defTabSz="1828800" rtl="0" eaLnBrk="1" latinLnBrk="0" hangingPunct="1">
        <a:defRPr sz="3600" kern="1200">
          <a:solidFill>
            <a:schemeClr val="tx1"/>
          </a:solidFill>
          <a:latin typeface="+mn-lt"/>
          <a:ea typeface="+mn-ea"/>
          <a:cs typeface="+mn-cs"/>
        </a:defRPr>
      </a:lvl2pPr>
      <a:lvl3pPr marL="1828800" algn="l" defTabSz="1828800" rtl="0" eaLnBrk="1" latinLnBrk="0" hangingPunct="1">
        <a:defRPr sz="3600" kern="1200">
          <a:solidFill>
            <a:schemeClr val="tx1"/>
          </a:solidFill>
          <a:latin typeface="+mn-lt"/>
          <a:ea typeface="+mn-ea"/>
          <a:cs typeface="+mn-cs"/>
        </a:defRPr>
      </a:lvl3pPr>
      <a:lvl4pPr marL="2743200" algn="l" defTabSz="1828800" rtl="0" eaLnBrk="1" latinLnBrk="0" hangingPunct="1">
        <a:defRPr sz="3600" kern="1200">
          <a:solidFill>
            <a:schemeClr val="tx1"/>
          </a:solidFill>
          <a:latin typeface="+mn-lt"/>
          <a:ea typeface="+mn-ea"/>
          <a:cs typeface="+mn-cs"/>
        </a:defRPr>
      </a:lvl4pPr>
      <a:lvl5pPr marL="3657600" algn="l" defTabSz="1828800" rtl="0" eaLnBrk="1" latinLnBrk="0" hangingPunct="1">
        <a:defRPr sz="3600" kern="1200">
          <a:solidFill>
            <a:schemeClr val="tx1"/>
          </a:solidFill>
          <a:latin typeface="+mn-lt"/>
          <a:ea typeface="+mn-ea"/>
          <a:cs typeface="+mn-cs"/>
        </a:defRPr>
      </a:lvl5pPr>
      <a:lvl6pPr marL="4572000" algn="l" defTabSz="1828800" rtl="0" eaLnBrk="1" latinLnBrk="0" hangingPunct="1">
        <a:defRPr sz="3600" kern="1200">
          <a:solidFill>
            <a:schemeClr val="tx1"/>
          </a:solidFill>
          <a:latin typeface="+mn-lt"/>
          <a:ea typeface="+mn-ea"/>
          <a:cs typeface="+mn-cs"/>
        </a:defRPr>
      </a:lvl6pPr>
      <a:lvl7pPr marL="5486400" algn="l" defTabSz="1828800" rtl="0" eaLnBrk="1" latinLnBrk="0" hangingPunct="1">
        <a:defRPr sz="3600" kern="1200">
          <a:solidFill>
            <a:schemeClr val="tx1"/>
          </a:solidFill>
          <a:latin typeface="+mn-lt"/>
          <a:ea typeface="+mn-ea"/>
          <a:cs typeface="+mn-cs"/>
        </a:defRPr>
      </a:lvl7pPr>
      <a:lvl8pPr marL="6400800" algn="l" defTabSz="1828800" rtl="0" eaLnBrk="1" latinLnBrk="0" hangingPunct="1">
        <a:defRPr sz="3600" kern="1200">
          <a:solidFill>
            <a:schemeClr val="tx1"/>
          </a:solidFill>
          <a:latin typeface="+mn-lt"/>
          <a:ea typeface="+mn-ea"/>
          <a:cs typeface="+mn-cs"/>
        </a:defRPr>
      </a:lvl8pPr>
      <a:lvl9pPr marL="7315200" algn="l" defTabSz="1828800"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5.png"/><Relationship Id="rId7" Type="http://schemas.openxmlformats.org/officeDocument/2006/relationships/diagramColors" Target="../diagrams/colors1.xml"/><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5.png"/><Relationship Id="rId7" Type="http://schemas.openxmlformats.org/officeDocument/2006/relationships/diagramQuickStyle" Target="../diagrams/quickStyle2.xml"/><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diagramLayout" Target="../diagrams/layout2.xml"/><Relationship Id="rId5" Type="http://schemas.openxmlformats.org/officeDocument/2006/relationships/diagramData" Target="../diagrams/data2.xml"/><Relationship Id="rId10" Type="http://schemas.openxmlformats.org/officeDocument/2006/relationships/image" Target="../media/image6.png"/><Relationship Id="rId4" Type="http://schemas.openxmlformats.org/officeDocument/2006/relationships/image" Target="../media/image7.png"/><Relationship Id="rId9" Type="http://schemas.microsoft.com/office/2007/relationships/diagramDrawing" Target="../diagrams/drawing2.xml"/></Relationships>
</file>

<file path=ppt/slides/_rels/slide13.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image" Target="../media/image5.png"/><Relationship Id="rId7" Type="http://schemas.openxmlformats.org/officeDocument/2006/relationships/diagramQuickStyle" Target="../diagrams/quickStyle3.xml"/><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diagramLayout" Target="../diagrams/layout3.xml"/><Relationship Id="rId5" Type="http://schemas.openxmlformats.org/officeDocument/2006/relationships/diagramData" Target="../diagrams/data3.xml"/><Relationship Id="rId10" Type="http://schemas.openxmlformats.org/officeDocument/2006/relationships/image" Target="../media/image6.png"/><Relationship Id="rId4" Type="http://schemas.openxmlformats.org/officeDocument/2006/relationships/image" Target="../media/image7.png"/><Relationship Id="rId9" Type="http://schemas.microsoft.com/office/2007/relationships/diagramDrawing" Target="../diagrams/drawing3.xml"/></Relationships>
</file>

<file path=ppt/slides/_rels/slide14.xml.rels><?xml version="1.0" encoding="UTF-8" standalone="yes"?>
<Relationships xmlns="http://schemas.openxmlformats.org/package/2006/relationships"><Relationship Id="rId8" Type="http://schemas.openxmlformats.org/officeDocument/2006/relationships/diagramColors" Target="../diagrams/colors4.xml"/><Relationship Id="rId3" Type="http://schemas.openxmlformats.org/officeDocument/2006/relationships/image" Target="../media/image5.png"/><Relationship Id="rId7" Type="http://schemas.openxmlformats.org/officeDocument/2006/relationships/diagramQuickStyle" Target="../diagrams/quickStyle4.xml"/><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diagramLayout" Target="../diagrams/layout4.xml"/><Relationship Id="rId5" Type="http://schemas.openxmlformats.org/officeDocument/2006/relationships/diagramData" Target="../diagrams/data4.xml"/><Relationship Id="rId10" Type="http://schemas.openxmlformats.org/officeDocument/2006/relationships/image" Target="../media/image6.png"/><Relationship Id="rId4" Type="http://schemas.openxmlformats.org/officeDocument/2006/relationships/image" Target="../media/image7.png"/><Relationship Id="rId9" Type="http://schemas.microsoft.com/office/2007/relationships/diagramDrawing" Target="../diagrams/drawing4.xml"/></Relationships>
</file>

<file path=ppt/slides/_rels/slide15.xml.rels><?xml version="1.0" encoding="UTF-8" standalone="yes"?>
<Relationships xmlns="http://schemas.openxmlformats.org/package/2006/relationships"><Relationship Id="rId8" Type="http://schemas.openxmlformats.org/officeDocument/2006/relationships/diagramColors" Target="../diagrams/colors5.xml"/><Relationship Id="rId3" Type="http://schemas.openxmlformats.org/officeDocument/2006/relationships/image" Target="../media/image5.png"/><Relationship Id="rId7" Type="http://schemas.openxmlformats.org/officeDocument/2006/relationships/diagramQuickStyle" Target="../diagrams/quickStyle5.xml"/><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diagramLayout" Target="../diagrams/layout5.xml"/><Relationship Id="rId5" Type="http://schemas.openxmlformats.org/officeDocument/2006/relationships/diagramData" Target="../diagrams/data5.xml"/><Relationship Id="rId10" Type="http://schemas.openxmlformats.org/officeDocument/2006/relationships/image" Target="../media/image6.png"/><Relationship Id="rId4" Type="http://schemas.openxmlformats.org/officeDocument/2006/relationships/image" Target="../media/image7.png"/><Relationship Id="rId9" Type="http://schemas.microsoft.com/office/2007/relationships/diagramDrawing" Target="../diagrams/drawing5.xml"/></Relationships>
</file>

<file path=ppt/slides/_rels/slide16.xml.rels><?xml version="1.0" encoding="UTF-8" standalone="yes"?>
<Relationships xmlns="http://schemas.openxmlformats.org/package/2006/relationships"><Relationship Id="rId8" Type="http://schemas.openxmlformats.org/officeDocument/2006/relationships/diagramColors" Target="../diagrams/colors6.xml"/><Relationship Id="rId3" Type="http://schemas.openxmlformats.org/officeDocument/2006/relationships/image" Target="../media/image5.png"/><Relationship Id="rId7" Type="http://schemas.openxmlformats.org/officeDocument/2006/relationships/diagramQuickStyle" Target="../diagrams/quickStyle6.xml"/><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diagramLayout" Target="../diagrams/layout6.xml"/><Relationship Id="rId5" Type="http://schemas.openxmlformats.org/officeDocument/2006/relationships/diagramData" Target="../diagrams/data6.xml"/><Relationship Id="rId10" Type="http://schemas.openxmlformats.org/officeDocument/2006/relationships/image" Target="../media/image6.png"/><Relationship Id="rId4" Type="http://schemas.openxmlformats.org/officeDocument/2006/relationships/image" Target="../media/image7.png"/><Relationship Id="rId9" Type="http://schemas.microsoft.com/office/2007/relationships/diagramDrawing" Target="../diagrams/drawing6.xml"/></Relationships>
</file>

<file path=ppt/slides/_rels/slide17.xml.rels><?xml version="1.0" encoding="UTF-8" standalone="yes"?>
<Relationships xmlns="http://schemas.openxmlformats.org/package/2006/relationships"><Relationship Id="rId8" Type="http://schemas.openxmlformats.org/officeDocument/2006/relationships/diagramColors" Target="../diagrams/colors7.xml"/><Relationship Id="rId3" Type="http://schemas.openxmlformats.org/officeDocument/2006/relationships/image" Target="../media/image5.png"/><Relationship Id="rId7" Type="http://schemas.openxmlformats.org/officeDocument/2006/relationships/diagramQuickStyle" Target="../diagrams/quickStyle7.xml"/><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diagramLayout" Target="../diagrams/layout7.xml"/><Relationship Id="rId5" Type="http://schemas.openxmlformats.org/officeDocument/2006/relationships/diagramData" Target="../diagrams/data7.xml"/><Relationship Id="rId10" Type="http://schemas.openxmlformats.org/officeDocument/2006/relationships/image" Target="../media/image6.png"/><Relationship Id="rId4" Type="http://schemas.openxmlformats.org/officeDocument/2006/relationships/image" Target="../media/image7.png"/><Relationship Id="rId9" Type="http://schemas.microsoft.com/office/2007/relationships/diagramDrawing" Target="../diagrams/drawing7.xml"/></Relationships>
</file>

<file path=ppt/slides/_rels/slide18.xml.rels><?xml version="1.0" encoding="UTF-8" standalone="yes"?>
<Relationships xmlns="http://schemas.openxmlformats.org/package/2006/relationships"><Relationship Id="rId8" Type="http://schemas.openxmlformats.org/officeDocument/2006/relationships/diagramColors" Target="../diagrams/colors8.xml"/><Relationship Id="rId3" Type="http://schemas.openxmlformats.org/officeDocument/2006/relationships/image" Target="../media/image5.png"/><Relationship Id="rId7" Type="http://schemas.openxmlformats.org/officeDocument/2006/relationships/diagramQuickStyle" Target="../diagrams/quickStyle8.xml"/><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diagramLayout" Target="../diagrams/layout8.xml"/><Relationship Id="rId5" Type="http://schemas.openxmlformats.org/officeDocument/2006/relationships/diagramData" Target="../diagrams/data8.xml"/><Relationship Id="rId10" Type="http://schemas.openxmlformats.org/officeDocument/2006/relationships/image" Target="../media/image6.png"/><Relationship Id="rId4" Type="http://schemas.openxmlformats.org/officeDocument/2006/relationships/image" Target="../media/image7.png"/><Relationship Id="rId9" Type="http://schemas.microsoft.com/office/2007/relationships/diagramDrawing" Target="../diagrams/drawing8.xml"/></Relationships>
</file>

<file path=ppt/slides/_rels/slide19.xml.rels><?xml version="1.0" encoding="UTF-8" standalone="yes"?>
<Relationships xmlns="http://schemas.openxmlformats.org/package/2006/relationships"><Relationship Id="rId8" Type="http://schemas.openxmlformats.org/officeDocument/2006/relationships/diagramColors" Target="../diagrams/colors9.xml"/><Relationship Id="rId3" Type="http://schemas.openxmlformats.org/officeDocument/2006/relationships/image" Target="../media/image5.png"/><Relationship Id="rId7" Type="http://schemas.openxmlformats.org/officeDocument/2006/relationships/diagramQuickStyle" Target="../diagrams/quickStyle9.xml"/><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diagramLayout" Target="../diagrams/layout9.xml"/><Relationship Id="rId5" Type="http://schemas.openxmlformats.org/officeDocument/2006/relationships/diagramData" Target="../diagrams/data9.xml"/><Relationship Id="rId10" Type="http://schemas.openxmlformats.org/officeDocument/2006/relationships/image" Target="../media/image6.png"/><Relationship Id="rId4" Type="http://schemas.openxmlformats.org/officeDocument/2006/relationships/image" Target="../media/image7.png"/><Relationship Id="rId9" Type="http://schemas.microsoft.com/office/2007/relationships/diagramDrawing" Target="../diagrams/drawing9.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077214" y="1353588"/>
            <a:ext cx="14789064" cy="1913916"/>
          </a:xfrm>
        </p:spPr>
        <p:txBody>
          <a:bodyPr/>
          <a:lstStyle/>
          <a:p>
            <a:r>
              <a:rPr lang="uk-UA" dirty="0">
                <a:solidFill>
                  <a:srgbClr val="0070C0"/>
                </a:solidFill>
                <a:latin typeface="Arial" panose="020B0604020202020204" pitchFamily="34" charset="0"/>
                <a:cs typeface="Arial" panose="020B0604020202020204" pitchFamily="34" charset="0"/>
              </a:rPr>
              <a:t> </a:t>
            </a:r>
            <a:endParaRPr lang="en-US" dirty="0">
              <a:solidFill>
                <a:srgbClr val="0070C0"/>
              </a:solidFill>
              <a:latin typeface="Arial" panose="020B0604020202020204" pitchFamily="34" charset="0"/>
              <a:cs typeface="Arial" panose="020B0604020202020204" pitchFamily="34" charset="0"/>
            </a:endParaRPr>
          </a:p>
        </p:txBody>
      </p:sp>
      <p:sp>
        <p:nvSpPr>
          <p:cNvPr id="3" name="Подзаголовок 2"/>
          <p:cNvSpPr>
            <a:spLocks noGrp="1"/>
          </p:cNvSpPr>
          <p:nvPr>
            <p:ph type="subTitle" idx="1"/>
          </p:nvPr>
        </p:nvSpPr>
        <p:spPr>
          <a:xfrm>
            <a:off x="2475894" y="4992725"/>
            <a:ext cx="20641733" cy="1754512"/>
          </a:xfrm>
        </p:spPr>
        <p:txBody>
          <a:bodyPr>
            <a:noAutofit/>
          </a:bodyPr>
          <a:lstStyle/>
          <a:p>
            <a:r>
              <a:rPr lang="ru-RU" sz="6400" b="1" dirty="0" err="1">
                <a:solidFill>
                  <a:srgbClr val="002060"/>
                </a:solidFill>
                <a:latin typeface="Arial" panose="020B0604020202020204" pitchFamily="34" charset="0"/>
                <a:cs typeface="Arial" panose="020B0604020202020204" pitchFamily="34" charset="0"/>
              </a:rPr>
              <a:t>Здійснення</a:t>
            </a:r>
            <a:r>
              <a:rPr lang="ru-RU" sz="6400" b="1" dirty="0">
                <a:solidFill>
                  <a:srgbClr val="002060"/>
                </a:solidFill>
                <a:latin typeface="Arial" panose="020B0604020202020204" pitchFamily="34" charset="0"/>
                <a:cs typeface="Arial" panose="020B0604020202020204" pitchFamily="34" charset="0"/>
              </a:rPr>
              <a:t> закупівель за процедурою </a:t>
            </a:r>
            <a:r>
              <a:rPr lang="ru-RU" sz="6400" b="1" dirty="0" err="1">
                <a:solidFill>
                  <a:srgbClr val="002060"/>
                </a:solidFill>
                <a:latin typeface="Arial" panose="020B0604020202020204" pitchFamily="34" charset="0"/>
                <a:cs typeface="Arial" panose="020B0604020202020204" pitchFamily="34" charset="0"/>
              </a:rPr>
              <a:t>відкритих</a:t>
            </a:r>
            <a:r>
              <a:rPr lang="ru-RU" sz="6400" b="1" dirty="0">
                <a:solidFill>
                  <a:srgbClr val="002060"/>
                </a:solidFill>
                <a:latin typeface="Arial" panose="020B0604020202020204" pitchFamily="34" charset="0"/>
                <a:cs typeface="Arial" panose="020B0604020202020204" pitchFamily="34" charset="0"/>
              </a:rPr>
              <a:t> </a:t>
            </a:r>
            <a:r>
              <a:rPr lang="ru-RU" sz="6400" b="1" dirty="0" err="1">
                <a:solidFill>
                  <a:srgbClr val="002060"/>
                </a:solidFill>
                <a:latin typeface="Arial" panose="020B0604020202020204" pitchFamily="34" charset="0"/>
                <a:cs typeface="Arial" panose="020B0604020202020204" pitchFamily="34" charset="0"/>
              </a:rPr>
              <a:t>торгів</a:t>
            </a:r>
            <a:r>
              <a:rPr lang="ru-RU" sz="6400" b="1" dirty="0">
                <a:solidFill>
                  <a:srgbClr val="002060"/>
                </a:solidFill>
                <a:latin typeface="Arial" panose="020B0604020202020204" pitchFamily="34" charset="0"/>
                <a:cs typeface="Arial" panose="020B0604020202020204" pitchFamily="34" charset="0"/>
              </a:rPr>
              <a:t> з </a:t>
            </a:r>
            <a:r>
              <a:rPr lang="ru-RU" sz="6400" b="1" dirty="0" err="1">
                <a:solidFill>
                  <a:srgbClr val="002060"/>
                </a:solidFill>
                <a:latin typeface="Arial" panose="020B0604020202020204" pitchFamily="34" charset="0"/>
                <a:cs typeface="Arial" panose="020B0604020202020204" pitchFamily="34" charset="0"/>
              </a:rPr>
              <a:t>особливостями</a:t>
            </a:r>
            <a:r>
              <a:rPr lang="ru-RU" sz="6400" b="1" dirty="0">
                <a:solidFill>
                  <a:srgbClr val="002060"/>
                </a:solidFill>
                <a:latin typeface="Arial" panose="020B0604020202020204" pitchFamily="34" charset="0"/>
                <a:cs typeface="Arial" panose="020B0604020202020204" pitchFamily="34" charset="0"/>
              </a:rPr>
              <a:t> для потреб 2023 року</a:t>
            </a:r>
            <a:endParaRPr lang="en-US" sz="6400" b="1" dirty="0">
              <a:solidFill>
                <a:srgbClr val="002060"/>
              </a:solidFill>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5729" y="9814351"/>
            <a:ext cx="4584526" cy="3267504"/>
          </a:xfrm>
          <a:prstGeom prst="rect">
            <a:avLst/>
          </a:prstGeom>
        </p:spPr>
      </p:pic>
      <p:pic>
        <p:nvPicPr>
          <p:cNvPr id="9" name="Рисунок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840435" y="11448103"/>
            <a:ext cx="5543566" cy="1309574"/>
          </a:xfrm>
          <a:prstGeom prst="rect">
            <a:avLst/>
          </a:prstGeom>
        </p:spPr>
      </p:pic>
      <p:cxnSp>
        <p:nvCxnSpPr>
          <p:cNvPr id="10" name="Прямая соединительная линия 9"/>
          <p:cNvCxnSpPr/>
          <p:nvPr/>
        </p:nvCxnSpPr>
        <p:spPr>
          <a:xfrm>
            <a:off x="5594959" y="12757676"/>
            <a:ext cx="18789042"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6899564" y="11249891"/>
            <a:ext cx="9559636" cy="1108364"/>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uk-UA" dirty="0">
                <a:solidFill>
                  <a:schemeClr val="accent1">
                    <a:lumMod val="50000"/>
                  </a:schemeClr>
                </a:solidFill>
              </a:rPr>
              <a:t>КИЇВ, </a:t>
            </a:r>
            <a:r>
              <a:rPr lang="uk-UA" dirty="0" smtClean="0">
                <a:solidFill>
                  <a:schemeClr val="accent1">
                    <a:lumMod val="50000"/>
                  </a:schemeClr>
                </a:solidFill>
              </a:rPr>
              <a:t>202</a:t>
            </a:r>
            <a:r>
              <a:rPr lang="en-US" dirty="0" smtClean="0">
                <a:solidFill>
                  <a:schemeClr val="accent1">
                    <a:lumMod val="50000"/>
                  </a:schemeClr>
                </a:solidFill>
              </a:rPr>
              <a:t>2</a:t>
            </a:r>
            <a:endParaRPr lang="en-US" dirty="0">
              <a:solidFill>
                <a:schemeClr val="accent1">
                  <a:lumMod val="50000"/>
                </a:schemeClr>
              </a:solidFill>
            </a:endParaRPr>
          </a:p>
        </p:txBody>
      </p:sp>
      <p:pic>
        <p:nvPicPr>
          <p:cNvPr id="11"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752545" y="0"/>
            <a:ext cx="6186345" cy="3093173"/>
          </a:xfrm>
          <a:prstGeom prst="rect">
            <a:avLst/>
          </a:prstGeom>
        </p:spPr>
      </p:pic>
      <p:pic>
        <p:nvPicPr>
          <p:cNvPr id="13"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 y="222554"/>
            <a:ext cx="7417619" cy="2870619"/>
          </a:xfrm>
          <a:prstGeom prst="rect">
            <a:avLst/>
          </a:prstGeom>
        </p:spPr>
      </p:pic>
      <p:pic>
        <p:nvPicPr>
          <p:cNvPr id="14" name="Picture 36">
            <a:extLst>
              <a:ext uri="{FF2B5EF4-FFF2-40B4-BE49-F238E27FC236}">
                <a16:creationId xmlns:a16="http://schemas.microsoft.com/office/drawing/2014/main" id="{61DCD8D1-7763-2096-9859-042C527A66E0}"/>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8742926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297683" y="344221"/>
            <a:ext cx="6065902" cy="3032951"/>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101300" y="2181495"/>
            <a:ext cx="19545399" cy="1195677"/>
          </a:xfrm>
        </p:spPr>
        <p:txBody>
          <a:bodyPr>
            <a:normAutofit fontScale="90000"/>
          </a:bodyPr>
          <a:lstStyle/>
          <a:p>
            <a:pPr lvl="0"/>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ru-RU" sz="5300" b="1" dirty="0">
                <a:solidFill>
                  <a:schemeClr val="accent1">
                    <a:lumMod val="50000"/>
                  </a:schemeClr>
                </a:solidFill>
                <a:latin typeface="Arial" panose="020B0604020202020204" pitchFamily="34" charset="0"/>
                <a:cs typeface="Arial" panose="020B0604020202020204" pitchFamily="34" charset="0"/>
              </a:rPr>
              <a:t>Формування </a:t>
            </a:r>
            <a:r>
              <a:rPr lang="ru-RU" sz="5300" b="1" dirty="0" err="1">
                <a:solidFill>
                  <a:schemeClr val="accent1">
                    <a:lumMod val="50000"/>
                  </a:schemeClr>
                </a:solidFill>
                <a:latin typeface="Arial" panose="020B0604020202020204" pitchFamily="34" charset="0"/>
                <a:cs typeface="Arial" panose="020B0604020202020204" pitchFamily="34" charset="0"/>
              </a:rPr>
              <a:t>проєкту</a:t>
            </a:r>
            <a:r>
              <a:rPr lang="ru-RU" sz="5300" b="1" dirty="0">
                <a:solidFill>
                  <a:schemeClr val="accent1">
                    <a:lumMod val="50000"/>
                  </a:schemeClr>
                </a:solidFill>
                <a:latin typeface="Arial" panose="020B0604020202020204" pitchFamily="34" charset="0"/>
                <a:cs typeface="Arial" panose="020B0604020202020204" pitchFamily="34" charset="0"/>
              </a:rPr>
              <a:t> договору</a:t>
            </a:r>
          </a:p>
        </p:txBody>
      </p:sp>
      <p:sp>
        <p:nvSpPr>
          <p:cNvPr id="12" name="Прямокутник 18">
            <a:extLst>
              <a:ext uri="{FF2B5EF4-FFF2-40B4-BE49-F238E27FC236}">
                <a16:creationId xmlns:a16="http://schemas.microsoft.com/office/drawing/2014/main" id="{BEE9FC4C-D8D3-4551-A71D-8431A4914279}"/>
              </a:ext>
            </a:extLst>
          </p:cNvPr>
          <p:cNvSpPr/>
          <p:nvPr/>
        </p:nvSpPr>
        <p:spPr>
          <a:xfrm>
            <a:off x="8607287" y="12006470"/>
            <a:ext cx="14756298" cy="1107996"/>
          </a:xfrm>
          <a:prstGeom prst="rect">
            <a:avLst/>
          </a:prstGeom>
          <a:solidFill>
            <a:schemeClr val="accent4">
              <a:lumMod val="60000"/>
              <a:lumOff val="40000"/>
            </a:schemeClr>
          </a:solidFill>
          <a:ln>
            <a:solidFill>
              <a:schemeClr val="accent1">
                <a:lumMod val="40000"/>
                <a:lumOff val="60000"/>
              </a:schemeClr>
            </a:solidFill>
          </a:ln>
        </p:spPr>
        <p:style>
          <a:lnRef idx="1">
            <a:schemeClr val="accent3"/>
          </a:lnRef>
          <a:fillRef idx="3">
            <a:schemeClr val="accent3"/>
          </a:fillRef>
          <a:effectRef idx="2">
            <a:schemeClr val="accent3"/>
          </a:effectRef>
          <a:fontRef idx="minor">
            <a:schemeClr val="lt1"/>
          </a:fontRef>
        </p:style>
        <p:txBody>
          <a:bodyPr wrap="square">
            <a:spAutoFit/>
          </a:bodyPr>
          <a:lstStyle/>
          <a:p>
            <a:pPr algn="l"/>
            <a:r>
              <a:rPr lang="ru-RU" sz="2400" b="0" dirty="0" err="1">
                <a:solidFill>
                  <a:schemeClr val="tx1"/>
                </a:solidFill>
              </a:rPr>
              <a:t>Коментар</a:t>
            </a:r>
            <a:r>
              <a:rPr lang="ru-RU" sz="2400" b="0" dirty="0">
                <a:solidFill>
                  <a:schemeClr val="tx1"/>
                </a:solidFill>
              </a:rPr>
              <a:t>: </a:t>
            </a:r>
            <a:r>
              <a:rPr lang="ru-RU" sz="2400" b="0" dirty="0" err="1">
                <a:solidFill>
                  <a:schemeClr val="tx1"/>
                </a:solidFill>
              </a:rPr>
              <a:t>Істотними</a:t>
            </a:r>
            <a:r>
              <a:rPr lang="ru-RU" sz="2400" b="0" dirty="0">
                <a:solidFill>
                  <a:schemeClr val="tx1"/>
                </a:solidFill>
              </a:rPr>
              <a:t> є </a:t>
            </a:r>
            <a:r>
              <a:rPr lang="ru-RU" sz="2400" b="0" dirty="0" err="1">
                <a:solidFill>
                  <a:schemeClr val="tx1"/>
                </a:solidFill>
              </a:rPr>
              <a:t>умови</a:t>
            </a:r>
            <a:r>
              <a:rPr lang="ru-RU" sz="2400" b="0" dirty="0">
                <a:solidFill>
                  <a:schemeClr val="tx1"/>
                </a:solidFill>
              </a:rPr>
              <a:t>, </a:t>
            </a:r>
            <a:r>
              <a:rPr lang="ru-RU" sz="2400" b="0" dirty="0" err="1">
                <a:solidFill>
                  <a:schemeClr val="tx1"/>
                </a:solidFill>
              </a:rPr>
              <a:t>визнані</a:t>
            </a:r>
            <a:r>
              <a:rPr lang="ru-RU" sz="2400" b="0" dirty="0">
                <a:solidFill>
                  <a:schemeClr val="tx1"/>
                </a:solidFill>
              </a:rPr>
              <a:t> такими за законом </a:t>
            </a:r>
            <a:r>
              <a:rPr lang="ru-RU" sz="2400" b="0" dirty="0" err="1">
                <a:solidFill>
                  <a:schemeClr val="tx1"/>
                </a:solidFill>
              </a:rPr>
              <a:t>чи</a:t>
            </a:r>
            <a:r>
              <a:rPr lang="ru-RU" sz="2400" b="0" dirty="0">
                <a:solidFill>
                  <a:schemeClr val="tx1"/>
                </a:solidFill>
              </a:rPr>
              <a:t> </a:t>
            </a:r>
            <a:r>
              <a:rPr lang="ru-RU" sz="2400" b="0" dirty="0" err="1">
                <a:solidFill>
                  <a:schemeClr val="tx1"/>
                </a:solidFill>
              </a:rPr>
              <a:t>необхідні</a:t>
            </a:r>
            <a:r>
              <a:rPr lang="ru-RU" sz="2400" b="0" dirty="0">
                <a:solidFill>
                  <a:schemeClr val="tx1"/>
                </a:solidFill>
              </a:rPr>
              <a:t> для </a:t>
            </a:r>
            <a:r>
              <a:rPr lang="ru-RU" sz="2400" b="0" dirty="0" err="1">
                <a:solidFill>
                  <a:schemeClr val="tx1"/>
                </a:solidFill>
              </a:rPr>
              <a:t>договорів</a:t>
            </a:r>
            <a:r>
              <a:rPr lang="ru-RU" sz="2400" b="0" dirty="0">
                <a:solidFill>
                  <a:schemeClr val="tx1"/>
                </a:solidFill>
              </a:rPr>
              <a:t> </a:t>
            </a:r>
            <a:r>
              <a:rPr lang="ru-RU" sz="2400" b="0" dirty="0" err="1">
                <a:solidFill>
                  <a:schemeClr val="tx1"/>
                </a:solidFill>
              </a:rPr>
              <a:t>даного</a:t>
            </a:r>
            <a:r>
              <a:rPr lang="ru-RU" sz="2400" b="0" dirty="0">
                <a:solidFill>
                  <a:schemeClr val="tx1"/>
                </a:solidFill>
              </a:rPr>
              <a:t> виду, а </a:t>
            </a:r>
            <a:r>
              <a:rPr lang="ru-RU" sz="2400" b="0" dirty="0" err="1">
                <a:solidFill>
                  <a:schemeClr val="tx1"/>
                </a:solidFill>
              </a:rPr>
              <a:t>також</a:t>
            </a:r>
            <a:r>
              <a:rPr lang="ru-RU" sz="2400" b="0" dirty="0">
                <a:solidFill>
                  <a:schemeClr val="tx1"/>
                </a:solidFill>
              </a:rPr>
              <a:t> </a:t>
            </a:r>
            <a:r>
              <a:rPr lang="ru-RU" sz="2400" b="0" dirty="0" err="1">
                <a:solidFill>
                  <a:schemeClr val="tx1"/>
                </a:solidFill>
              </a:rPr>
              <a:t>умови</a:t>
            </a:r>
            <a:r>
              <a:rPr lang="ru-RU" sz="2400" b="0" dirty="0">
                <a:solidFill>
                  <a:schemeClr val="tx1"/>
                </a:solidFill>
              </a:rPr>
              <a:t>, </a:t>
            </a:r>
            <a:r>
              <a:rPr lang="ru-RU" sz="2400" b="0" dirty="0" err="1">
                <a:solidFill>
                  <a:schemeClr val="tx1"/>
                </a:solidFill>
              </a:rPr>
              <a:t>щодо</a:t>
            </a:r>
            <a:r>
              <a:rPr lang="ru-RU" sz="2400" b="0" dirty="0">
                <a:solidFill>
                  <a:schemeClr val="tx1"/>
                </a:solidFill>
              </a:rPr>
              <a:t> </a:t>
            </a:r>
            <a:r>
              <a:rPr lang="ru-RU" sz="2400" b="0" dirty="0" err="1">
                <a:solidFill>
                  <a:schemeClr val="tx1"/>
                </a:solidFill>
              </a:rPr>
              <a:t>яких</a:t>
            </a:r>
            <a:r>
              <a:rPr lang="ru-RU" sz="2400" b="0" dirty="0">
                <a:solidFill>
                  <a:schemeClr val="tx1"/>
                </a:solidFill>
              </a:rPr>
              <a:t> на </a:t>
            </a:r>
            <a:r>
              <a:rPr lang="ru-RU" sz="2400" b="0" dirty="0" err="1">
                <a:solidFill>
                  <a:schemeClr val="tx1"/>
                </a:solidFill>
              </a:rPr>
              <a:t>вимогу</a:t>
            </a:r>
            <a:r>
              <a:rPr lang="ru-RU" sz="2400" b="0" dirty="0">
                <a:solidFill>
                  <a:schemeClr val="tx1"/>
                </a:solidFill>
              </a:rPr>
              <a:t> </a:t>
            </a:r>
            <a:r>
              <a:rPr lang="ru-RU" sz="2400" b="0" dirty="0" err="1">
                <a:solidFill>
                  <a:schemeClr val="tx1"/>
                </a:solidFill>
              </a:rPr>
              <a:t>однієї</a:t>
            </a:r>
            <a:r>
              <a:rPr lang="ru-RU" sz="2400" b="0" dirty="0">
                <a:solidFill>
                  <a:schemeClr val="tx1"/>
                </a:solidFill>
              </a:rPr>
              <a:t> </a:t>
            </a:r>
            <a:r>
              <a:rPr lang="ru-RU" sz="2400" b="0" dirty="0" err="1">
                <a:solidFill>
                  <a:schemeClr val="tx1"/>
                </a:solidFill>
              </a:rPr>
              <a:t>із</a:t>
            </a:r>
            <a:r>
              <a:rPr lang="ru-RU" sz="2400" b="0" dirty="0">
                <a:solidFill>
                  <a:schemeClr val="tx1"/>
                </a:solidFill>
              </a:rPr>
              <a:t> </a:t>
            </a:r>
            <a:r>
              <a:rPr lang="ru-RU" sz="2400" b="0" dirty="0" err="1">
                <a:solidFill>
                  <a:schemeClr val="tx1"/>
                </a:solidFill>
              </a:rPr>
              <a:t>сторін</a:t>
            </a:r>
            <a:r>
              <a:rPr lang="ru-RU" sz="2400" b="0" dirty="0">
                <a:solidFill>
                  <a:schemeClr val="tx1"/>
                </a:solidFill>
              </a:rPr>
              <a:t> повинна бути </a:t>
            </a:r>
            <a:r>
              <a:rPr lang="ru-RU" sz="2400" b="0" dirty="0" err="1">
                <a:solidFill>
                  <a:schemeClr val="tx1"/>
                </a:solidFill>
              </a:rPr>
              <a:t>досягнута</a:t>
            </a:r>
            <a:r>
              <a:rPr lang="ru-RU" sz="2400" b="0" dirty="0">
                <a:solidFill>
                  <a:schemeClr val="tx1"/>
                </a:solidFill>
              </a:rPr>
              <a:t> </a:t>
            </a:r>
            <a:r>
              <a:rPr lang="ru-RU" sz="2400" b="0" dirty="0" err="1">
                <a:solidFill>
                  <a:schemeClr val="tx1"/>
                </a:solidFill>
              </a:rPr>
              <a:t>згода</a:t>
            </a:r>
            <a:r>
              <a:rPr lang="ru-RU" sz="2400" b="0" dirty="0">
                <a:solidFill>
                  <a:schemeClr val="tx1"/>
                </a:solidFill>
              </a:rPr>
              <a:t> (ч. 2 ст. 180 ГКУ).</a:t>
            </a:r>
          </a:p>
          <a:p>
            <a:endParaRPr lang="uk-UA" sz="1800" b="0" dirty="0">
              <a:solidFill>
                <a:schemeClr val="tx1"/>
              </a:solidFill>
            </a:endParaRPr>
          </a:p>
        </p:txBody>
      </p:sp>
      <p:graphicFrame>
        <p:nvGraphicFramePr>
          <p:cNvPr id="7" name="Diagram 4">
            <a:extLst>
              <a:ext uri="{FF2B5EF4-FFF2-40B4-BE49-F238E27FC236}">
                <a16:creationId xmlns:a16="http://schemas.microsoft.com/office/drawing/2014/main" id="{C7408D5A-DC3C-4DA3-BAE2-532D96E996F1}"/>
              </a:ext>
            </a:extLst>
          </p:cNvPr>
          <p:cNvGraphicFramePr/>
          <p:nvPr>
            <p:extLst/>
          </p:nvPr>
        </p:nvGraphicFramePr>
        <p:xfrm>
          <a:off x="-398669" y="4373217"/>
          <a:ext cx="26280165" cy="825362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9" name="Picture 36">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389858112"/>
      </p:ext>
    </p:extLst>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1922395" y="2308144"/>
            <a:ext cx="19545399" cy="1195677"/>
          </a:xfrm>
        </p:spPr>
        <p:txBody>
          <a:bodyPr>
            <a:normAutofit fontScale="90000"/>
          </a:bodyPr>
          <a:lstStyle/>
          <a:p>
            <a:pPr lvl="0"/>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accent1">
                    <a:lumMod val="50000"/>
                  </a:schemeClr>
                </a:solidFill>
                <a:latin typeface="Arial" panose="020B0604020202020204" pitchFamily="34" charset="0"/>
                <a:cs typeface="Arial" panose="020B0604020202020204" pitchFamily="34" charset="0"/>
              </a:rPr>
              <a:t>Формування </a:t>
            </a:r>
            <a:r>
              <a:rPr lang="ru-RU" sz="5300" b="1" dirty="0" err="1">
                <a:solidFill>
                  <a:schemeClr val="accent1">
                    <a:lumMod val="50000"/>
                  </a:schemeClr>
                </a:solidFill>
                <a:latin typeface="Arial" panose="020B0604020202020204" pitchFamily="34" charset="0"/>
                <a:cs typeface="Arial" panose="020B0604020202020204" pitchFamily="34" charset="0"/>
              </a:rPr>
              <a:t>п</a:t>
            </a:r>
            <a:r>
              <a:rPr lang="ru-RU" sz="5300" b="1" dirty="0" err="1" smtClean="0">
                <a:solidFill>
                  <a:schemeClr val="accent1">
                    <a:lumMod val="50000"/>
                  </a:schemeClr>
                </a:solidFill>
                <a:latin typeface="Arial" panose="020B0604020202020204" pitchFamily="34" charset="0"/>
                <a:cs typeface="Arial" panose="020B0604020202020204" pitchFamily="34" charset="0"/>
              </a:rPr>
              <a:t>роєкт</a:t>
            </a:r>
            <a:r>
              <a:rPr lang="ru-RU" sz="5300" b="1" dirty="0" smtClean="0">
                <a:solidFill>
                  <a:schemeClr val="accent1">
                    <a:lumMod val="50000"/>
                  </a:schemeClr>
                </a:solidFill>
                <a:latin typeface="Arial" panose="020B0604020202020204" pitchFamily="34" charset="0"/>
                <a:cs typeface="Arial" panose="020B0604020202020204" pitchFamily="34" charset="0"/>
              </a:rPr>
              <a:t> договору</a:t>
            </a:r>
            <a:endParaRPr lang="ru-RU" sz="5300" b="1" dirty="0">
              <a:solidFill>
                <a:schemeClr val="accent1">
                  <a:lumMod val="50000"/>
                </a:schemeClr>
              </a:solidFill>
              <a:latin typeface="Arial" panose="020B0604020202020204" pitchFamily="34" charset="0"/>
              <a:cs typeface="Arial" panose="020B0604020202020204" pitchFamily="34" charset="0"/>
            </a:endParaRPr>
          </a:p>
        </p:txBody>
      </p:sp>
      <p:sp>
        <p:nvSpPr>
          <p:cNvPr id="6" name="Text Placeholder 1">
            <a:extLst>
              <a:ext uri="{FF2B5EF4-FFF2-40B4-BE49-F238E27FC236}">
                <a16:creationId xmlns:a16="http://schemas.microsoft.com/office/drawing/2014/main" id="{C7431862-653F-476D-9CEC-BF9EB1D8DE86}"/>
              </a:ext>
            </a:extLst>
          </p:cNvPr>
          <p:cNvSpPr>
            <a:spLocks noGrp="1"/>
          </p:cNvSpPr>
          <p:nvPr>
            <p:ph type="body" sz="quarter" idx="4294967295"/>
          </p:nvPr>
        </p:nvSpPr>
        <p:spPr>
          <a:xfrm>
            <a:off x="635000" y="4053525"/>
            <a:ext cx="23043551" cy="9165517"/>
          </a:xfrm>
          <a:prstGeom prst="rect">
            <a:avLst/>
          </a:prstGeom>
        </p:spPr>
        <p:txBody>
          <a:bodyPr>
            <a:normAutofit/>
          </a:bodyPr>
          <a:lstStyle/>
          <a:p>
            <a:pPr algn="l"/>
            <a:endParaRPr lang="ru-RU" sz="1800" b="1" dirty="0">
              <a:solidFill>
                <a:schemeClr val="accent6"/>
              </a:solidFill>
            </a:endParaRPr>
          </a:p>
          <a:p>
            <a:pPr marL="0" indent="0" algn="l">
              <a:buNone/>
            </a:pPr>
            <a:r>
              <a:rPr lang="ru-RU" sz="3600" dirty="0">
                <a:solidFill>
                  <a:srgbClr val="0070C0"/>
                </a:solidFill>
              </a:rPr>
              <a:t>При </a:t>
            </a:r>
            <a:r>
              <a:rPr lang="ru-RU" sz="3600" dirty="0" err="1">
                <a:solidFill>
                  <a:srgbClr val="0070C0"/>
                </a:solidFill>
              </a:rPr>
              <a:t>формуванні</a:t>
            </a:r>
            <a:r>
              <a:rPr lang="ru-RU" sz="3600" dirty="0">
                <a:solidFill>
                  <a:srgbClr val="0070C0"/>
                </a:solidFill>
              </a:rPr>
              <a:t> </a:t>
            </a:r>
            <a:r>
              <a:rPr lang="ru-RU" sz="3600" dirty="0" err="1">
                <a:solidFill>
                  <a:srgbClr val="0070C0"/>
                </a:solidFill>
              </a:rPr>
              <a:t>проєкту</a:t>
            </a:r>
            <a:r>
              <a:rPr lang="ru-RU" sz="3600" dirty="0">
                <a:solidFill>
                  <a:srgbClr val="0070C0"/>
                </a:solidFill>
              </a:rPr>
              <a:t> договору, </a:t>
            </a:r>
            <a:r>
              <a:rPr lang="ru-RU" sz="3600" dirty="0" err="1">
                <a:solidFill>
                  <a:srgbClr val="0070C0"/>
                </a:solidFill>
              </a:rPr>
              <a:t>істотними</a:t>
            </a:r>
            <a:r>
              <a:rPr lang="ru-RU" sz="3600" dirty="0">
                <a:solidFill>
                  <a:srgbClr val="0070C0"/>
                </a:solidFill>
              </a:rPr>
              <a:t> </a:t>
            </a:r>
            <a:r>
              <a:rPr lang="ru-RU" sz="3600" dirty="0" err="1">
                <a:solidFill>
                  <a:srgbClr val="0070C0"/>
                </a:solidFill>
              </a:rPr>
              <a:t>умовами</a:t>
            </a:r>
            <a:r>
              <a:rPr lang="ru-RU" sz="3600" dirty="0">
                <a:solidFill>
                  <a:srgbClr val="0070C0"/>
                </a:solidFill>
              </a:rPr>
              <a:t> </a:t>
            </a:r>
            <a:r>
              <a:rPr lang="ru-RU" sz="3600" dirty="0" err="1">
                <a:solidFill>
                  <a:srgbClr val="0070C0"/>
                </a:solidFill>
              </a:rPr>
              <a:t>можуть</a:t>
            </a:r>
            <a:r>
              <a:rPr lang="ru-RU" sz="3600" dirty="0">
                <a:solidFill>
                  <a:srgbClr val="0070C0"/>
                </a:solidFill>
              </a:rPr>
              <a:t> бути:</a:t>
            </a:r>
          </a:p>
          <a:p>
            <a:pPr algn="just">
              <a:spcBef>
                <a:spcPts val="0"/>
              </a:spcBef>
            </a:pPr>
            <a:endParaRPr lang="uk-UA" sz="3600" dirty="0">
              <a:solidFill>
                <a:srgbClr val="0070C0"/>
              </a:solidFill>
            </a:endParaRPr>
          </a:p>
          <a:p>
            <a:pPr algn="just">
              <a:spcBef>
                <a:spcPts val="0"/>
              </a:spcBef>
            </a:pPr>
            <a:r>
              <a:rPr lang="uk-UA" sz="3600" dirty="0" smtClean="0">
                <a:solidFill>
                  <a:srgbClr val="0070C0"/>
                </a:solidFill>
              </a:rPr>
              <a:t>Предмет </a:t>
            </a:r>
            <a:r>
              <a:rPr lang="uk-UA" sz="3600" dirty="0">
                <a:solidFill>
                  <a:srgbClr val="0070C0"/>
                </a:solidFill>
              </a:rPr>
              <a:t>договору: найменування (номенклатура, асортимент), кількість продукції (робіт, послуг), вимоги до їх якості;</a:t>
            </a:r>
          </a:p>
          <a:p>
            <a:pPr algn="just">
              <a:spcBef>
                <a:spcPts val="0"/>
              </a:spcBef>
            </a:pPr>
            <a:endParaRPr lang="uk-UA" sz="3600" dirty="0">
              <a:solidFill>
                <a:srgbClr val="0070C0"/>
              </a:solidFill>
            </a:endParaRPr>
          </a:p>
          <a:p>
            <a:pPr algn="just">
              <a:spcBef>
                <a:spcPts val="0"/>
              </a:spcBef>
            </a:pPr>
            <a:r>
              <a:rPr lang="uk-UA" sz="3600" dirty="0">
                <a:solidFill>
                  <a:srgbClr val="0070C0"/>
                </a:solidFill>
              </a:rPr>
              <a:t>Ціна договору: ст. 632 ЦКУ. Зобов’язання має бути виражене у грошовій одиниці України – гривні. Сторони можуть виразити грошовий еквівалент зобов'язання в іноземній валюті (ч. 1 і 2 ст. 524 ЦКУ). </a:t>
            </a:r>
          </a:p>
          <a:p>
            <a:pPr algn="just"/>
            <a:r>
              <a:rPr lang="ru-RU" sz="3600" dirty="0" smtClean="0">
                <a:solidFill>
                  <a:srgbClr val="0070C0"/>
                </a:solidFill>
              </a:rPr>
              <a:t>Строк </a:t>
            </a:r>
            <a:r>
              <a:rPr lang="ru-RU" sz="3600" dirty="0" err="1">
                <a:solidFill>
                  <a:srgbClr val="0070C0"/>
                </a:solidFill>
              </a:rPr>
              <a:t>дії</a:t>
            </a:r>
            <a:r>
              <a:rPr lang="ru-RU" sz="3600" dirty="0">
                <a:solidFill>
                  <a:srgbClr val="0070C0"/>
                </a:solidFill>
              </a:rPr>
              <a:t> договору - час, </a:t>
            </a:r>
            <a:r>
              <a:rPr lang="ru-RU" sz="3600" dirty="0" err="1">
                <a:solidFill>
                  <a:srgbClr val="0070C0"/>
                </a:solidFill>
              </a:rPr>
              <a:t>впродовж</a:t>
            </a:r>
            <a:r>
              <a:rPr lang="ru-RU" sz="3600" dirty="0">
                <a:solidFill>
                  <a:srgbClr val="0070C0"/>
                </a:solidFill>
              </a:rPr>
              <a:t> </a:t>
            </a:r>
            <a:r>
              <a:rPr lang="ru-RU" sz="3600" dirty="0" err="1">
                <a:solidFill>
                  <a:srgbClr val="0070C0"/>
                </a:solidFill>
              </a:rPr>
              <a:t>якого</a:t>
            </a:r>
            <a:r>
              <a:rPr lang="ru-RU" sz="3600" dirty="0">
                <a:solidFill>
                  <a:srgbClr val="0070C0"/>
                </a:solidFill>
              </a:rPr>
              <a:t> </a:t>
            </a:r>
            <a:r>
              <a:rPr lang="ru-RU" sz="3600" dirty="0" err="1">
                <a:solidFill>
                  <a:srgbClr val="0070C0"/>
                </a:solidFill>
              </a:rPr>
              <a:t>існують</a:t>
            </a:r>
            <a:r>
              <a:rPr lang="ru-RU" sz="3600" dirty="0">
                <a:solidFill>
                  <a:srgbClr val="0070C0"/>
                </a:solidFill>
              </a:rPr>
              <a:t> </a:t>
            </a:r>
            <a:r>
              <a:rPr lang="ru-RU" sz="3600" dirty="0" err="1">
                <a:solidFill>
                  <a:srgbClr val="0070C0"/>
                </a:solidFill>
              </a:rPr>
              <a:t>господарські</a:t>
            </a:r>
            <a:r>
              <a:rPr lang="ru-RU" sz="3600" dirty="0">
                <a:solidFill>
                  <a:srgbClr val="0070C0"/>
                </a:solidFill>
              </a:rPr>
              <a:t> </a:t>
            </a:r>
            <a:r>
              <a:rPr lang="ru-RU" sz="3600" dirty="0" err="1">
                <a:solidFill>
                  <a:srgbClr val="0070C0"/>
                </a:solidFill>
              </a:rPr>
              <a:t>зобов'язання</a:t>
            </a:r>
            <a:r>
              <a:rPr lang="ru-RU" sz="3600" dirty="0">
                <a:solidFill>
                  <a:srgbClr val="0070C0"/>
                </a:solidFill>
              </a:rPr>
              <a:t> </a:t>
            </a:r>
            <a:r>
              <a:rPr lang="ru-RU" sz="3600" dirty="0" err="1">
                <a:solidFill>
                  <a:srgbClr val="0070C0"/>
                </a:solidFill>
              </a:rPr>
              <a:t>сторін</a:t>
            </a:r>
            <a:r>
              <a:rPr lang="ru-RU" sz="3600" dirty="0">
                <a:solidFill>
                  <a:srgbClr val="0070C0"/>
                </a:solidFill>
              </a:rPr>
              <a:t>, </a:t>
            </a:r>
            <a:r>
              <a:rPr lang="ru-RU" sz="3600" dirty="0" err="1">
                <a:solidFill>
                  <a:srgbClr val="0070C0"/>
                </a:solidFill>
              </a:rPr>
              <a:t>що</a:t>
            </a:r>
            <a:r>
              <a:rPr lang="ru-RU" sz="3600" dirty="0">
                <a:solidFill>
                  <a:srgbClr val="0070C0"/>
                </a:solidFill>
              </a:rPr>
              <a:t> </a:t>
            </a:r>
            <a:r>
              <a:rPr lang="ru-RU" sz="3600" dirty="0" err="1">
                <a:solidFill>
                  <a:srgbClr val="0070C0"/>
                </a:solidFill>
              </a:rPr>
              <a:t>виникли</a:t>
            </a:r>
            <a:r>
              <a:rPr lang="ru-RU" sz="3600" dirty="0">
                <a:solidFill>
                  <a:srgbClr val="0070C0"/>
                </a:solidFill>
              </a:rPr>
              <a:t> на </a:t>
            </a:r>
            <a:r>
              <a:rPr lang="ru-RU" sz="3600" dirty="0" err="1">
                <a:solidFill>
                  <a:srgbClr val="0070C0"/>
                </a:solidFill>
              </a:rPr>
              <a:t>основі</a:t>
            </a:r>
            <a:r>
              <a:rPr lang="ru-RU" sz="3600" dirty="0">
                <a:solidFill>
                  <a:srgbClr val="0070C0"/>
                </a:solidFill>
              </a:rPr>
              <a:t> </a:t>
            </a:r>
            <a:r>
              <a:rPr lang="ru-RU" sz="3600" dirty="0" err="1">
                <a:solidFill>
                  <a:srgbClr val="0070C0"/>
                </a:solidFill>
              </a:rPr>
              <a:t>цього</a:t>
            </a:r>
            <a:r>
              <a:rPr lang="ru-RU" sz="3600" dirty="0">
                <a:solidFill>
                  <a:srgbClr val="0070C0"/>
                </a:solidFill>
              </a:rPr>
              <a:t> договору. На </a:t>
            </a:r>
            <a:r>
              <a:rPr lang="ru-RU" sz="3600" dirty="0" err="1">
                <a:solidFill>
                  <a:srgbClr val="0070C0"/>
                </a:solidFill>
              </a:rPr>
              <a:t>зобов'язання</a:t>
            </a:r>
            <a:r>
              <a:rPr lang="ru-RU" sz="3600" dirty="0">
                <a:solidFill>
                  <a:srgbClr val="0070C0"/>
                </a:solidFill>
              </a:rPr>
              <a:t>, </a:t>
            </a:r>
            <a:r>
              <a:rPr lang="ru-RU" sz="3600" dirty="0" err="1">
                <a:solidFill>
                  <a:srgbClr val="0070C0"/>
                </a:solidFill>
              </a:rPr>
              <a:t>що</a:t>
            </a:r>
            <a:r>
              <a:rPr lang="ru-RU" sz="3600" dirty="0">
                <a:solidFill>
                  <a:srgbClr val="0070C0"/>
                </a:solidFill>
              </a:rPr>
              <a:t> </a:t>
            </a:r>
            <a:r>
              <a:rPr lang="ru-RU" sz="3600" dirty="0" err="1">
                <a:solidFill>
                  <a:srgbClr val="0070C0"/>
                </a:solidFill>
              </a:rPr>
              <a:t>виникли</a:t>
            </a:r>
            <a:r>
              <a:rPr lang="ru-RU" sz="3600" dirty="0">
                <a:solidFill>
                  <a:srgbClr val="0070C0"/>
                </a:solidFill>
              </a:rPr>
              <a:t> у </a:t>
            </a:r>
            <a:r>
              <a:rPr lang="ru-RU" sz="3600" dirty="0" err="1">
                <a:solidFill>
                  <a:srgbClr val="0070C0"/>
                </a:solidFill>
              </a:rPr>
              <a:t>сторін</a:t>
            </a:r>
            <a:r>
              <a:rPr lang="ru-RU" sz="3600" dirty="0">
                <a:solidFill>
                  <a:srgbClr val="0070C0"/>
                </a:solidFill>
              </a:rPr>
              <a:t> до </a:t>
            </a:r>
            <a:r>
              <a:rPr lang="ru-RU" sz="3600" dirty="0" err="1">
                <a:solidFill>
                  <a:srgbClr val="0070C0"/>
                </a:solidFill>
              </a:rPr>
              <a:t>укладення</a:t>
            </a:r>
            <a:r>
              <a:rPr lang="ru-RU" sz="3600" dirty="0">
                <a:solidFill>
                  <a:srgbClr val="0070C0"/>
                </a:solidFill>
              </a:rPr>
              <a:t> договору, не </a:t>
            </a:r>
            <a:r>
              <a:rPr lang="ru-RU" sz="3600" dirty="0" err="1">
                <a:solidFill>
                  <a:srgbClr val="0070C0"/>
                </a:solidFill>
              </a:rPr>
              <a:t>поширюються</a:t>
            </a:r>
            <a:r>
              <a:rPr lang="ru-RU" sz="3600" dirty="0">
                <a:solidFill>
                  <a:srgbClr val="0070C0"/>
                </a:solidFill>
              </a:rPr>
              <a:t> </a:t>
            </a:r>
            <a:r>
              <a:rPr lang="ru-RU" sz="3600" dirty="0" err="1">
                <a:solidFill>
                  <a:srgbClr val="0070C0"/>
                </a:solidFill>
              </a:rPr>
              <a:t>його</a:t>
            </a:r>
            <a:r>
              <a:rPr lang="ru-RU" sz="3600" dirty="0">
                <a:solidFill>
                  <a:srgbClr val="0070C0"/>
                </a:solidFill>
              </a:rPr>
              <a:t> </a:t>
            </a:r>
            <a:r>
              <a:rPr lang="ru-RU" sz="3600" dirty="0" err="1">
                <a:solidFill>
                  <a:srgbClr val="0070C0"/>
                </a:solidFill>
              </a:rPr>
              <a:t>умови</a:t>
            </a:r>
            <a:r>
              <a:rPr lang="ru-RU" sz="3600" dirty="0">
                <a:solidFill>
                  <a:srgbClr val="0070C0"/>
                </a:solidFill>
              </a:rPr>
              <a:t>, якщо ним не </a:t>
            </a:r>
            <a:r>
              <a:rPr lang="ru-RU" sz="3600" dirty="0" err="1">
                <a:solidFill>
                  <a:srgbClr val="0070C0"/>
                </a:solidFill>
              </a:rPr>
              <a:t>передбачено</a:t>
            </a:r>
            <a:r>
              <a:rPr lang="ru-RU" sz="3600" dirty="0">
                <a:solidFill>
                  <a:srgbClr val="0070C0"/>
                </a:solidFill>
              </a:rPr>
              <a:t> </a:t>
            </a:r>
            <a:r>
              <a:rPr lang="ru-RU" sz="3600" dirty="0" err="1">
                <a:solidFill>
                  <a:srgbClr val="0070C0"/>
                </a:solidFill>
              </a:rPr>
              <a:t>інше</a:t>
            </a:r>
            <a:r>
              <a:rPr lang="ru-RU" sz="3600" dirty="0">
                <a:solidFill>
                  <a:srgbClr val="0070C0"/>
                </a:solidFill>
              </a:rPr>
              <a:t> (ч. 7 ст. 180 ГКУ</a:t>
            </a:r>
            <a:r>
              <a:rPr lang="ru-RU" sz="4200" dirty="0">
                <a:solidFill>
                  <a:srgbClr val="0070C0"/>
                </a:solidFill>
              </a:rPr>
              <a:t>).</a:t>
            </a:r>
          </a:p>
          <a:p>
            <a:endParaRPr lang="uk-UA" sz="1800" dirty="0"/>
          </a:p>
          <a:p>
            <a:endParaRPr lang="uk-UA" sz="1800" dirty="0"/>
          </a:p>
        </p:txBody>
      </p:sp>
      <p:pic>
        <p:nvPicPr>
          <p:cNvPr id="9" name="Picture 36">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4215606015"/>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170045" y="237493"/>
            <a:ext cx="6316488" cy="31582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1922395" y="2308144"/>
            <a:ext cx="19545399" cy="1195677"/>
          </a:xfrm>
        </p:spPr>
        <p:txBody>
          <a:bodyPr>
            <a:normAutofit fontScale="90000"/>
          </a:bodyPr>
          <a:lstStyle/>
          <a:p>
            <a:pPr lvl="0"/>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ru-RU" sz="5300" b="1" dirty="0" err="1" smtClean="0">
                <a:solidFill>
                  <a:schemeClr val="accent1">
                    <a:lumMod val="50000"/>
                  </a:schemeClr>
                </a:solidFill>
                <a:latin typeface="Arial" panose="020B0604020202020204" pitchFamily="34" charset="0"/>
                <a:cs typeface="Arial" panose="020B0604020202020204" pitchFamily="34" charset="0"/>
              </a:rPr>
              <a:t>Внесення</a:t>
            </a:r>
            <a:r>
              <a:rPr lang="ru-RU" sz="5300" b="1" dirty="0" smtClean="0">
                <a:solidFill>
                  <a:schemeClr val="accent1">
                    <a:lumMod val="50000"/>
                  </a:schemeClr>
                </a:solidFill>
                <a:latin typeface="Arial" panose="020B0604020202020204" pitchFamily="34" charset="0"/>
                <a:cs typeface="Arial" panose="020B0604020202020204" pitchFamily="34" charset="0"/>
              </a:rPr>
              <a:t> </a:t>
            </a:r>
            <a:r>
              <a:rPr lang="ru-RU" sz="5300" b="1" dirty="0" err="1" smtClean="0">
                <a:solidFill>
                  <a:schemeClr val="accent1">
                    <a:lumMod val="50000"/>
                  </a:schemeClr>
                </a:solidFill>
                <a:latin typeface="Arial" panose="020B0604020202020204" pitchFamily="34" charset="0"/>
                <a:cs typeface="Arial" panose="020B0604020202020204" pitchFamily="34" charset="0"/>
              </a:rPr>
              <a:t>змін</a:t>
            </a:r>
            <a:r>
              <a:rPr lang="ru-RU" sz="5300" b="1" dirty="0" smtClean="0">
                <a:solidFill>
                  <a:schemeClr val="accent1">
                    <a:lumMod val="50000"/>
                  </a:schemeClr>
                </a:solidFill>
                <a:latin typeface="Arial" panose="020B0604020202020204" pitchFamily="34" charset="0"/>
                <a:cs typeface="Arial" panose="020B0604020202020204" pitchFamily="34" charset="0"/>
              </a:rPr>
              <a:t> до </a:t>
            </a:r>
            <a:r>
              <a:rPr lang="ru-RU" sz="5300" b="1" dirty="0" err="1" smtClean="0">
                <a:solidFill>
                  <a:schemeClr val="accent1">
                    <a:lumMod val="50000"/>
                  </a:schemeClr>
                </a:solidFill>
                <a:latin typeface="Arial" panose="020B0604020202020204" pitchFamily="34" charset="0"/>
                <a:cs typeface="Arial" panose="020B0604020202020204" pitchFamily="34" charset="0"/>
              </a:rPr>
              <a:t>істотних</a:t>
            </a:r>
            <a:r>
              <a:rPr lang="ru-RU" sz="5300" b="1" dirty="0" smtClean="0">
                <a:solidFill>
                  <a:schemeClr val="accent1">
                    <a:lumMod val="50000"/>
                  </a:schemeClr>
                </a:solidFill>
                <a:latin typeface="Arial" panose="020B0604020202020204" pitchFamily="34" charset="0"/>
                <a:cs typeface="Arial" panose="020B0604020202020204" pitchFamily="34" charset="0"/>
              </a:rPr>
              <a:t> умов договору</a:t>
            </a:r>
            <a:endParaRPr lang="ru-RU" sz="5300" b="1" dirty="0">
              <a:solidFill>
                <a:schemeClr val="accent1">
                  <a:lumMod val="50000"/>
                </a:schemeClr>
              </a:solidFill>
              <a:latin typeface="Arial" panose="020B0604020202020204" pitchFamily="34" charset="0"/>
              <a:cs typeface="Arial" panose="020B0604020202020204" pitchFamily="34" charset="0"/>
            </a:endParaRPr>
          </a:p>
        </p:txBody>
      </p:sp>
      <p:sp>
        <p:nvSpPr>
          <p:cNvPr id="6" name="Google Shape;153;p5"/>
          <p:cNvSpPr txBox="1"/>
          <p:nvPr/>
        </p:nvSpPr>
        <p:spPr>
          <a:xfrm>
            <a:off x="1743176" y="4486880"/>
            <a:ext cx="21683810" cy="1015622"/>
          </a:xfrm>
          <a:prstGeom prst="rect">
            <a:avLst/>
          </a:prstGeom>
          <a:noFill/>
          <a:ln>
            <a:noFill/>
          </a:ln>
        </p:spPr>
        <p:txBody>
          <a:bodyPr spcFirstLastPara="1" wrap="square" lIns="91425" tIns="45700" rIns="91425" bIns="45700" anchor="t" anchorCtr="0">
            <a:spAutoFit/>
          </a:bodyPr>
          <a:lstStyle/>
          <a:p>
            <a:r>
              <a:rPr lang="uk-UA" dirty="0" smtClean="0"/>
              <a:t>п.19. Особливостей:</a:t>
            </a:r>
            <a:r>
              <a:rPr lang="uk-UA" dirty="0"/>
              <a:t> Істотні умови договору про закупівлю не можуть змінюватися після його підписання до виконання зобов’язань сторонами в повному обсязі, крім випадків:</a:t>
            </a:r>
          </a:p>
        </p:txBody>
      </p:sp>
      <p:pic>
        <p:nvPicPr>
          <p:cNvPr id="7" name="Google Shape;158;p5"/>
          <p:cNvPicPr preferRelativeResize="0"/>
          <p:nvPr/>
        </p:nvPicPr>
        <p:blipFill rotWithShape="1">
          <a:blip r:embed="rId4">
            <a:alphaModFix/>
          </a:blip>
          <a:srcRect/>
          <a:stretch/>
        </p:blipFill>
        <p:spPr>
          <a:xfrm>
            <a:off x="971099" y="4687821"/>
            <a:ext cx="512763" cy="512763"/>
          </a:xfrm>
          <a:prstGeom prst="rect">
            <a:avLst/>
          </a:prstGeom>
          <a:noFill/>
          <a:ln>
            <a:noFill/>
          </a:ln>
        </p:spPr>
      </p:pic>
      <p:graphicFrame>
        <p:nvGraphicFramePr>
          <p:cNvPr id="9" name="Схема 8"/>
          <p:cNvGraphicFramePr/>
          <p:nvPr>
            <p:extLst>
              <p:ext uri="{D42A27DB-BD31-4B8C-83A1-F6EECF244321}">
                <p14:modId xmlns:p14="http://schemas.microsoft.com/office/powerpoint/2010/main" val="491895314"/>
              </p:ext>
            </p:extLst>
          </p:nvPr>
        </p:nvGraphicFramePr>
        <p:xfrm>
          <a:off x="971099" y="5774268"/>
          <a:ext cx="22515434" cy="35088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Прямокутник 18">
            <a:extLst>
              <a:ext uri="{FF2B5EF4-FFF2-40B4-BE49-F238E27FC236}">
                <a16:creationId xmlns:a16="http://schemas.microsoft.com/office/drawing/2014/main" id="{BEE9FC4C-D8D3-4551-A71D-8431A4914279}"/>
              </a:ext>
            </a:extLst>
          </p:cNvPr>
          <p:cNvSpPr/>
          <p:nvPr/>
        </p:nvSpPr>
        <p:spPr>
          <a:xfrm>
            <a:off x="5685183" y="10137912"/>
            <a:ext cx="17678402" cy="1846659"/>
          </a:xfrm>
          <a:prstGeom prst="rect">
            <a:avLst/>
          </a:prstGeom>
          <a:solidFill>
            <a:schemeClr val="accent4">
              <a:lumMod val="60000"/>
              <a:lumOff val="40000"/>
            </a:schemeClr>
          </a:solidFill>
          <a:ln>
            <a:solidFill>
              <a:schemeClr val="accent1">
                <a:lumMod val="40000"/>
                <a:lumOff val="60000"/>
              </a:schemeClr>
            </a:solidFill>
          </a:ln>
        </p:spPr>
        <p:style>
          <a:lnRef idx="1">
            <a:schemeClr val="accent3"/>
          </a:lnRef>
          <a:fillRef idx="3">
            <a:schemeClr val="accent3"/>
          </a:fillRef>
          <a:effectRef idx="2">
            <a:schemeClr val="accent3"/>
          </a:effectRef>
          <a:fontRef idx="minor">
            <a:schemeClr val="lt1"/>
          </a:fontRef>
        </p:style>
        <p:txBody>
          <a:bodyPr wrap="square">
            <a:spAutoFit/>
          </a:bodyPr>
          <a:lstStyle/>
          <a:p>
            <a:pPr algn="l"/>
            <a:r>
              <a:rPr lang="ru-RU" sz="2400" b="0" dirty="0" err="1">
                <a:solidFill>
                  <a:schemeClr val="tx1"/>
                </a:solidFill>
              </a:rPr>
              <a:t>Коментар</a:t>
            </a:r>
            <a:r>
              <a:rPr lang="ru-RU" sz="2400" b="0" dirty="0">
                <a:solidFill>
                  <a:schemeClr val="tx1"/>
                </a:solidFill>
              </a:rPr>
              <a:t>: з </a:t>
            </a:r>
            <a:r>
              <a:rPr lang="ru-RU" sz="2400" b="0" dirty="0" err="1">
                <a:solidFill>
                  <a:schemeClr val="tx1"/>
                </a:solidFill>
              </a:rPr>
              <a:t>огляду</a:t>
            </a:r>
            <a:r>
              <a:rPr lang="ru-RU" sz="2400" b="0" dirty="0">
                <a:solidFill>
                  <a:schemeClr val="tx1"/>
                </a:solidFill>
              </a:rPr>
              <a:t> на </a:t>
            </a:r>
            <a:r>
              <a:rPr lang="ru-RU" sz="2400" b="0" dirty="0" err="1">
                <a:solidFill>
                  <a:schemeClr val="tx1"/>
                </a:solidFill>
              </a:rPr>
              <a:t>результати</a:t>
            </a:r>
            <a:r>
              <a:rPr lang="ru-RU" sz="2400" b="0" dirty="0">
                <a:solidFill>
                  <a:schemeClr val="tx1"/>
                </a:solidFill>
              </a:rPr>
              <a:t> </a:t>
            </a:r>
            <a:r>
              <a:rPr lang="ru-RU" sz="2400" b="0" dirty="0" err="1">
                <a:solidFill>
                  <a:schemeClr val="tx1"/>
                </a:solidFill>
              </a:rPr>
              <a:t>моніторингу</a:t>
            </a:r>
            <a:r>
              <a:rPr lang="ru-RU" sz="2400" b="0" dirty="0">
                <a:solidFill>
                  <a:schemeClr val="tx1"/>
                </a:solidFill>
              </a:rPr>
              <a:t> ДАСУ </a:t>
            </a:r>
            <a:r>
              <a:rPr lang="ru-RU" sz="2400" b="0" dirty="0" err="1">
                <a:solidFill>
                  <a:schemeClr val="tx1"/>
                </a:solidFill>
              </a:rPr>
              <a:t>закупівлі</a:t>
            </a:r>
            <a:r>
              <a:rPr lang="ru-RU" sz="2400" b="0" dirty="0">
                <a:solidFill>
                  <a:schemeClr val="tx1"/>
                </a:solidFill>
              </a:rPr>
              <a:t> № </a:t>
            </a:r>
            <a:r>
              <a:rPr lang="en-US" sz="2400" b="0" dirty="0">
                <a:solidFill>
                  <a:schemeClr val="tx1"/>
                </a:solidFill>
              </a:rPr>
              <a:t>UA-2020-09-15-007868-a, </a:t>
            </a:r>
            <a:r>
              <a:rPr lang="ru-RU" sz="2400" b="0" dirty="0" err="1">
                <a:solidFill>
                  <a:schemeClr val="tx1"/>
                </a:solidFill>
              </a:rPr>
              <a:t>рекомендуємо</a:t>
            </a:r>
            <a:r>
              <a:rPr lang="ru-RU" sz="2400" b="0" dirty="0">
                <a:solidFill>
                  <a:schemeClr val="tx1"/>
                </a:solidFill>
              </a:rPr>
              <a:t> </a:t>
            </a:r>
            <a:r>
              <a:rPr lang="ru-RU" sz="2400" b="0" dirty="0" err="1">
                <a:solidFill>
                  <a:schemeClr val="tx1"/>
                </a:solidFill>
              </a:rPr>
              <a:t>застосовувати</a:t>
            </a:r>
            <a:r>
              <a:rPr lang="ru-RU" sz="2400" b="0" dirty="0">
                <a:solidFill>
                  <a:schemeClr val="tx1"/>
                </a:solidFill>
              </a:rPr>
              <a:t> у </a:t>
            </a:r>
            <a:r>
              <a:rPr lang="ru-RU" sz="2400" b="0" dirty="0" err="1">
                <a:solidFill>
                  <a:schemeClr val="tx1"/>
                </a:solidFill>
              </a:rPr>
              <a:t>випадку</a:t>
            </a:r>
            <a:r>
              <a:rPr lang="ru-RU" sz="2400" b="0" dirty="0">
                <a:solidFill>
                  <a:schemeClr val="tx1"/>
                </a:solidFill>
              </a:rPr>
              <a:t> </a:t>
            </a:r>
            <a:r>
              <a:rPr lang="ru-RU" sz="2400" b="0" dirty="0" err="1">
                <a:solidFill>
                  <a:schemeClr val="tx1"/>
                </a:solidFill>
              </a:rPr>
              <a:t>проведення</a:t>
            </a:r>
            <a:r>
              <a:rPr lang="ru-RU" sz="2400" b="0" dirty="0">
                <a:solidFill>
                  <a:schemeClr val="tx1"/>
                </a:solidFill>
              </a:rPr>
              <a:t> </a:t>
            </a:r>
            <a:r>
              <a:rPr lang="ru-RU" sz="2400" b="0" dirty="0" err="1">
                <a:solidFill>
                  <a:schemeClr val="tx1"/>
                </a:solidFill>
              </a:rPr>
              <a:t>переговорної</a:t>
            </a:r>
            <a:r>
              <a:rPr lang="ru-RU" sz="2400" b="0" dirty="0">
                <a:solidFill>
                  <a:schemeClr val="tx1"/>
                </a:solidFill>
              </a:rPr>
              <a:t> </a:t>
            </a:r>
            <a:r>
              <a:rPr lang="ru-RU" sz="2400" b="0" dirty="0" err="1">
                <a:solidFill>
                  <a:schemeClr val="tx1"/>
                </a:solidFill>
              </a:rPr>
              <a:t>процедури</a:t>
            </a:r>
            <a:r>
              <a:rPr lang="ru-RU" sz="2400" b="0" dirty="0">
                <a:solidFill>
                  <a:schemeClr val="tx1"/>
                </a:solidFill>
              </a:rPr>
              <a:t> на </a:t>
            </a:r>
            <a:r>
              <a:rPr lang="ru-RU" sz="2400" b="0" dirty="0" err="1">
                <a:solidFill>
                  <a:schemeClr val="tx1"/>
                </a:solidFill>
              </a:rPr>
              <a:t>підставі</a:t>
            </a:r>
            <a:r>
              <a:rPr lang="ru-RU" sz="2400" b="0" dirty="0">
                <a:solidFill>
                  <a:schemeClr val="tx1"/>
                </a:solidFill>
              </a:rPr>
              <a:t> п.1 ч.2. ст.40 (</a:t>
            </a:r>
            <a:r>
              <a:rPr lang="ru-RU" sz="2400" b="0" dirty="0" err="1">
                <a:solidFill>
                  <a:schemeClr val="tx1"/>
                </a:solidFill>
              </a:rPr>
              <a:t>двох</a:t>
            </a:r>
            <a:r>
              <a:rPr lang="ru-RU" sz="2400" b="0" dirty="0">
                <a:solidFill>
                  <a:schemeClr val="tx1"/>
                </a:solidFill>
              </a:rPr>
              <a:t> </a:t>
            </a:r>
            <a:r>
              <a:rPr lang="ru-RU" sz="2400" b="0" dirty="0" err="1">
                <a:solidFill>
                  <a:schemeClr val="tx1"/>
                </a:solidFill>
              </a:rPr>
              <a:t>відмінених</a:t>
            </a:r>
            <a:r>
              <a:rPr lang="ru-RU" sz="2400" b="0" dirty="0">
                <a:solidFill>
                  <a:schemeClr val="tx1"/>
                </a:solidFill>
              </a:rPr>
              <a:t> </a:t>
            </a:r>
            <a:r>
              <a:rPr lang="ru-RU" sz="2400" b="0" dirty="0" err="1">
                <a:solidFill>
                  <a:schemeClr val="tx1"/>
                </a:solidFill>
              </a:rPr>
              <a:t>відкритих</a:t>
            </a:r>
            <a:r>
              <a:rPr lang="ru-RU" sz="2400" b="0" dirty="0">
                <a:solidFill>
                  <a:schemeClr val="tx1"/>
                </a:solidFill>
              </a:rPr>
              <a:t> </a:t>
            </a:r>
            <a:r>
              <a:rPr lang="ru-RU" sz="2400" b="0" dirty="0" err="1">
                <a:solidFill>
                  <a:schemeClr val="tx1"/>
                </a:solidFill>
              </a:rPr>
              <a:t>торгів</a:t>
            </a:r>
            <a:r>
              <a:rPr lang="ru-RU" sz="2400" b="0" dirty="0">
                <a:solidFill>
                  <a:schemeClr val="tx1"/>
                </a:solidFill>
              </a:rPr>
              <a:t>), </a:t>
            </a:r>
            <a:r>
              <a:rPr lang="ru-RU" sz="2400" b="0" dirty="0" err="1">
                <a:solidFill>
                  <a:schemeClr val="tx1"/>
                </a:solidFill>
              </a:rPr>
              <a:t>підписавши</a:t>
            </a:r>
            <a:r>
              <a:rPr lang="ru-RU" sz="2400" b="0" dirty="0">
                <a:solidFill>
                  <a:schemeClr val="tx1"/>
                </a:solidFill>
              </a:rPr>
              <a:t> </a:t>
            </a:r>
            <a:r>
              <a:rPr lang="ru-RU" sz="2400" b="0" dirty="0" err="1">
                <a:solidFill>
                  <a:schemeClr val="tx1"/>
                </a:solidFill>
              </a:rPr>
              <a:t>договір</a:t>
            </a:r>
            <a:r>
              <a:rPr lang="ru-RU" sz="2400" b="0" dirty="0">
                <a:solidFill>
                  <a:schemeClr val="tx1"/>
                </a:solidFill>
              </a:rPr>
              <a:t> з </a:t>
            </a:r>
            <a:r>
              <a:rPr lang="ru-RU" sz="2400" b="0" dirty="0" err="1">
                <a:solidFill>
                  <a:schemeClr val="tx1"/>
                </a:solidFill>
              </a:rPr>
              <a:t>обсягом</a:t>
            </a:r>
            <a:r>
              <a:rPr lang="ru-RU" sz="2400" b="0" dirty="0">
                <a:solidFill>
                  <a:schemeClr val="tx1"/>
                </a:solidFill>
              </a:rPr>
              <a:t> </a:t>
            </a:r>
            <a:r>
              <a:rPr lang="ru-RU" sz="2400" b="0" dirty="0" err="1">
                <a:solidFill>
                  <a:schemeClr val="tx1"/>
                </a:solidFill>
              </a:rPr>
              <a:t>співставним</a:t>
            </a:r>
            <a:r>
              <a:rPr lang="ru-RU" sz="2400" b="0" dirty="0">
                <a:solidFill>
                  <a:schemeClr val="tx1"/>
                </a:solidFill>
              </a:rPr>
              <a:t> з </a:t>
            </a:r>
            <a:r>
              <a:rPr lang="ru-RU" sz="2400" b="0" dirty="0" err="1">
                <a:solidFill>
                  <a:schemeClr val="tx1"/>
                </a:solidFill>
              </a:rPr>
              <a:t>обсягом</a:t>
            </a:r>
            <a:r>
              <a:rPr lang="ru-RU" sz="2400" b="0" dirty="0">
                <a:solidFill>
                  <a:schemeClr val="tx1"/>
                </a:solidFill>
              </a:rPr>
              <a:t> в </a:t>
            </a:r>
            <a:r>
              <a:rPr lang="ru-RU" sz="2400" b="0" dirty="0" err="1">
                <a:solidFill>
                  <a:schemeClr val="tx1"/>
                </a:solidFill>
              </a:rPr>
              <a:t>останніх</a:t>
            </a:r>
            <a:r>
              <a:rPr lang="ru-RU" sz="2400" b="0" dirty="0">
                <a:solidFill>
                  <a:schemeClr val="tx1"/>
                </a:solidFill>
              </a:rPr>
              <a:t> </a:t>
            </a:r>
            <a:r>
              <a:rPr lang="ru-RU" sz="2400" b="0" dirty="0" err="1">
                <a:solidFill>
                  <a:schemeClr val="tx1"/>
                </a:solidFill>
              </a:rPr>
              <a:t>відкритих</a:t>
            </a:r>
            <a:r>
              <a:rPr lang="ru-RU" sz="2400" b="0" dirty="0">
                <a:solidFill>
                  <a:schemeClr val="tx1"/>
                </a:solidFill>
              </a:rPr>
              <a:t> торгах, а </a:t>
            </a:r>
            <a:r>
              <a:rPr lang="ru-RU" sz="2400" b="0" dirty="0" err="1">
                <a:solidFill>
                  <a:schemeClr val="tx1"/>
                </a:solidFill>
              </a:rPr>
              <a:t>потім</a:t>
            </a:r>
            <a:r>
              <a:rPr lang="ru-RU" sz="2400" b="0" dirty="0">
                <a:solidFill>
                  <a:schemeClr val="tx1"/>
                </a:solidFill>
              </a:rPr>
              <a:t> </a:t>
            </a:r>
            <a:r>
              <a:rPr lang="ru-RU" sz="2400" b="0" dirty="0" err="1">
                <a:solidFill>
                  <a:schemeClr val="tx1"/>
                </a:solidFill>
              </a:rPr>
              <a:t>відкоригувати</a:t>
            </a:r>
            <a:r>
              <a:rPr lang="ru-RU" sz="2400" b="0" dirty="0">
                <a:solidFill>
                  <a:schemeClr val="tx1"/>
                </a:solidFill>
              </a:rPr>
              <a:t>  (</a:t>
            </a:r>
            <a:r>
              <a:rPr lang="ru-RU" sz="2400" b="0" dirty="0" err="1">
                <a:solidFill>
                  <a:schemeClr val="tx1"/>
                </a:solidFill>
              </a:rPr>
              <a:t>зменшити</a:t>
            </a:r>
            <a:r>
              <a:rPr lang="ru-RU" sz="2400" b="0" dirty="0">
                <a:solidFill>
                  <a:schemeClr val="tx1"/>
                </a:solidFill>
              </a:rPr>
              <a:t>) </a:t>
            </a:r>
            <a:r>
              <a:rPr lang="ru-RU" sz="2400" b="0" dirty="0" err="1">
                <a:solidFill>
                  <a:schemeClr val="tx1"/>
                </a:solidFill>
              </a:rPr>
              <a:t>обсяг</a:t>
            </a:r>
            <a:r>
              <a:rPr lang="ru-RU" sz="2400" b="0" dirty="0">
                <a:solidFill>
                  <a:schemeClr val="tx1"/>
                </a:solidFill>
              </a:rPr>
              <a:t> товару </a:t>
            </a:r>
            <a:r>
              <a:rPr lang="ru-RU" sz="2400" b="0" dirty="0" err="1">
                <a:solidFill>
                  <a:schemeClr val="tx1"/>
                </a:solidFill>
              </a:rPr>
              <a:t>відповідно</a:t>
            </a:r>
            <a:r>
              <a:rPr lang="ru-RU" sz="2400" b="0" dirty="0">
                <a:solidFill>
                  <a:schemeClr val="tx1"/>
                </a:solidFill>
              </a:rPr>
              <a:t> до </a:t>
            </a:r>
            <a:r>
              <a:rPr lang="ru-RU" sz="2400" b="0" dirty="0" err="1">
                <a:solidFill>
                  <a:schemeClr val="tx1"/>
                </a:solidFill>
              </a:rPr>
              <a:t>актуальної</a:t>
            </a:r>
            <a:r>
              <a:rPr lang="ru-RU" sz="2400" b="0" dirty="0">
                <a:solidFill>
                  <a:schemeClr val="tx1"/>
                </a:solidFill>
              </a:rPr>
              <a:t> потреби.</a:t>
            </a:r>
          </a:p>
          <a:p>
            <a:endParaRPr lang="uk-UA" sz="1800" b="0" dirty="0">
              <a:solidFill>
                <a:schemeClr val="tx1"/>
              </a:solidFill>
            </a:endParaRPr>
          </a:p>
        </p:txBody>
      </p:sp>
      <p:pic>
        <p:nvPicPr>
          <p:cNvPr id="11" name="Picture 36">
            <a:extLst>
              <a:ext uri="{FF2B5EF4-FFF2-40B4-BE49-F238E27FC236}">
                <a16:creationId xmlns:a16="http://schemas.microsoft.com/office/drawing/2014/main" id="{61DCD8D1-7763-2096-9859-042C527A66E0}"/>
              </a:ext>
            </a:extLst>
          </p:cNvPr>
          <p:cNvPicPr>
            <a:picLocks noChangeAspect="1"/>
          </p:cNvPicPr>
          <p:nvPr/>
        </p:nvPicPr>
        <p:blipFill>
          <a:blip r:embed="rId10"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178826842"/>
      </p:ext>
    </p:extLst>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571640" y="400378"/>
            <a:ext cx="5979157" cy="2989579"/>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1922395" y="2308144"/>
            <a:ext cx="19545399" cy="1195677"/>
          </a:xfrm>
        </p:spPr>
        <p:txBody>
          <a:bodyPr>
            <a:normAutofit fontScale="90000"/>
          </a:bodyPr>
          <a:lstStyle/>
          <a:p>
            <a:pPr lvl="0"/>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ru-RU" sz="5300" b="1" dirty="0" err="1" smtClean="0">
                <a:solidFill>
                  <a:schemeClr val="accent1">
                    <a:lumMod val="50000"/>
                  </a:schemeClr>
                </a:solidFill>
                <a:latin typeface="Arial" panose="020B0604020202020204" pitchFamily="34" charset="0"/>
                <a:cs typeface="Arial" panose="020B0604020202020204" pitchFamily="34" charset="0"/>
              </a:rPr>
              <a:t>Внесення</a:t>
            </a:r>
            <a:r>
              <a:rPr lang="ru-RU" sz="5300" b="1" dirty="0" smtClean="0">
                <a:solidFill>
                  <a:schemeClr val="accent1">
                    <a:lumMod val="50000"/>
                  </a:schemeClr>
                </a:solidFill>
                <a:latin typeface="Arial" panose="020B0604020202020204" pitchFamily="34" charset="0"/>
                <a:cs typeface="Arial" panose="020B0604020202020204" pitchFamily="34" charset="0"/>
              </a:rPr>
              <a:t> </a:t>
            </a:r>
            <a:r>
              <a:rPr lang="ru-RU" sz="5300" b="1" dirty="0" err="1" smtClean="0">
                <a:solidFill>
                  <a:schemeClr val="accent1">
                    <a:lumMod val="50000"/>
                  </a:schemeClr>
                </a:solidFill>
                <a:latin typeface="Arial" panose="020B0604020202020204" pitchFamily="34" charset="0"/>
                <a:cs typeface="Arial" panose="020B0604020202020204" pitchFamily="34" charset="0"/>
              </a:rPr>
              <a:t>змін</a:t>
            </a:r>
            <a:r>
              <a:rPr lang="ru-RU" sz="5300" b="1" dirty="0" smtClean="0">
                <a:solidFill>
                  <a:schemeClr val="accent1">
                    <a:lumMod val="50000"/>
                  </a:schemeClr>
                </a:solidFill>
                <a:latin typeface="Arial" panose="020B0604020202020204" pitchFamily="34" charset="0"/>
                <a:cs typeface="Arial" panose="020B0604020202020204" pitchFamily="34" charset="0"/>
              </a:rPr>
              <a:t> до </a:t>
            </a:r>
            <a:r>
              <a:rPr lang="ru-RU" sz="5300" b="1" dirty="0" err="1" smtClean="0">
                <a:solidFill>
                  <a:schemeClr val="accent1">
                    <a:lumMod val="50000"/>
                  </a:schemeClr>
                </a:solidFill>
                <a:latin typeface="Arial" panose="020B0604020202020204" pitchFamily="34" charset="0"/>
                <a:cs typeface="Arial" panose="020B0604020202020204" pitchFamily="34" charset="0"/>
              </a:rPr>
              <a:t>істотних</a:t>
            </a:r>
            <a:r>
              <a:rPr lang="ru-RU" sz="5300" b="1" dirty="0" smtClean="0">
                <a:solidFill>
                  <a:schemeClr val="accent1">
                    <a:lumMod val="50000"/>
                  </a:schemeClr>
                </a:solidFill>
                <a:latin typeface="Arial" panose="020B0604020202020204" pitchFamily="34" charset="0"/>
                <a:cs typeface="Arial" panose="020B0604020202020204" pitchFamily="34" charset="0"/>
              </a:rPr>
              <a:t> умов договору</a:t>
            </a:r>
            <a:endParaRPr lang="ru-RU" sz="5300" b="1" dirty="0">
              <a:solidFill>
                <a:schemeClr val="accent1">
                  <a:lumMod val="50000"/>
                </a:schemeClr>
              </a:solidFill>
              <a:latin typeface="Arial" panose="020B0604020202020204" pitchFamily="34" charset="0"/>
              <a:cs typeface="Arial" panose="020B0604020202020204" pitchFamily="34" charset="0"/>
            </a:endParaRPr>
          </a:p>
        </p:txBody>
      </p:sp>
      <p:sp>
        <p:nvSpPr>
          <p:cNvPr id="6" name="Google Shape;153;p5"/>
          <p:cNvSpPr txBox="1"/>
          <p:nvPr/>
        </p:nvSpPr>
        <p:spPr>
          <a:xfrm>
            <a:off x="1994742" y="4621057"/>
            <a:ext cx="21683810" cy="1015622"/>
          </a:xfrm>
          <a:prstGeom prst="rect">
            <a:avLst/>
          </a:prstGeom>
          <a:noFill/>
          <a:ln>
            <a:noFill/>
          </a:ln>
        </p:spPr>
        <p:txBody>
          <a:bodyPr spcFirstLastPara="1" wrap="square" lIns="91425" tIns="45700" rIns="91425" bIns="45700" anchor="t" anchorCtr="0">
            <a:spAutoFit/>
          </a:bodyPr>
          <a:lstStyle/>
          <a:p>
            <a:r>
              <a:rPr lang="uk-UA" dirty="0"/>
              <a:t>Істотні умови договору про закупівлю не можуть змінюватися після його підписання до виконання зобов’язань сторонами в повному обсязі, крім випадків:</a:t>
            </a:r>
          </a:p>
        </p:txBody>
      </p:sp>
      <p:pic>
        <p:nvPicPr>
          <p:cNvPr id="7" name="Google Shape;158;p5"/>
          <p:cNvPicPr preferRelativeResize="0"/>
          <p:nvPr/>
        </p:nvPicPr>
        <p:blipFill rotWithShape="1">
          <a:blip r:embed="rId4">
            <a:alphaModFix/>
          </a:blip>
          <a:srcRect/>
          <a:stretch/>
        </p:blipFill>
        <p:spPr>
          <a:xfrm>
            <a:off x="971099" y="4687821"/>
            <a:ext cx="512763" cy="512763"/>
          </a:xfrm>
          <a:prstGeom prst="rect">
            <a:avLst/>
          </a:prstGeom>
          <a:noFill/>
          <a:ln>
            <a:noFill/>
          </a:ln>
        </p:spPr>
      </p:pic>
      <p:graphicFrame>
        <p:nvGraphicFramePr>
          <p:cNvPr id="9" name="Схема 8"/>
          <p:cNvGraphicFramePr/>
          <p:nvPr>
            <p:extLst>
              <p:ext uri="{D42A27DB-BD31-4B8C-83A1-F6EECF244321}">
                <p14:modId xmlns:p14="http://schemas.microsoft.com/office/powerpoint/2010/main" val="140530141"/>
              </p:ext>
            </p:extLst>
          </p:nvPr>
        </p:nvGraphicFramePr>
        <p:xfrm>
          <a:off x="971099" y="5774267"/>
          <a:ext cx="22707452" cy="436364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Прямокутник 18">
            <a:extLst>
              <a:ext uri="{FF2B5EF4-FFF2-40B4-BE49-F238E27FC236}">
                <a16:creationId xmlns:a16="http://schemas.microsoft.com/office/drawing/2014/main" id="{BEE9FC4C-D8D3-4551-A71D-8431A4914279}"/>
              </a:ext>
            </a:extLst>
          </p:cNvPr>
          <p:cNvSpPr/>
          <p:nvPr/>
        </p:nvSpPr>
        <p:spPr>
          <a:xfrm>
            <a:off x="5685183" y="10137912"/>
            <a:ext cx="17678402" cy="2585323"/>
          </a:xfrm>
          <a:prstGeom prst="rect">
            <a:avLst/>
          </a:prstGeom>
          <a:solidFill>
            <a:schemeClr val="accent4">
              <a:lumMod val="60000"/>
              <a:lumOff val="40000"/>
            </a:schemeClr>
          </a:solidFill>
          <a:ln>
            <a:solidFill>
              <a:schemeClr val="accent1">
                <a:lumMod val="40000"/>
                <a:lumOff val="60000"/>
              </a:schemeClr>
            </a:solidFill>
          </a:ln>
        </p:spPr>
        <p:style>
          <a:lnRef idx="1">
            <a:schemeClr val="accent3"/>
          </a:lnRef>
          <a:fillRef idx="3">
            <a:schemeClr val="accent3"/>
          </a:fillRef>
          <a:effectRef idx="2">
            <a:schemeClr val="accent3"/>
          </a:effectRef>
          <a:fontRef idx="minor">
            <a:schemeClr val="lt1"/>
          </a:fontRef>
        </p:style>
        <p:txBody>
          <a:bodyPr wrap="square">
            <a:spAutoFit/>
          </a:bodyPr>
          <a:lstStyle/>
          <a:p>
            <a:pPr algn="l"/>
            <a:r>
              <a:rPr lang="ru-RU" sz="2400" b="0" dirty="0" err="1">
                <a:solidFill>
                  <a:schemeClr val="tx1"/>
                </a:solidFill>
              </a:rPr>
              <a:t>Коментар</a:t>
            </a:r>
            <a:r>
              <a:rPr lang="ru-RU" sz="2400" b="0" dirty="0">
                <a:solidFill>
                  <a:schemeClr val="tx1"/>
                </a:solidFill>
              </a:rPr>
              <a:t>: - </a:t>
            </a:r>
            <a:r>
              <a:rPr lang="ru-RU" sz="2400" b="0" dirty="0" err="1">
                <a:solidFill>
                  <a:schemeClr val="tx1"/>
                </a:solidFill>
              </a:rPr>
              <a:t>збільшення</a:t>
            </a:r>
            <a:r>
              <a:rPr lang="ru-RU" sz="2400" b="0" dirty="0">
                <a:solidFill>
                  <a:schemeClr val="tx1"/>
                </a:solidFill>
              </a:rPr>
              <a:t> </a:t>
            </a:r>
            <a:r>
              <a:rPr lang="ru-RU" sz="2400" b="0" dirty="0" err="1">
                <a:solidFill>
                  <a:schemeClr val="tx1"/>
                </a:solidFill>
              </a:rPr>
              <a:t>ціни</a:t>
            </a:r>
            <a:r>
              <a:rPr lang="ru-RU" sz="2400" b="0" dirty="0">
                <a:solidFill>
                  <a:schemeClr val="tx1"/>
                </a:solidFill>
              </a:rPr>
              <a:t> за </a:t>
            </a:r>
            <a:r>
              <a:rPr lang="ru-RU" sz="2400" b="0" dirty="0" err="1">
                <a:solidFill>
                  <a:schemeClr val="tx1"/>
                </a:solidFill>
              </a:rPr>
              <a:t>одиницю</a:t>
            </a:r>
            <a:r>
              <a:rPr lang="ru-RU" sz="2400" b="0" dirty="0">
                <a:solidFill>
                  <a:schemeClr val="tx1"/>
                </a:solidFill>
              </a:rPr>
              <a:t> </a:t>
            </a:r>
            <a:r>
              <a:rPr lang="ru-RU" sz="2400" b="0" dirty="0" err="1" smtClean="0">
                <a:solidFill>
                  <a:schemeClr val="tx1"/>
                </a:solidFill>
              </a:rPr>
              <a:t>немає</a:t>
            </a:r>
            <a:r>
              <a:rPr lang="ru-RU" sz="2400" b="0" dirty="0" smtClean="0">
                <a:solidFill>
                  <a:schemeClr val="tx1"/>
                </a:solidFill>
              </a:rPr>
              <a:t> </a:t>
            </a:r>
            <a:r>
              <a:rPr lang="ru-RU" sz="2400" b="0" dirty="0" err="1" smtClean="0">
                <a:solidFill>
                  <a:schemeClr val="tx1"/>
                </a:solidFill>
              </a:rPr>
              <a:t>обмежень</a:t>
            </a:r>
            <a:r>
              <a:rPr lang="ru-RU" sz="2400" b="0" dirty="0" smtClean="0">
                <a:solidFill>
                  <a:schemeClr val="tx1"/>
                </a:solidFill>
              </a:rPr>
              <a:t> у %, і  </a:t>
            </a:r>
            <a:r>
              <a:rPr lang="ru-RU" sz="2400" b="0" dirty="0" err="1">
                <a:solidFill>
                  <a:schemeClr val="tx1"/>
                </a:solidFill>
              </a:rPr>
              <a:t>можливе</a:t>
            </a:r>
            <a:r>
              <a:rPr lang="ru-RU" sz="2400" b="0" dirty="0">
                <a:solidFill>
                  <a:schemeClr val="tx1"/>
                </a:solidFill>
              </a:rPr>
              <a:t>, якщо предмет договору про </a:t>
            </a:r>
            <a:r>
              <a:rPr lang="ru-RU" sz="2400" b="0" dirty="0" err="1">
                <a:solidFill>
                  <a:schemeClr val="tx1"/>
                </a:solidFill>
              </a:rPr>
              <a:t>закупівлю</a:t>
            </a:r>
            <a:r>
              <a:rPr lang="ru-RU" sz="2400" b="0" dirty="0">
                <a:solidFill>
                  <a:schemeClr val="tx1"/>
                </a:solidFill>
              </a:rPr>
              <a:t> — товар;</a:t>
            </a:r>
            <a:br>
              <a:rPr lang="ru-RU" sz="2400" b="0" dirty="0">
                <a:solidFill>
                  <a:schemeClr val="tx1"/>
                </a:solidFill>
              </a:rPr>
            </a:br>
            <a:r>
              <a:rPr lang="ru-RU" sz="2400" b="0" dirty="0">
                <a:solidFill>
                  <a:schemeClr val="tx1"/>
                </a:solidFill>
              </a:rPr>
              <a:t/>
            </a:r>
            <a:br>
              <a:rPr lang="ru-RU" sz="2400" b="0" dirty="0">
                <a:solidFill>
                  <a:schemeClr val="tx1"/>
                </a:solidFill>
              </a:rPr>
            </a:br>
            <a:r>
              <a:rPr lang="ru-RU" sz="2400" b="0" dirty="0">
                <a:solidFill>
                  <a:schemeClr val="tx1"/>
                </a:solidFill>
              </a:rPr>
              <a:t>- </a:t>
            </a:r>
            <a:r>
              <a:rPr lang="ru-RU" sz="2400" b="0" dirty="0" err="1">
                <a:solidFill>
                  <a:schemeClr val="tx1"/>
                </a:solidFill>
              </a:rPr>
              <a:t>підняття</a:t>
            </a:r>
            <a:r>
              <a:rPr lang="ru-RU" sz="2400" b="0" dirty="0">
                <a:solidFill>
                  <a:schemeClr val="tx1"/>
                </a:solidFill>
              </a:rPr>
              <a:t> </a:t>
            </a:r>
            <a:r>
              <a:rPr lang="ru-RU" sz="2400" b="0" dirty="0" err="1">
                <a:solidFill>
                  <a:schemeClr val="tx1"/>
                </a:solidFill>
              </a:rPr>
              <a:t>ціни</a:t>
            </a:r>
            <a:r>
              <a:rPr lang="ru-RU" sz="2400" b="0" dirty="0">
                <a:solidFill>
                  <a:schemeClr val="tx1"/>
                </a:solidFill>
              </a:rPr>
              <a:t> за </a:t>
            </a:r>
            <a:r>
              <a:rPr lang="ru-RU" sz="2400" b="0" dirty="0" err="1">
                <a:solidFill>
                  <a:schemeClr val="tx1"/>
                </a:solidFill>
              </a:rPr>
              <a:t>одиницю</a:t>
            </a:r>
            <a:r>
              <a:rPr lang="ru-RU" sz="2400" b="0" dirty="0">
                <a:solidFill>
                  <a:schemeClr val="tx1"/>
                </a:solidFill>
              </a:rPr>
              <a:t> товару </a:t>
            </a:r>
            <a:r>
              <a:rPr lang="ru-RU" sz="2400" b="0" dirty="0" err="1">
                <a:solidFill>
                  <a:schemeClr val="tx1"/>
                </a:solidFill>
              </a:rPr>
              <a:t>має</a:t>
            </a:r>
            <a:r>
              <a:rPr lang="ru-RU" sz="2400" b="0" dirty="0">
                <a:solidFill>
                  <a:schemeClr val="tx1"/>
                </a:solidFill>
              </a:rPr>
              <a:t> бути </a:t>
            </a:r>
            <a:r>
              <a:rPr lang="ru-RU" sz="2400" b="0" dirty="0" err="1">
                <a:solidFill>
                  <a:schemeClr val="tx1"/>
                </a:solidFill>
              </a:rPr>
              <a:t>пропорційно</a:t>
            </a:r>
            <a:r>
              <a:rPr lang="ru-RU" sz="2400" b="0" dirty="0">
                <a:solidFill>
                  <a:schemeClr val="tx1"/>
                </a:solidFill>
              </a:rPr>
              <a:t> </a:t>
            </a:r>
            <a:r>
              <a:rPr lang="ru-RU" sz="2400" b="0" dirty="0" err="1">
                <a:solidFill>
                  <a:schemeClr val="tx1"/>
                </a:solidFill>
              </a:rPr>
              <a:t>коливанню</a:t>
            </a:r>
            <a:r>
              <a:rPr lang="ru-RU" sz="2400" b="0" dirty="0">
                <a:solidFill>
                  <a:schemeClr val="tx1"/>
                </a:solidFill>
              </a:rPr>
              <a:t> </a:t>
            </a:r>
            <a:r>
              <a:rPr lang="ru-RU" sz="2400" b="0" dirty="0" err="1">
                <a:solidFill>
                  <a:schemeClr val="tx1"/>
                </a:solidFill>
              </a:rPr>
              <a:t>ціни</a:t>
            </a:r>
            <a:r>
              <a:rPr lang="ru-RU" sz="2400" b="0" dirty="0">
                <a:solidFill>
                  <a:schemeClr val="tx1"/>
                </a:solidFill>
              </a:rPr>
              <a:t> такого товару на ринку. </a:t>
            </a:r>
            <a:r>
              <a:rPr lang="ru-RU" sz="2400" b="0" dirty="0" err="1">
                <a:solidFill>
                  <a:schemeClr val="tx1"/>
                </a:solidFill>
              </a:rPr>
              <a:t>Пропорційність</a:t>
            </a:r>
            <a:r>
              <a:rPr lang="ru-RU" sz="2400" b="0" dirty="0">
                <a:solidFill>
                  <a:schemeClr val="tx1"/>
                </a:solidFill>
              </a:rPr>
              <a:t> у </a:t>
            </a:r>
            <a:r>
              <a:rPr lang="ru-RU" sz="2400" b="0" dirty="0" err="1">
                <a:solidFill>
                  <a:schemeClr val="tx1"/>
                </a:solidFill>
              </a:rPr>
              <a:t>цьому</a:t>
            </a:r>
            <a:r>
              <a:rPr lang="ru-RU" sz="2400" b="0" dirty="0">
                <a:solidFill>
                  <a:schemeClr val="tx1"/>
                </a:solidFill>
              </a:rPr>
              <a:t> </a:t>
            </a:r>
            <a:r>
              <a:rPr lang="ru-RU" sz="2400" b="0" dirty="0" err="1">
                <a:solidFill>
                  <a:schemeClr val="tx1"/>
                </a:solidFill>
              </a:rPr>
              <a:t>випадку</a:t>
            </a:r>
            <a:r>
              <a:rPr lang="ru-RU" sz="2400" b="0" dirty="0">
                <a:solidFill>
                  <a:schemeClr val="tx1"/>
                </a:solidFill>
              </a:rPr>
              <a:t> </a:t>
            </a:r>
            <a:r>
              <a:rPr lang="ru-RU" sz="2400" b="0" dirty="0" err="1">
                <a:solidFill>
                  <a:schemeClr val="tx1"/>
                </a:solidFill>
              </a:rPr>
              <a:t>означає</a:t>
            </a:r>
            <a:r>
              <a:rPr lang="ru-RU" sz="2400" b="0" dirty="0">
                <a:solidFill>
                  <a:schemeClr val="tx1"/>
                </a:solidFill>
              </a:rPr>
              <a:t>: на </a:t>
            </a:r>
            <a:r>
              <a:rPr lang="ru-RU" sz="2400" b="0" dirty="0" err="1">
                <a:solidFill>
                  <a:schemeClr val="tx1"/>
                </a:solidFill>
              </a:rPr>
              <a:t>скільки</a:t>
            </a:r>
            <a:r>
              <a:rPr lang="ru-RU" sz="2400" b="0" dirty="0">
                <a:solidFill>
                  <a:schemeClr val="tx1"/>
                </a:solidFill>
              </a:rPr>
              <a:t> </a:t>
            </a:r>
            <a:r>
              <a:rPr lang="ru-RU" sz="2400" b="0" dirty="0" err="1">
                <a:solidFill>
                  <a:schemeClr val="tx1"/>
                </a:solidFill>
              </a:rPr>
              <a:t>відсотків</a:t>
            </a:r>
            <a:r>
              <a:rPr lang="ru-RU" sz="2400" b="0" dirty="0">
                <a:solidFill>
                  <a:schemeClr val="tx1"/>
                </a:solidFill>
              </a:rPr>
              <a:t> </a:t>
            </a:r>
            <a:r>
              <a:rPr lang="ru-RU" sz="2400" b="0" dirty="0" err="1">
                <a:solidFill>
                  <a:schemeClr val="tx1"/>
                </a:solidFill>
              </a:rPr>
              <a:t>відбулося</a:t>
            </a:r>
            <a:r>
              <a:rPr lang="ru-RU" sz="2400" b="0" dirty="0">
                <a:solidFill>
                  <a:schemeClr val="tx1"/>
                </a:solidFill>
              </a:rPr>
              <a:t> </a:t>
            </a:r>
            <a:r>
              <a:rPr lang="ru-RU" sz="2400" b="0" dirty="0" err="1">
                <a:solidFill>
                  <a:schemeClr val="tx1"/>
                </a:solidFill>
              </a:rPr>
              <a:t>коливання</a:t>
            </a:r>
            <a:r>
              <a:rPr lang="ru-RU" sz="2400" b="0" dirty="0">
                <a:solidFill>
                  <a:schemeClr val="tx1"/>
                </a:solidFill>
              </a:rPr>
              <a:t> на ринку — на </a:t>
            </a:r>
            <a:r>
              <a:rPr lang="ru-RU" sz="2400" b="0" dirty="0" err="1">
                <a:solidFill>
                  <a:schemeClr val="tx1"/>
                </a:solidFill>
              </a:rPr>
              <a:t>стільки</a:t>
            </a:r>
            <a:r>
              <a:rPr lang="ru-RU" sz="2400" b="0" dirty="0">
                <a:solidFill>
                  <a:schemeClr val="tx1"/>
                </a:solidFill>
              </a:rPr>
              <a:t> ж </a:t>
            </a:r>
            <a:r>
              <a:rPr lang="ru-RU" sz="2400" b="0" dirty="0" err="1">
                <a:solidFill>
                  <a:schemeClr val="tx1"/>
                </a:solidFill>
              </a:rPr>
              <a:t>можна</a:t>
            </a:r>
            <a:r>
              <a:rPr lang="ru-RU" sz="2400" b="0" dirty="0">
                <a:solidFill>
                  <a:schemeClr val="tx1"/>
                </a:solidFill>
              </a:rPr>
              <a:t> й </a:t>
            </a:r>
            <a:r>
              <a:rPr lang="ru-RU" sz="2400" b="0" dirty="0" err="1">
                <a:solidFill>
                  <a:schemeClr val="tx1"/>
                </a:solidFill>
              </a:rPr>
              <a:t>підняти</a:t>
            </a:r>
            <a:r>
              <a:rPr lang="ru-RU" sz="2400" b="0" dirty="0">
                <a:solidFill>
                  <a:schemeClr val="tx1"/>
                </a:solidFill>
              </a:rPr>
              <a:t> </a:t>
            </a:r>
            <a:r>
              <a:rPr lang="ru-RU" sz="2400" b="0" dirty="0" err="1">
                <a:solidFill>
                  <a:schemeClr val="tx1"/>
                </a:solidFill>
              </a:rPr>
              <a:t>ціну</a:t>
            </a:r>
            <a:r>
              <a:rPr lang="ru-RU" sz="2400" b="0" dirty="0">
                <a:solidFill>
                  <a:schemeClr val="tx1"/>
                </a:solidFill>
              </a:rPr>
              <a:t> за </a:t>
            </a:r>
            <a:r>
              <a:rPr lang="ru-RU" sz="2400" b="0" dirty="0" err="1">
                <a:solidFill>
                  <a:schemeClr val="tx1"/>
                </a:solidFill>
              </a:rPr>
              <a:t>одиницю</a:t>
            </a:r>
            <a:r>
              <a:rPr lang="ru-RU" sz="2400" b="0" dirty="0">
                <a:solidFill>
                  <a:schemeClr val="tx1"/>
                </a:solidFill>
              </a:rPr>
              <a:t> </a:t>
            </a:r>
            <a:r>
              <a:rPr lang="ru-RU" sz="2400" b="0" dirty="0" smtClean="0">
                <a:solidFill>
                  <a:schemeClr val="tx1"/>
                </a:solidFill>
              </a:rPr>
              <a:t>товару. </a:t>
            </a:r>
            <a:r>
              <a:rPr lang="ru-RU" sz="2400" b="0" dirty="0" err="1">
                <a:solidFill>
                  <a:schemeClr val="tx1"/>
                </a:solidFill>
              </a:rPr>
              <a:t>Наприклад</a:t>
            </a:r>
            <a:r>
              <a:rPr lang="ru-RU" sz="2400" b="0" dirty="0">
                <a:solidFill>
                  <a:schemeClr val="tx1"/>
                </a:solidFill>
              </a:rPr>
              <a:t>, </a:t>
            </a:r>
            <a:r>
              <a:rPr lang="ru-RU" sz="2400" b="0" dirty="0" err="1">
                <a:solidFill>
                  <a:schemeClr val="tx1"/>
                </a:solidFill>
              </a:rPr>
              <a:t>коливання</a:t>
            </a:r>
            <a:r>
              <a:rPr lang="ru-RU" sz="2400" b="0" dirty="0">
                <a:solidFill>
                  <a:schemeClr val="tx1"/>
                </a:solidFill>
              </a:rPr>
              <a:t> </a:t>
            </a:r>
            <a:r>
              <a:rPr lang="ru-RU" sz="2400" b="0" dirty="0" err="1">
                <a:solidFill>
                  <a:schemeClr val="tx1"/>
                </a:solidFill>
              </a:rPr>
              <a:t>ціни</a:t>
            </a:r>
            <a:r>
              <a:rPr lang="ru-RU" sz="2400" b="0" dirty="0">
                <a:solidFill>
                  <a:schemeClr val="tx1"/>
                </a:solidFill>
              </a:rPr>
              <a:t>, </a:t>
            </a:r>
            <a:r>
              <a:rPr lang="ru-RU" sz="2400" b="0" dirty="0" err="1">
                <a:solidFill>
                  <a:schemeClr val="tx1"/>
                </a:solidFill>
              </a:rPr>
              <a:t>підтверджене</a:t>
            </a:r>
            <a:r>
              <a:rPr lang="ru-RU" sz="2400" b="0" dirty="0">
                <a:solidFill>
                  <a:schemeClr val="tx1"/>
                </a:solidFill>
              </a:rPr>
              <a:t> </a:t>
            </a:r>
            <a:r>
              <a:rPr lang="ru-RU" sz="2400" b="0" dirty="0" err="1">
                <a:solidFill>
                  <a:schemeClr val="tx1"/>
                </a:solidFill>
              </a:rPr>
              <a:t>довідкою</a:t>
            </a:r>
            <a:r>
              <a:rPr lang="ru-RU" sz="2400" b="0" dirty="0">
                <a:solidFill>
                  <a:schemeClr val="tx1"/>
                </a:solidFill>
              </a:rPr>
              <a:t> з Торгово-</a:t>
            </a:r>
            <a:r>
              <a:rPr lang="ru-RU" sz="2400" b="0" dirty="0" err="1">
                <a:solidFill>
                  <a:schemeClr val="tx1"/>
                </a:solidFill>
              </a:rPr>
              <a:t>промислової</a:t>
            </a:r>
            <a:r>
              <a:rPr lang="ru-RU" sz="2400" b="0" dirty="0">
                <a:solidFill>
                  <a:schemeClr val="tx1"/>
                </a:solidFill>
              </a:rPr>
              <a:t> </a:t>
            </a:r>
            <a:r>
              <a:rPr lang="ru-RU" sz="2400" b="0" dirty="0" err="1">
                <a:solidFill>
                  <a:schemeClr val="tx1"/>
                </a:solidFill>
              </a:rPr>
              <a:t>палати</a:t>
            </a:r>
            <a:r>
              <a:rPr lang="ru-RU" sz="2400" b="0" dirty="0">
                <a:solidFill>
                  <a:schemeClr val="tx1"/>
                </a:solidFill>
              </a:rPr>
              <a:t>, </a:t>
            </a:r>
            <a:r>
              <a:rPr lang="ru-RU" sz="2400" b="0" dirty="0" err="1">
                <a:solidFill>
                  <a:schemeClr val="tx1"/>
                </a:solidFill>
              </a:rPr>
              <a:t>складає</a:t>
            </a:r>
            <a:r>
              <a:rPr lang="ru-RU" sz="2400" b="0" dirty="0">
                <a:solidFill>
                  <a:schemeClr val="tx1"/>
                </a:solidFill>
              </a:rPr>
              <a:t> 4 %, </a:t>
            </a:r>
            <a:r>
              <a:rPr lang="ru-RU" sz="2400" b="0" dirty="0" err="1">
                <a:solidFill>
                  <a:schemeClr val="tx1"/>
                </a:solidFill>
              </a:rPr>
              <a:t>отже</a:t>
            </a:r>
            <a:r>
              <a:rPr lang="ru-RU" sz="2400" b="0" dirty="0">
                <a:solidFill>
                  <a:schemeClr val="tx1"/>
                </a:solidFill>
              </a:rPr>
              <a:t>, </a:t>
            </a:r>
            <a:r>
              <a:rPr lang="ru-RU" sz="2400" b="0" dirty="0" err="1">
                <a:solidFill>
                  <a:schemeClr val="tx1"/>
                </a:solidFill>
              </a:rPr>
              <a:t>звернутися</a:t>
            </a:r>
            <a:r>
              <a:rPr lang="ru-RU" sz="2400" b="0" dirty="0">
                <a:solidFill>
                  <a:schemeClr val="tx1"/>
                </a:solidFill>
              </a:rPr>
              <a:t> до </a:t>
            </a:r>
            <a:r>
              <a:rPr lang="ru-RU" sz="2400" b="0" dirty="0" err="1">
                <a:solidFill>
                  <a:schemeClr val="tx1"/>
                </a:solidFill>
              </a:rPr>
              <a:t>замовника</a:t>
            </a:r>
            <a:r>
              <a:rPr lang="ru-RU" sz="2400" b="0" dirty="0">
                <a:solidFill>
                  <a:schemeClr val="tx1"/>
                </a:solidFill>
              </a:rPr>
              <a:t> з </a:t>
            </a:r>
            <a:r>
              <a:rPr lang="ru-RU" sz="2400" b="0" dirty="0" err="1">
                <a:solidFill>
                  <a:schemeClr val="tx1"/>
                </a:solidFill>
              </a:rPr>
              <a:t>пропозицією</a:t>
            </a:r>
            <a:r>
              <a:rPr lang="ru-RU" sz="2400" b="0" dirty="0">
                <a:solidFill>
                  <a:schemeClr val="tx1"/>
                </a:solidFill>
              </a:rPr>
              <a:t> </a:t>
            </a:r>
            <a:r>
              <a:rPr lang="ru-RU" sz="2400" b="0" dirty="0" err="1">
                <a:solidFill>
                  <a:schemeClr val="tx1"/>
                </a:solidFill>
              </a:rPr>
              <a:t>підняти</a:t>
            </a:r>
            <a:r>
              <a:rPr lang="ru-RU" sz="2400" b="0" dirty="0">
                <a:solidFill>
                  <a:schemeClr val="tx1"/>
                </a:solidFill>
              </a:rPr>
              <a:t> </a:t>
            </a:r>
            <a:r>
              <a:rPr lang="ru-RU" sz="2400" b="0" dirty="0" err="1">
                <a:solidFill>
                  <a:schemeClr val="tx1"/>
                </a:solidFill>
              </a:rPr>
              <a:t>ціну</a:t>
            </a:r>
            <a:r>
              <a:rPr lang="ru-RU" sz="2400" b="0" dirty="0">
                <a:solidFill>
                  <a:schemeClr val="tx1"/>
                </a:solidFill>
              </a:rPr>
              <a:t> за </a:t>
            </a:r>
            <a:r>
              <a:rPr lang="ru-RU" sz="2400" b="0" dirty="0" err="1">
                <a:solidFill>
                  <a:schemeClr val="tx1"/>
                </a:solidFill>
              </a:rPr>
              <a:t>одиницю</a:t>
            </a:r>
            <a:r>
              <a:rPr lang="ru-RU" sz="2400" b="0" dirty="0">
                <a:solidFill>
                  <a:schemeClr val="tx1"/>
                </a:solidFill>
              </a:rPr>
              <a:t> товару </a:t>
            </a:r>
            <a:r>
              <a:rPr lang="ru-RU" sz="2400" b="0" dirty="0" err="1">
                <a:solidFill>
                  <a:schemeClr val="tx1"/>
                </a:solidFill>
              </a:rPr>
              <a:t>можемо</a:t>
            </a:r>
            <a:r>
              <a:rPr lang="ru-RU" sz="2400" b="0" dirty="0">
                <a:solidFill>
                  <a:schemeClr val="tx1"/>
                </a:solidFill>
              </a:rPr>
              <a:t> </a:t>
            </a:r>
            <a:r>
              <a:rPr lang="ru-RU" sz="2400" b="0" dirty="0" err="1">
                <a:solidFill>
                  <a:schemeClr val="tx1"/>
                </a:solidFill>
              </a:rPr>
              <a:t>тільки</a:t>
            </a:r>
            <a:r>
              <a:rPr lang="ru-RU" sz="2400" b="0" dirty="0">
                <a:solidFill>
                  <a:schemeClr val="tx1"/>
                </a:solidFill>
              </a:rPr>
              <a:t> на 4 %.</a:t>
            </a:r>
          </a:p>
          <a:p>
            <a:endParaRPr lang="uk-UA" sz="1800" b="0" dirty="0">
              <a:solidFill>
                <a:schemeClr val="tx1"/>
              </a:solidFill>
            </a:endParaRPr>
          </a:p>
        </p:txBody>
      </p:sp>
      <p:pic>
        <p:nvPicPr>
          <p:cNvPr id="11" name="Picture 36">
            <a:extLst>
              <a:ext uri="{FF2B5EF4-FFF2-40B4-BE49-F238E27FC236}">
                <a16:creationId xmlns:a16="http://schemas.microsoft.com/office/drawing/2014/main" id="{61DCD8D1-7763-2096-9859-042C527A66E0}"/>
              </a:ext>
            </a:extLst>
          </p:cNvPr>
          <p:cNvPicPr>
            <a:picLocks noChangeAspect="1"/>
          </p:cNvPicPr>
          <p:nvPr/>
        </p:nvPicPr>
        <p:blipFill>
          <a:blip r:embed="rId10"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543122672"/>
      </p:ext>
    </p:extLst>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384427" y="340899"/>
            <a:ext cx="5979158" cy="2989579"/>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1922395" y="2308144"/>
            <a:ext cx="19545399" cy="1195677"/>
          </a:xfrm>
        </p:spPr>
        <p:txBody>
          <a:bodyPr>
            <a:normAutofit fontScale="90000"/>
          </a:bodyPr>
          <a:lstStyle/>
          <a:p>
            <a:pPr lvl="0"/>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ru-RU" sz="5300" b="1" dirty="0" err="1" smtClean="0">
                <a:solidFill>
                  <a:schemeClr val="accent1">
                    <a:lumMod val="50000"/>
                  </a:schemeClr>
                </a:solidFill>
                <a:latin typeface="Arial" panose="020B0604020202020204" pitchFamily="34" charset="0"/>
                <a:cs typeface="Arial" panose="020B0604020202020204" pitchFamily="34" charset="0"/>
              </a:rPr>
              <a:t>Внесення</a:t>
            </a:r>
            <a:r>
              <a:rPr lang="ru-RU" sz="5300" b="1" dirty="0" smtClean="0">
                <a:solidFill>
                  <a:schemeClr val="accent1">
                    <a:lumMod val="50000"/>
                  </a:schemeClr>
                </a:solidFill>
                <a:latin typeface="Arial" panose="020B0604020202020204" pitchFamily="34" charset="0"/>
                <a:cs typeface="Arial" panose="020B0604020202020204" pitchFamily="34" charset="0"/>
              </a:rPr>
              <a:t> </a:t>
            </a:r>
            <a:r>
              <a:rPr lang="ru-RU" sz="5300" b="1" dirty="0" err="1" smtClean="0">
                <a:solidFill>
                  <a:schemeClr val="accent1">
                    <a:lumMod val="50000"/>
                  </a:schemeClr>
                </a:solidFill>
                <a:latin typeface="Arial" panose="020B0604020202020204" pitchFamily="34" charset="0"/>
                <a:cs typeface="Arial" panose="020B0604020202020204" pitchFamily="34" charset="0"/>
              </a:rPr>
              <a:t>змін</a:t>
            </a:r>
            <a:r>
              <a:rPr lang="ru-RU" sz="5300" b="1" dirty="0" smtClean="0">
                <a:solidFill>
                  <a:schemeClr val="accent1">
                    <a:lumMod val="50000"/>
                  </a:schemeClr>
                </a:solidFill>
                <a:latin typeface="Arial" panose="020B0604020202020204" pitchFamily="34" charset="0"/>
                <a:cs typeface="Arial" panose="020B0604020202020204" pitchFamily="34" charset="0"/>
              </a:rPr>
              <a:t> до </a:t>
            </a:r>
            <a:r>
              <a:rPr lang="ru-RU" sz="5300" b="1" dirty="0" err="1" smtClean="0">
                <a:solidFill>
                  <a:schemeClr val="accent1">
                    <a:lumMod val="50000"/>
                  </a:schemeClr>
                </a:solidFill>
                <a:latin typeface="Arial" panose="020B0604020202020204" pitchFamily="34" charset="0"/>
                <a:cs typeface="Arial" panose="020B0604020202020204" pitchFamily="34" charset="0"/>
              </a:rPr>
              <a:t>істотних</a:t>
            </a:r>
            <a:r>
              <a:rPr lang="ru-RU" sz="5300" b="1" dirty="0" smtClean="0">
                <a:solidFill>
                  <a:schemeClr val="accent1">
                    <a:lumMod val="50000"/>
                  </a:schemeClr>
                </a:solidFill>
                <a:latin typeface="Arial" panose="020B0604020202020204" pitchFamily="34" charset="0"/>
                <a:cs typeface="Arial" panose="020B0604020202020204" pitchFamily="34" charset="0"/>
              </a:rPr>
              <a:t> умов договору</a:t>
            </a:r>
            <a:endParaRPr lang="ru-RU" sz="5300" b="1" dirty="0">
              <a:solidFill>
                <a:schemeClr val="accent1">
                  <a:lumMod val="50000"/>
                </a:schemeClr>
              </a:solidFill>
              <a:latin typeface="Arial" panose="020B0604020202020204" pitchFamily="34" charset="0"/>
              <a:cs typeface="Arial" panose="020B0604020202020204" pitchFamily="34" charset="0"/>
            </a:endParaRPr>
          </a:p>
        </p:txBody>
      </p:sp>
      <p:sp>
        <p:nvSpPr>
          <p:cNvPr id="6" name="Google Shape;153;p5"/>
          <p:cNvSpPr txBox="1"/>
          <p:nvPr/>
        </p:nvSpPr>
        <p:spPr>
          <a:xfrm>
            <a:off x="1994742" y="4621057"/>
            <a:ext cx="21683810" cy="1015622"/>
          </a:xfrm>
          <a:prstGeom prst="rect">
            <a:avLst/>
          </a:prstGeom>
          <a:noFill/>
          <a:ln>
            <a:noFill/>
          </a:ln>
        </p:spPr>
        <p:txBody>
          <a:bodyPr spcFirstLastPara="1" wrap="square" lIns="91425" tIns="45700" rIns="91425" bIns="45700" anchor="t" anchorCtr="0">
            <a:spAutoFit/>
          </a:bodyPr>
          <a:lstStyle/>
          <a:p>
            <a:r>
              <a:rPr lang="uk-UA" dirty="0"/>
              <a:t>Істотні умови договору про закупівлю не можуть змінюватися після його підписання до виконання зобов’язань сторонами в повному обсязі, крім випадків:</a:t>
            </a:r>
          </a:p>
        </p:txBody>
      </p:sp>
      <p:pic>
        <p:nvPicPr>
          <p:cNvPr id="7" name="Google Shape;158;p5"/>
          <p:cNvPicPr preferRelativeResize="0"/>
          <p:nvPr/>
        </p:nvPicPr>
        <p:blipFill rotWithShape="1">
          <a:blip r:embed="rId4">
            <a:alphaModFix/>
          </a:blip>
          <a:srcRect/>
          <a:stretch/>
        </p:blipFill>
        <p:spPr>
          <a:xfrm>
            <a:off x="971099" y="4687821"/>
            <a:ext cx="512763" cy="512763"/>
          </a:xfrm>
          <a:prstGeom prst="rect">
            <a:avLst/>
          </a:prstGeom>
          <a:noFill/>
          <a:ln>
            <a:noFill/>
          </a:ln>
        </p:spPr>
      </p:pic>
      <p:graphicFrame>
        <p:nvGraphicFramePr>
          <p:cNvPr id="9" name="Схема 8"/>
          <p:cNvGraphicFramePr/>
          <p:nvPr>
            <p:extLst/>
          </p:nvPr>
        </p:nvGraphicFramePr>
        <p:xfrm>
          <a:off x="971098" y="5774267"/>
          <a:ext cx="22707453" cy="3927549"/>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Прямокутник 18">
            <a:extLst>
              <a:ext uri="{FF2B5EF4-FFF2-40B4-BE49-F238E27FC236}">
                <a16:creationId xmlns:a16="http://schemas.microsoft.com/office/drawing/2014/main" id="{BEE9FC4C-D8D3-4551-A71D-8431A4914279}"/>
              </a:ext>
            </a:extLst>
          </p:cNvPr>
          <p:cNvSpPr/>
          <p:nvPr/>
        </p:nvSpPr>
        <p:spPr>
          <a:xfrm>
            <a:off x="5685183" y="10137912"/>
            <a:ext cx="17678402" cy="2215991"/>
          </a:xfrm>
          <a:prstGeom prst="rect">
            <a:avLst/>
          </a:prstGeom>
          <a:solidFill>
            <a:schemeClr val="accent4">
              <a:lumMod val="60000"/>
              <a:lumOff val="40000"/>
            </a:schemeClr>
          </a:solidFill>
          <a:ln>
            <a:solidFill>
              <a:schemeClr val="accent1">
                <a:lumMod val="40000"/>
                <a:lumOff val="60000"/>
              </a:schemeClr>
            </a:solidFill>
          </a:ln>
        </p:spPr>
        <p:style>
          <a:lnRef idx="1">
            <a:schemeClr val="accent3"/>
          </a:lnRef>
          <a:fillRef idx="3">
            <a:schemeClr val="accent3"/>
          </a:fillRef>
          <a:effectRef idx="2">
            <a:schemeClr val="accent3"/>
          </a:effectRef>
          <a:fontRef idx="minor">
            <a:schemeClr val="lt1"/>
          </a:fontRef>
        </p:style>
        <p:txBody>
          <a:bodyPr wrap="square">
            <a:spAutoFit/>
          </a:bodyPr>
          <a:lstStyle/>
          <a:p>
            <a:pPr algn="l"/>
            <a:r>
              <a:rPr lang="ru-RU" sz="2400" b="0" dirty="0" err="1">
                <a:solidFill>
                  <a:schemeClr val="tx1"/>
                </a:solidFill>
              </a:rPr>
              <a:t>Коментар</a:t>
            </a:r>
            <a:r>
              <a:rPr lang="ru-RU" sz="2400" b="0" dirty="0">
                <a:solidFill>
                  <a:schemeClr val="tx1"/>
                </a:solidFill>
              </a:rPr>
              <a:t>:</a:t>
            </a:r>
          </a:p>
          <a:p>
            <a:pPr algn="l"/>
            <a:r>
              <a:rPr lang="ru-RU" sz="2400" b="0" dirty="0" err="1">
                <a:solidFill>
                  <a:schemeClr val="tx1"/>
                </a:solidFill>
              </a:rPr>
              <a:t>Покращення</a:t>
            </a:r>
            <a:r>
              <a:rPr lang="ru-RU" sz="2400" b="0" dirty="0">
                <a:solidFill>
                  <a:schemeClr val="tx1"/>
                </a:solidFill>
              </a:rPr>
              <a:t> </a:t>
            </a:r>
            <a:r>
              <a:rPr lang="ru-RU" sz="2400" b="0" dirty="0" err="1">
                <a:solidFill>
                  <a:schemeClr val="tx1"/>
                </a:solidFill>
              </a:rPr>
              <a:t>якості</a:t>
            </a:r>
            <a:r>
              <a:rPr lang="ru-RU" sz="2400" b="0" dirty="0">
                <a:solidFill>
                  <a:schemeClr val="tx1"/>
                </a:solidFill>
              </a:rPr>
              <a:t> предмета </a:t>
            </a:r>
            <a:r>
              <a:rPr lang="ru-RU" sz="2400" b="0" dirty="0" err="1">
                <a:solidFill>
                  <a:schemeClr val="tx1"/>
                </a:solidFill>
              </a:rPr>
              <a:t>закупівлі</a:t>
            </a:r>
            <a:r>
              <a:rPr lang="ru-RU" sz="2400" b="0" dirty="0">
                <a:solidFill>
                  <a:schemeClr val="tx1"/>
                </a:solidFill>
              </a:rPr>
              <a:t> </a:t>
            </a:r>
            <a:r>
              <a:rPr lang="ru-RU" sz="2400" b="0" dirty="0" err="1">
                <a:solidFill>
                  <a:schemeClr val="tx1"/>
                </a:solidFill>
              </a:rPr>
              <a:t>залежить</a:t>
            </a:r>
            <a:r>
              <a:rPr lang="ru-RU" sz="2400" b="0" dirty="0">
                <a:solidFill>
                  <a:schemeClr val="tx1"/>
                </a:solidFill>
              </a:rPr>
              <a:t> </a:t>
            </a:r>
            <a:r>
              <a:rPr lang="ru-RU" sz="2400" b="0" dirty="0" err="1">
                <a:solidFill>
                  <a:schemeClr val="tx1"/>
                </a:solidFill>
              </a:rPr>
              <a:t>від</a:t>
            </a:r>
            <a:r>
              <a:rPr lang="ru-RU" sz="2400" b="0" dirty="0">
                <a:solidFill>
                  <a:schemeClr val="tx1"/>
                </a:solidFill>
              </a:rPr>
              <a:t> </a:t>
            </a:r>
            <a:r>
              <a:rPr lang="ru-RU" sz="2400" b="0" dirty="0" err="1">
                <a:solidFill>
                  <a:schemeClr val="tx1"/>
                </a:solidFill>
              </a:rPr>
              <a:t>його</a:t>
            </a:r>
            <a:r>
              <a:rPr lang="ru-RU" sz="2400" b="0" dirty="0">
                <a:solidFill>
                  <a:schemeClr val="tx1"/>
                </a:solidFill>
              </a:rPr>
              <a:t> </a:t>
            </a:r>
            <a:r>
              <a:rPr lang="ru-RU" sz="2400" b="0" dirty="0" err="1">
                <a:solidFill>
                  <a:schemeClr val="tx1"/>
                </a:solidFill>
              </a:rPr>
              <a:t>специфіки</a:t>
            </a:r>
            <a:r>
              <a:rPr lang="ru-RU" sz="2400" b="0" dirty="0">
                <a:solidFill>
                  <a:schemeClr val="tx1"/>
                </a:solidFill>
              </a:rPr>
              <a:t>. У </a:t>
            </a:r>
            <a:r>
              <a:rPr lang="ru-RU" sz="2400" b="0" dirty="0" err="1">
                <a:solidFill>
                  <a:schemeClr val="tx1"/>
                </a:solidFill>
              </a:rPr>
              <a:t>разі</a:t>
            </a:r>
            <a:r>
              <a:rPr lang="ru-RU" sz="2400" b="0" dirty="0">
                <a:solidFill>
                  <a:schemeClr val="tx1"/>
                </a:solidFill>
              </a:rPr>
              <a:t> </a:t>
            </a:r>
            <a:r>
              <a:rPr lang="ru-RU" sz="2400" b="0" dirty="0" err="1">
                <a:solidFill>
                  <a:schemeClr val="tx1"/>
                </a:solidFill>
              </a:rPr>
              <a:t>наявності</a:t>
            </a:r>
            <a:r>
              <a:rPr lang="ru-RU" sz="2400" b="0" dirty="0">
                <a:solidFill>
                  <a:schemeClr val="tx1"/>
                </a:solidFill>
              </a:rPr>
              <a:t> </a:t>
            </a:r>
            <a:r>
              <a:rPr lang="ru-RU" sz="2400" b="0" dirty="0" err="1">
                <a:solidFill>
                  <a:schemeClr val="tx1"/>
                </a:solidFill>
              </a:rPr>
              <a:t>підстав</a:t>
            </a:r>
            <a:r>
              <a:rPr lang="ru-RU" sz="2400" b="0" dirty="0">
                <a:solidFill>
                  <a:schemeClr val="tx1"/>
                </a:solidFill>
              </a:rPr>
              <a:t>, </a:t>
            </a:r>
            <a:r>
              <a:rPr lang="ru-RU" sz="2400" b="0" dirty="0" err="1">
                <a:solidFill>
                  <a:schemeClr val="tx1"/>
                </a:solidFill>
              </a:rPr>
              <a:t>наприклад</a:t>
            </a:r>
            <a:r>
              <a:rPr lang="ru-RU" sz="2400" b="0" dirty="0">
                <a:solidFill>
                  <a:schemeClr val="tx1"/>
                </a:solidFill>
              </a:rPr>
              <a:t>, якщо </a:t>
            </a:r>
            <a:r>
              <a:rPr lang="ru-RU" sz="2400" b="0" dirty="0" err="1">
                <a:solidFill>
                  <a:schemeClr val="tx1"/>
                </a:solidFill>
              </a:rPr>
              <a:t>учасник</a:t>
            </a:r>
            <a:r>
              <a:rPr lang="ru-RU" sz="2400" b="0" dirty="0">
                <a:solidFill>
                  <a:schemeClr val="tx1"/>
                </a:solidFill>
              </a:rPr>
              <a:t> </a:t>
            </a:r>
            <a:r>
              <a:rPr lang="ru-RU" sz="2400" b="0" dirty="0" err="1">
                <a:solidFill>
                  <a:schemeClr val="tx1"/>
                </a:solidFill>
              </a:rPr>
              <a:t>надіслав</a:t>
            </a:r>
            <a:r>
              <a:rPr lang="ru-RU" sz="2400" b="0" dirty="0">
                <a:solidFill>
                  <a:schemeClr val="tx1"/>
                </a:solidFill>
              </a:rPr>
              <a:t> лист про </a:t>
            </a:r>
            <a:r>
              <a:rPr lang="ru-RU" sz="2400" b="0" dirty="0" err="1">
                <a:solidFill>
                  <a:schemeClr val="tx1"/>
                </a:solidFill>
              </a:rPr>
              <a:t>неможливість</a:t>
            </a:r>
            <a:r>
              <a:rPr lang="ru-RU" sz="2400" b="0" dirty="0">
                <a:solidFill>
                  <a:schemeClr val="tx1"/>
                </a:solidFill>
              </a:rPr>
              <a:t> поставки </a:t>
            </a:r>
            <a:r>
              <a:rPr lang="ru-RU" sz="2400" b="0" dirty="0" err="1">
                <a:solidFill>
                  <a:schemeClr val="tx1"/>
                </a:solidFill>
              </a:rPr>
              <a:t>певного</a:t>
            </a:r>
            <a:r>
              <a:rPr lang="ru-RU" sz="2400" b="0" dirty="0">
                <a:solidFill>
                  <a:schemeClr val="tx1"/>
                </a:solidFill>
              </a:rPr>
              <a:t> товару та </a:t>
            </a:r>
            <a:r>
              <a:rPr lang="ru-RU" sz="2400" b="0" dirty="0" err="1">
                <a:solidFill>
                  <a:schemeClr val="tx1"/>
                </a:solidFill>
              </a:rPr>
              <a:t>запропонував</a:t>
            </a:r>
            <a:r>
              <a:rPr lang="ru-RU" sz="2400" b="0" dirty="0">
                <a:solidFill>
                  <a:schemeClr val="tx1"/>
                </a:solidFill>
              </a:rPr>
              <a:t> </a:t>
            </a:r>
            <a:r>
              <a:rPr lang="ru-RU" sz="2400" b="0" dirty="0" err="1">
                <a:solidFill>
                  <a:schemeClr val="tx1"/>
                </a:solidFill>
              </a:rPr>
              <a:t>кращий</a:t>
            </a:r>
            <a:r>
              <a:rPr lang="ru-RU" sz="2400" b="0" dirty="0">
                <a:solidFill>
                  <a:schemeClr val="tx1"/>
                </a:solidFill>
              </a:rPr>
              <a:t> без </a:t>
            </a:r>
            <a:r>
              <a:rPr lang="ru-RU" sz="2400" b="0" dirty="0" err="1">
                <a:solidFill>
                  <a:schemeClr val="tx1"/>
                </a:solidFill>
              </a:rPr>
              <a:t>збільшення</a:t>
            </a:r>
            <a:r>
              <a:rPr lang="ru-RU" sz="2400" b="0" dirty="0">
                <a:solidFill>
                  <a:schemeClr val="tx1"/>
                </a:solidFill>
              </a:rPr>
              <a:t> </a:t>
            </a:r>
            <a:r>
              <a:rPr lang="ru-RU" sz="2400" b="0" dirty="0" err="1">
                <a:solidFill>
                  <a:schemeClr val="tx1"/>
                </a:solidFill>
              </a:rPr>
              <a:t>ціни</a:t>
            </a:r>
            <a:r>
              <a:rPr lang="ru-RU" sz="2400" b="0" dirty="0">
                <a:solidFill>
                  <a:schemeClr val="tx1"/>
                </a:solidFill>
              </a:rPr>
              <a:t> договору про </a:t>
            </a:r>
            <a:r>
              <a:rPr lang="ru-RU" sz="2400" b="0" dirty="0" err="1">
                <a:solidFill>
                  <a:schemeClr val="tx1"/>
                </a:solidFill>
              </a:rPr>
              <a:t>закупівлю</a:t>
            </a:r>
            <a:r>
              <a:rPr lang="ru-RU" sz="2400" b="0" dirty="0">
                <a:solidFill>
                  <a:schemeClr val="tx1"/>
                </a:solidFill>
              </a:rPr>
              <a:t>, </a:t>
            </a:r>
            <a:r>
              <a:rPr lang="ru-RU" sz="2400" b="0" dirty="0" err="1">
                <a:solidFill>
                  <a:schemeClr val="tx1"/>
                </a:solidFill>
              </a:rPr>
              <a:t>тоді</a:t>
            </a:r>
            <a:r>
              <a:rPr lang="ru-RU" sz="2400" b="0" dirty="0">
                <a:solidFill>
                  <a:schemeClr val="tx1"/>
                </a:solidFill>
              </a:rPr>
              <a:t> </a:t>
            </a:r>
            <a:r>
              <a:rPr lang="ru-RU" sz="2400" b="0" dirty="0" err="1">
                <a:solidFill>
                  <a:schemeClr val="tx1"/>
                </a:solidFill>
              </a:rPr>
              <a:t>сторони</a:t>
            </a:r>
            <a:r>
              <a:rPr lang="ru-RU" sz="2400" b="0" dirty="0">
                <a:solidFill>
                  <a:schemeClr val="tx1"/>
                </a:solidFill>
              </a:rPr>
              <a:t> </a:t>
            </a:r>
            <a:r>
              <a:rPr lang="ru-RU" sz="2400" b="0" dirty="0" err="1">
                <a:solidFill>
                  <a:schemeClr val="tx1"/>
                </a:solidFill>
              </a:rPr>
              <a:t>укладають</a:t>
            </a:r>
            <a:r>
              <a:rPr lang="ru-RU" sz="2400" b="0" dirty="0">
                <a:solidFill>
                  <a:schemeClr val="tx1"/>
                </a:solidFill>
              </a:rPr>
              <a:t> </a:t>
            </a:r>
            <a:r>
              <a:rPr lang="ru-RU" sz="2400" b="0" dirty="0" err="1">
                <a:solidFill>
                  <a:schemeClr val="tx1"/>
                </a:solidFill>
              </a:rPr>
              <a:t>додаткову</a:t>
            </a:r>
            <a:r>
              <a:rPr lang="ru-RU" sz="2400" b="0" dirty="0">
                <a:solidFill>
                  <a:schemeClr val="tx1"/>
                </a:solidFill>
              </a:rPr>
              <a:t> угоду в порядку, </a:t>
            </a:r>
            <a:r>
              <a:rPr lang="ru-RU" sz="2400" b="0" dirty="0" err="1">
                <a:solidFill>
                  <a:schemeClr val="tx1"/>
                </a:solidFill>
              </a:rPr>
              <a:t>встановленому</a:t>
            </a:r>
            <a:r>
              <a:rPr lang="ru-RU" sz="2400" b="0" dirty="0">
                <a:solidFill>
                  <a:schemeClr val="tx1"/>
                </a:solidFill>
              </a:rPr>
              <a:t> договором про </a:t>
            </a:r>
            <a:r>
              <a:rPr lang="ru-RU" sz="2400" b="0" dirty="0" err="1">
                <a:solidFill>
                  <a:schemeClr val="tx1"/>
                </a:solidFill>
              </a:rPr>
              <a:t>закупівлю</a:t>
            </a:r>
            <a:r>
              <a:rPr lang="ru-RU" sz="2400" b="0" dirty="0">
                <a:solidFill>
                  <a:schemeClr val="tx1"/>
                </a:solidFill>
              </a:rPr>
              <a:t> та </a:t>
            </a:r>
            <a:r>
              <a:rPr lang="ru-RU" sz="2400" b="0" dirty="0" err="1">
                <a:solidFill>
                  <a:schemeClr val="tx1"/>
                </a:solidFill>
              </a:rPr>
              <a:t>чинним</a:t>
            </a:r>
            <a:r>
              <a:rPr lang="ru-RU" sz="2400" b="0" dirty="0">
                <a:solidFill>
                  <a:schemeClr val="tx1"/>
                </a:solidFill>
              </a:rPr>
              <a:t> </a:t>
            </a:r>
            <a:r>
              <a:rPr lang="ru-RU" sz="2400" b="0" dirty="0" err="1">
                <a:solidFill>
                  <a:schemeClr val="tx1"/>
                </a:solidFill>
              </a:rPr>
              <a:t>законодавством</a:t>
            </a:r>
            <a:endParaRPr lang="ru-RU" sz="2400" b="0" dirty="0">
              <a:solidFill>
                <a:schemeClr val="tx1"/>
              </a:solidFill>
            </a:endParaRPr>
          </a:p>
          <a:p>
            <a:endParaRPr lang="uk-UA" sz="1800" b="0" dirty="0">
              <a:solidFill>
                <a:schemeClr val="tx1"/>
              </a:solidFill>
            </a:endParaRPr>
          </a:p>
        </p:txBody>
      </p:sp>
      <p:pic>
        <p:nvPicPr>
          <p:cNvPr id="11" name="Picture 36">
            <a:extLst>
              <a:ext uri="{FF2B5EF4-FFF2-40B4-BE49-F238E27FC236}">
                <a16:creationId xmlns:a16="http://schemas.microsoft.com/office/drawing/2014/main" id="{61DCD8D1-7763-2096-9859-042C527A66E0}"/>
              </a:ext>
            </a:extLst>
          </p:cNvPr>
          <p:cNvPicPr>
            <a:picLocks noChangeAspect="1"/>
          </p:cNvPicPr>
          <p:nvPr/>
        </p:nvPicPr>
        <p:blipFill>
          <a:blip r:embed="rId10"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1126873752"/>
      </p:ext>
    </p:extLst>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601280" y="459859"/>
            <a:ext cx="6316488" cy="31582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1922395" y="2308144"/>
            <a:ext cx="19545399" cy="1195677"/>
          </a:xfrm>
        </p:spPr>
        <p:txBody>
          <a:bodyPr>
            <a:normAutofit fontScale="90000"/>
          </a:bodyPr>
          <a:lstStyle/>
          <a:p>
            <a:pPr lvl="0"/>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ru-RU" sz="5300" b="1" dirty="0" err="1" smtClean="0">
                <a:solidFill>
                  <a:schemeClr val="accent1">
                    <a:lumMod val="50000"/>
                  </a:schemeClr>
                </a:solidFill>
                <a:latin typeface="Arial" panose="020B0604020202020204" pitchFamily="34" charset="0"/>
                <a:cs typeface="Arial" panose="020B0604020202020204" pitchFamily="34" charset="0"/>
              </a:rPr>
              <a:t>Внесення</a:t>
            </a:r>
            <a:r>
              <a:rPr lang="ru-RU" sz="5300" b="1" dirty="0" smtClean="0">
                <a:solidFill>
                  <a:schemeClr val="accent1">
                    <a:lumMod val="50000"/>
                  </a:schemeClr>
                </a:solidFill>
                <a:latin typeface="Arial" panose="020B0604020202020204" pitchFamily="34" charset="0"/>
                <a:cs typeface="Arial" panose="020B0604020202020204" pitchFamily="34" charset="0"/>
              </a:rPr>
              <a:t> </a:t>
            </a:r>
            <a:r>
              <a:rPr lang="ru-RU" sz="5300" b="1" dirty="0" err="1" smtClean="0">
                <a:solidFill>
                  <a:schemeClr val="accent1">
                    <a:lumMod val="50000"/>
                  </a:schemeClr>
                </a:solidFill>
                <a:latin typeface="Arial" panose="020B0604020202020204" pitchFamily="34" charset="0"/>
                <a:cs typeface="Arial" panose="020B0604020202020204" pitchFamily="34" charset="0"/>
              </a:rPr>
              <a:t>змін</a:t>
            </a:r>
            <a:r>
              <a:rPr lang="ru-RU" sz="5300" b="1" dirty="0" smtClean="0">
                <a:solidFill>
                  <a:schemeClr val="accent1">
                    <a:lumMod val="50000"/>
                  </a:schemeClr>
                </a:solidFill>
                <a:latin typeface="Arial" panose="020B0604020202020204" pitchFamily="34" charset="0"/>
                <a:cs typeface="Arial" panose="020B0604020202020204" pitchFamily="34" charset="0"/>
              </a:rPr>
              <a:t> до </a:t>
            </a:r>
            <a:r>
              <a:rPr lang="ru-RU" sz="5300" b="1" dirty="0" err="1" smtClean="0">
                <a:solidFill>
                  <a:schemeClr val="accent1">
                    <a:lumMod val="50000"/>
                  </a:schemeClr>
                </a:solidFill>
                <a:latin typeface="Arial" panose="020B0604020202020204" pitchFamily="34" charset="0"/>
                <a:cs typeface="Arial" panose="020B0604020202020204" pitchFamily="34" charset="0"/>
              </a:rPr>
              <a:t>істотних</a:t>
            </a:r>
            <a:r>
              <a:rPr lang="ru-RU" sz="5300" b="1" dirty="0" smtClean="0">
                <a:solidFill>
                  <a:schemeClr val="accent1">
                    <a:lumMod val="50000"/>
                  </a:schemeClr>
                </a:solidFill>
                <a:latin typeface="Arial" panose="020B0604020202020204" pitchFamily="34" charset="0"/>
                <a:cs typeface="Arial" panose="020B0604020202020204" pitchFamily="34" charset="0"/>
              </a:rPr>
              <a:t> умов договору</a:t>
            </a:r>
            <a:endParaRPr lang="ru-RU" sz="5300" b="1" dirty="0">
              <a:solidFill>
                <a:schemeClr val="accent1">
                  <a:lumMod val="50000"/>
                </a:schemeClr>
              </a:solidFill>
              <a:latin typeface="Arial" panose="020B0604020202020204" pitchFamily="34" charset="0"/>
              <a:cs typeface="Arial" panose="020B0604020202020204" pitchFamily="34" charset="0"/>
            </a:endParaRPr>
          </a:p>
        </p:txBody>
      </p:sp>
      <p:sp>
        <p:nvSpPr>
          <p:cNvPr id="6" name="Google Shape;153;p5"/>
          <p:cNvSpPr txBox="1"/>
          <p:nvPr/>
        </p:nvSpPr>
        <p:spPr>
          <a:xfrm>
            <a:off x="1994742" y="4621057"/>
            <a:ext cx="21683810" cy="1015622"/>
          </a:xfrm>
          <a:prstGeom prst="rect">
            <a:avLst/>
          </a:prstGeom>
          <a:noFill/>
          <a:ln>
            <a:noFill/>
          </a:ln>
        </p:spPr>
        <p:txBody>
          <a:bodyPr spcFirstLastPara="1" wrap="square" lIns="91425" tIns="45700" rIns="91425" bIns="45700" anchor="t" anchorCtr="0">
            <a:spAutoFit/>
          </a:bodyPr>
          <a:lstStyle/>
          <a:p>
            <a:r>
              <a:rPr lang="uk-UA" dirty="0"/>
              <a:t>Істотні умови договору про закупівлю не можуть змінюватися після його підписання до виконання зобов’язань сторонами в повному обсязі, крім випадків:</a:t>
            </a:r>
          </a:p>
        </p:txBody>
      </p:sp>
      <p:pic>
        <p:nvPicPr>
          <p:cNvPr id="7" name="Google Shape;158;p5"/>
          <p:cNvPicPr preferRelativeResize="0"/>
          <p:nvPr/>
        </p:nvPicPr>
        <p:blipFill rotWithShape="1">
          <a:blip r:embed="rId4">
            <a:alphaModFix/>
          </a:blip>
          <a:srcRect/>
          <a:stretch/>
        </p:blipFill>
        <p:spPr>
          <a:xfrm>
            <a:off x="971099" y="4687821"/>
            <a:ext cx="512763" cy="512763"/>
          </a:xfrm>
          <a:prstGeom prst="rect">
            <a:avLst/>
          </a:prstGeom>
          <a:noFill/>
          <a:ln>
            <a:noFill/>
          </a:ln>
        </p:spPr>
      </p:pic>
      <p:graphicFrame>
        <p:nvGraphicFramePr>
          <p:cNvPr id="9" name="Схема 8"/>
          <p:cNvGraphicFramePr/>
          <p:nvPr>
            <p:extLst>
              <p:ext uri="{D42A27DB-BD31-4B8C-83A1-F6EECF244321}">
                <p14:modId xmlns:p14="http://schemas.microsoft.com/office/powerpoint/2010/main" val="850437267"/>
              </p:ext>
            </p:extLst>
          </p:nvPr>
        </p:nvGraphicFramePr>
        <p:xfrm>
          <a:off x="971098" y="5774267"/>
          <a:ext cx="22707453" cy="3927549"/>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Прямокутник 18">
            <a:extLst>
              <a:ext uri="{FF2B5EF4-FFF2-40B4-BE49-F238E27FC236}">
                <a16:creationId xmlns:a16="http://schemas.microsoft.com/office/drawing/2014/main" id="{BEE9FC4C-D8D3-4551-A71D-8431A4914279}"/>
              </a:ext>
            </a:extLst>
          </p:cNvPr>
          <p:cNvSpPr/>
          <p:nvPr/>
        </p:nvSpPr>
        <p:spPr>
          <a:xfrm>
            <a:off x="5685183" y="10137912"/>
            <a:ext cx="17678402" cy="2954655"/>
          </a:xfrm>
          <a:prstGeom prst="rect">
            <a:avLst/>
          </a:prstGeom>
          <a:solidFill>
            <a:schemeClr val="accent4">
              <a:lumMod val="60000"/>
              <a:lumOff val="40000"/>
            </a:schemeClr>
          </a:solidFill>
          <a:ln>
            <a:solidFill>
              <a:schemeClr val="accent1">
                <a:lumMod val="40000"/>
                <a:lumOff val="60000"/>
              </a:schemeClr>
            </a:solidFill>
          </a:ln>
        </p:spPr>
        <p:style>
          <a:lnRef idx="1">
            <a:schemeClr val="accent3"/>
          </a:lnRef>
          <a:fillRef idx="3">
            <a:schemeClr val="accent3"/>
          </a:fillRef>
          <a:effectRef idx="2">
            <a:schemeClr val="accent3"/>
          </a:effectRef>
          <a:fontRef idx="minor">
            <a:schemeClr val="lt1"/>
          </a:fontRef>
        </p:style>
        <p:txBody>
          <a:bodyPr wrap="square">
            <a:spAutoFit/>
          </a:bodyPr>
          <a:lstStyle/>
          <a:p>
            <a:pPr algn="l"/>
            <a:r>
              <a:rPr lang="ru-RU" sz="2400" b="0" dirty="0" err="1">
                <a:solidFill>
                  <a:schemeClr val="tx1"/>
                </a:solidFill>
              </a:rPr>
              <a:t>Коментар</a:t>
            </a:r>
            <a:r>
              <a:rPr lang="ru-RU" sz="2400" b="0" dirty="0">
                <a:solidFill>
                  <a:schemeClr val="tx1"/>
                </a:solidFill>
              </a:rPr>
              <a:t>:</a:t>
            </a:r>
          </a:p>
          <a:p>
            <a:pPr algn="l"/>
            <a:r>
              <a:rPr lang="ru-RU" sz="2400" b="0" dirty="0">
                <a:solidFill>
                  <a:schemeClr val="tx1"/>
                </a:solidFill>
              </a:rPr>
              <a:t>по-перше, строк </a:t>
            </a:r>
            <a:r>
              <a:rPr lang="ru-RU" sz="2400" b="0" dirty="0" err="1">
                <a:solidFill>
                  <a:schemeClr val="tx1"/>
                </a:solidFill>
              </a:rPr>
              <a:t>дії</a:t>
            </a:r>
            <a:r>
              <a:rPr lang="ru-RU" sz="2400" b="0" dirty="0">
                <a:solidFill>
                  <a:schemeClr val="tx1"/>
                </a:solidFill>
              </a:rPr>
              <a:t> договору про </a:t>
            </a:r>
            <a:r>
              <a:rPr lang="ru-RU" sz="2400" b="0" dirty="0" err="1">
                <a:solidFill>
                  <a:schemeClr val="tx1"/>
                </a:solidFill>
              </a:rPr>
              <a:t>закупівлю</a:t>
            </a:r>
            <a:r>
              <a:rPr lang="ru-RU" sz="2400" b="0" dirty="0">
                <a:solidFill>
                  <a:schemeClr val="tx1"/>
                </a:solidFill>
              </a:rPr>
              <a:t> </a:t>
            </a:r>
            <a:r>
              <a:rPr lang="ru-RU" sz="2400" b="0" dirty="0" err="1">
                <a:solidFill>
                  <a:schemeClr val="tx1"/>
                </a:solidFill>
              </a:rPr>
              <a:t>продовжується</a:t>
            </a:r>
            <a:r>
              <a:rPr lang="ru-RU" sz="2400" b="0" dirty="0">
                <a:solidFill>
                  <a:schemeClr val="tx1"/>
                </a:solidFill>
              </a:rPr>
              <a:t> </a:t>
            </a:r>
            <a:r>
              <a:rPr lang="ru-RU" sz="2400" b="0" dirty="0" err="1">
                <a:solidFill>
                  <a:schemeClr val="tx1"/>
                </a:solidFill>
              </a:rPr>
              <a:t>паралельно</a:t>
            </a:r>
            <a:r>
              <a:rPr lang="ru-RU" sz="2400" b="0" dirty="0">
                <a:solidFill>
                  <a:schemeClr val="tx1"/>
                </a:solidFill>
              </a:rPr>
              <a:t> з </a:t>
            </a:r>
            <a:r>
              <a:rPr lang="ru-RU" sz="2400" b="0" dirty="0" err="1">
                <a:solidFill>
                  <a:schemeClr val="tx1"/>
                </a:solidFill>
              </a:rPr>
              <a:t>продовженням</a:t>
            </a:r>
            <a:r>
              <a:rPr lang="ru-RU" sz="2400" b="0" dirty="0">
                <a:solidFill>
                  <a:schemeClr val="tx1"/>
                </a:solidFill>
              </a:rPr>
              <a:t> строку </a:t>
            </a:r>
            <a:r>
              <a:rPr lang="ru-RU" sz="2400" b="0" dirty="0" err="1">
                <a:solidFill>
                  <a:schemeClr val="tx1"/>
                </a:solidFill>
              </a:rPr>
              <a:t>виконання</a:t>
            </a:r>
            <a:r>
              <a:rPr lang="ru-RU" sz="2400" b="0" dirty="0">
                <a:solidFill>
                  <a:schemeClr val="tx1"/>
                </a:solidFill>
              </a:rPr>
              <a:t> </a:t>
            </a:r>
            <a:r>
              <a:rPr lang="ru-RU" sz="2400" b="0" dirty="0" err="1">
                <a:solidFill>
                  <a:schemeClr val="tx1"/>
                </a:solidFill>
              </a:rPr>
              <a:t>зобов’язань</a:t>
            </a:r>
            <a:r>
              <a:rPr lang="ru-RU" sz="2400" b="0" dirty="0">
                <a:solidFill>
                  <a:schemeClr val="tx1"/>
                </a:solidFill>
              </a:rPr>
              <a:t> за </a:t>
            </a:r>
            <a:r>
              <a:rPr lang="ru-RU" sz="2400" b="0" dirty="0" err="1">
                <a:solidFill>
                  <a:schemeClr val="tx1"/>
                </a:solidFill>
              </a:rPr>
              <a:t>цим</a:t>
            </a:r>
            <a:r>
              <a:rPr lang="ru-RU" sz="2400" b="0" dirty="0">
                <a:solidFill>
                  <a:schemeClr val="tx1"/>
                </a:solidFill>
              </a:rPr>
              <a:t> договором про </a:t>
            </a:r>
            <a:r>
              <a:rPr lang="ru-RU" sz="2400" b="0" dirty="0" err="1">
                <a:solidFill>
                  <a:schemeClr val="tx1"/>
                </a:solidFill>
              </a:rPr>
              <a:t>закупівлю</a:t>
            </a:r>
            <a:r>
              <a:rPr lang="ru-RU" sz="2400" b="0" dirty="0">
                <a:solidFill>
                  <a:schemeClr val="tx1"/>
                </a:solidFill>
              </a:rPr>
              <a:t>;</a:t>
            </a:r>
            <a:br>
              <a:rPr lang="ru-RU" sz="2400" b="0" dirty="0">
                <a:solidFill>
                  <a:schemeClr val="tx1"/>
                </a:solidFill>
              </a:rPr>
            </a:br>
            <a:r>
              <a:rPr lang="ru-RU" sz="2400" b="0" dirty="0" err="1">
                <a:solidFill>
                  <a:schemeClr val="tx1"/>
                </a:solidFill>
              </a:rPr>
              <a:t>по-друге</a:t>
            </a:r>
            <a:r>
              <a:rPr lang="ru-RU" sz="2400" b="0" dirty="0">
                <a:solidFill>
                  <a:schemeClr val="tx1"/>
                </a:solidFill>
              </a:rPr>
              <a:t>, </a:t>
            </a:r>
            <a:r>
              <a:rPr lang="ru-RU" sz="2400" b="0" dirty="0" err="1">
                <a:solidFill>
                  <a:schemeClr val="tx1"/>
                </a:solidFill>
              </a:rPr>
              <a:t>внесення</a:t>
            </a:r>
            <a:r>
              <a:rPr lang="ru-RU" sz="2400" b="0" dirty="0">
                <a:solidFill>
                  <a:schemeClr val="tx1"/>
                </a:solidFill>
              </a:rPr>
              <a:t> </a:t>
            </a:r>
            <a:r>
              <a:rPr lang="ru-RU" sz="2400" b="0" dirty="0" err="1">
                <a:solidFill>
                  <a:schemeClr val="tx1"/>
                </a:solidFill>
              </a:rPr>
              <a:t>змін</a:t>
            </a:r>
            <a:r>
              <a:rPr lang="ru-RU" sz="2400" b="0" dirty="0">
                <a:solidFill>
                  <a:schemeClr val="tx1"/>
                </a:solidFill>
              </a:rPr>
              <a:t> до договору про </a:t>
            </a:r>
            <a:r>
              <a:rPr lang="ru-RU" sz="2400" b="0" dirty="0" err="1">
                <a:solidFill>
                  <a:schemeClr val="tx1"/>
                </a:solidFill>
              </a:rPr>
              <a:t>закупівлю</a:t>
            </a:r>
            <a:r>
              <a:rPr lang="ru-RU" sz="2400" b="0" dirty="0">
                <a:solidFill>
                  <a:schemeClr val="tx1"/>
                </a:solidFill>
              </a:rPr>
              <a:t> </a:t>
            </a:r>
            <a:r>
              <a:rPr lang="ru-RU" sz="2400" b="0" dirty="0" err="1">
                <a:solidFill>
                  <a:schemeClr val="tx1"/>
                </a:solidFill>
              </a:rPr>
              <a:t>можливе</a:t>
            </a:r>
            <a:r>
              <a:rPr lang="ru-RU" sz="2400" b="0" dirty="0">
                <a:solidFill>
                  <a:schemeClr val="tx1"/>
                </a:solidFill>
              </a:rPr>
              <a:t> </a:t>
            </a:r>
            <a:r>
              <a:rPr lang="ru-RU" sz="2400" b="0" dirty="0" err="1">
                <a:solidFill>
                  <a:schemeClr val="tx1"/>
                </a:solidFill>
              </a:rPr>
              <a:t>виключно</a:t>
            </a:r>
            <a:r>
              <a:rPr lang="ru-RU" sz="2400" b="0" dirty="0">
                <a:solidFill>
                  <a:schemeClr val="tx1"/>
                </a:solidFill>
              </a:rPr>
              <a:t> у </a:t>
            </a:r>
            <a:r>
              <a:rPr lang="ru-RU" sz="2400" b="0" dirty="0" err="1">
                <a:solidFill>
                  <a:schemeClr val="tx1"/>
                </a:solidFill>
              </a:rPr>
              <a:t>випадку</a:t>
            </a:r>
            <a:r>
              <a:rPr lang="ru-RU" sz="2400" b="0" dirty="0">
                <a:solidFill>
                  <a:schemeClr val="tx1"/>
                </a:solidFill>
              </a:rPr>
              <a:t> </a:t>
            </a:r>
            <a:r>
              <a:rPr lang="ru-RU" sz="2400" b="0" dirty="0" err="1">
                <a:solidFill>
                  <a:schemeClr val="tx1"/>
                </a:solidFill>
              </a:rPr>
              <a:t>дії</a:t>
            </a:r>
            <a:r>
              <a:rPr lang="ru-RU" sz="2400" b="0" dirty="0">
                <a:solidFill>
                  <a:schemeClr val="tx1"/>
                </a:solidFill>
              </a:rPr>
              <a:t> договору про </a:t>
            </a:r>
            <a:r>
              <a:rPr lang="ru-RU" sz="2400" b="0" dirty="0" err="1">
                <a:solidFill>
                  <a:schemeClr val="tx1"/>
                </a:solidFill>
              </a:rPr>
              <a:t>закупівлю</a:t>
            </a:r>
            <a:r>
              <a:rPr lang="ru-RU" sz="2400" b="0" dirty="0">
                <a:solidFill>
                  <a:schemeClr val="tx1"/>
                </a:solidFill>
              </a:rPr>
              <a:t>, якщо ж </a:t>
            </a:r>
            <a:r>
              <a:rPr lang="ru-RU" sz="2400" b="0" dirty="0" err="1">
                <a:solidFill>
                  <a:schemeClr val="tx1"/>
                </a:solidFill>
              </a:rPr>
              <a:t>дія</a:t>
            </a:r>
            <a:r>
              <a:rPr lang="ru-RU" sz="2400" b="0" dirty="0">
                <a:solidFill>
                  <a:schemeClr val="tx1"/>
                </a:solidFill>
              </a:rPr>
              <a:t> договору про </a:t>
            </a:r>
            <a:r>
              <a:rPr lang="ru-RU" sz="2400" b="0" dirty="0" err="1">
                <a:solidFill>
                  <a:schemeClr val="tx1"/>
                </a:solidFill>
              </a:rPr>
              <a:t>закупівлю</a:t>
            </a:r>
            <a:r>
              <a:rPr lang="ru-RU" sz="2400" b="0" dirty="0">
                <a:solidFill>
                  <a:schemeClr val="tx1"/>
                </a:solidFill>
              </a:rPr>
              <a:t> </a:t>
            </a:r>
            <a:r>
              <a:rPr lang="ru-RU" sz="2400" b="0" dirty="0" err="1">
                <a:solidFill>
                  <a:schemeClr val="tx1"/>
                </a:solidFill>
              </a:rPr>
              <a:t>закінчена</a:t>
            </a:r>
            <a:r>
              <a:rPr lang="ru-RU" sz="2400" b="0" dirty="0">
                <a:solidFill>
                  <a:schemeClr val="tx1"/>
                </a:solidFill>
              </a:rPr>
              <a:t>, </a:t>
            </a:r>
            <a:r>
              <a:rPr lang="ru-RU" sz="2400" b="0" dirty="0" err="1">
                <a:solidFill>
                  <a:schemeClr val="tx1"/>
                </a:solidFill>
              </a:rPr>
              <a:t>внесення</a:t>
            </a:r>
            <a:r>
              <a:rPr lang="ru-RU" sz="2400" b="0" dirty="0">
                <a:solidFill>
                  <a:schemeClr val="tx1"/>
                </a:solidFill>
              </a:rPr>
              <a:t> </a:t>
            </a:r>
            <a:r>
              <a:rPr lang="ru-RU" sz="2400" b="0" dirty="0" err="1">
                <a:solidFill>
                  <a:schemeClr val="tx1"/>
                </a:solidFill>
              </a:rPr>
              <a:t>змін</a:t>
            </a:r>
            <a:r>
              <a:rPr lang="ru-RU" sz="2400" b="0" dirty="0">
                <a:solidFill>
                  <a:schemeClr val="tx1"/>
                </a:solidFill>
              </a:rPr>
              <a:t> </a:t>
            </a:r>
            <a:r>
              <a:rPr lang="ru-RU" sz="2400" b="0" dirty="0" err="1">
                <a:solidFill>
                  <a:schemeClr val="tx1"/>
                </a:solidFill>
              </a:rPr>
              <a:t>неможливе</a:t>
            </a:r>
            <a:r>
              <a:rPr lang="ru-RU" sz="2400" b="0" dirty="0">
                <a:solidFill>
                  <a:schemeClr val="tx1"/>
                </a:solidFill>
              </a:rPr>
              <a:t>;</a:t>
            </a:r>
            <a:br>
              <a:rPr lang="ru-RU" sz="2400" b="0" dirty="0">
                <a:solidFill>
                  <a:schemeClr val="tx1"/>
                </a:solidFill>
              </a:rPr>
            </a:br>
            <a:r>
              <a:rPr lang="ru-RU" sz="2400" b="0" dirty="0" err="1">
                <a:solidFill>
                  <a:schemeClr val="tx1"/>
                </a:solidFill>
              </a:rPr>
              <a:t>по-третє</a:t>
            </a:r>
            <a:r>
              <a:rPr lang="ru-RU" sz="2400" b="0" dirty="0">
                <a:solidFill>
                  <a:schemeClr val="tx1"/>
                </a:solidFill>
              </a:rPr>
              <a:t>, </a:t>
            </a:r>
            <a:r>
              <a:rPr lang="ru-RU" sz="2400" b="0" dirty="0" err="1">
                <a:solidFill>
                  <a:schemeClr val="tx1"/>
                </a:solidFill>
              </a:rPr>
              <a:t>чи</a:t>
            </a:r>
            <a:r>
              <a:rPr lang="ru-RU" sz="2400" b="0" dirty="0">
                <a:solidFill>
                  <a:schemeClr val="tx1"/>
                </a:solidFill>
              </a:rPr>
              <a:t> </a:t>
            </a:r>
            <a:r>
              <a:rPr lang="ru-RU" sz="2400" b="0" dirty="0" err="1">
                <a:solidFill>
                  <a:schemeClr val="tx1"/>
                </a:solidFill>
              </a:rPr>
              <a:t>дійсно</a:t>
            </a:r>
            <a:r>
              <a:rPr lang="ru-RU" sz="2400" b="0" dirty="0">
                <a:solidFill>
                  <a:schemeClr val="tx1"/>
                </a:solidFill>
              </a:rPr>
              <a:t> </a:t>
            </a:r>
            <a:r>
              <a:rPr lang="ru-RU" sz="2400" b="0" dirty="0" err="1">
                <a:solidFill>
                  <a:schemeClr val="tx1"/>
                </a:solidFill>
              </a:rPr>
              <a:t>документальне</a:t>
            </a:r>
            <a:r>
              <a:rPr lang="ru-RU" sz="2400" b="0" dirty="0">
                <a:solidFill>
                  <a:schemeClr val="tx1"/>
                </a:solidFill>
              </a:rPr>
              <a:t> </a:t>
            </a:r>
            <a:r>
              <a:rPr lang="ru-RU" sz="2400" b="0" dirty="0" err="1">
                <a:solidFill>
                  <a:schemeClr val="tx1"/>
                </a:solidFill>
              </a:rPr>
              <a:t>підтвердження</a:t>
            </a:r>
            <a:r>
              <a:rPr lang="ru-RU" sz="2400" b="0" dirty="0">
                <a:solidFill>
                  <a:schemeClr val="tx1"/>
                </a:solidFill>
              </a:rPr>
              <a:t> </a:t>
            </a:r>
            <a:r>
              <a:rPr lang="ru-RU" sz="2400" b="0" dirty="0" err="1">
                <a:solidFill>
                  <a:schemeClr val="tx1"/>
                </a:solidFill>
              </a:rPr>
              <a:t>об’єктивних</a:t>
            </a:r>
            <a:r>
              <a:rPr lang="ru-RU" sz="2400" b="0" dirty="0">
                <a:solidFill>
                  <a:schemeClr val="tx1"/>
                </a:solidFill>
              </a:rPr>
              <a:t> </a:t>
            </a:r>
            <a:r>
              <a:rPr lang="ru-RU" sz="2400" b="0" dirty="0" err="1">
                <a:solidFill>
                  <a:schemeClr val="tx1"/>
                </a:solidFill>
              </a:rPr>
              <a:t>обставин</a:t>
            </a:r>
            <a:r>
              <a:rPr lang="ru-RU" sz="2400" b="0" dirty="0">
                <a:solidFill>
                  <a:schemeClr val="tx1"/>
                </a:solidFill>
              </a:rPr>
              <a:t>, </a:t>
            </a:r>
            <a:r>
              <a:rPr lang="ru-RU" sz="2400" b="0" dirty="0" err="1">
                <a:solidFill>
                  <a:schemeClr val="tx1"/>
                </a:solidFill>
              </a:rPr>
              <a:t>що</a:t>
            </a:r>
            <a:r>
              <a:rPr lang="ru-RU" sz="2400" b="0" dirty="0">
                <a:solidFill>
                  <a:schemeClr val="tx1"/>
                </a:solidFill>
              </a:rPr>
              <a:t> </a:t>
            </a:r>
            <a:r>
              <a:rPr lang="ru-RU" sz="2400" b="0" dirty="0" err="1">
                <a:solidFill>
                  <a:schemeClr val="tx1"/>
                </a:solidFill>
              </a:rPr>
              <a:t>спричинили</a:t>
            </a:r>
            <a:r>
              <a:rPr lang="ru-RU" sz="2400" b="0" dirty="0">
                <a:solidFill>
                  <a:schemeClr val="tx1"/>
                </a:solidFill>
              </a:rPr>
              <a:t> </a:t>
            </a:r>
            <a:r>
              <a:rPr lang="ru-RU" sz="2400" b="0" dirty="0" err="1">
                <a:solidFill>
                  <a:schemeClr val="tx1"/>
                </a:solidFill>
              </a:rPr>
              <a:t>таке</a:t>
            </a:r>
            <a:r>
              <a:rPr lang="ru-RU" sz="2400" b="0" dirty="0">
                <a:solidFill>
                  <a:schemeClr val="tx1"/>
                </a:solidFill>
              </a:rPr>
              <a:t> </a:t>
            </a:r>
            <a:r>
              <a:rPr lang="ru-RU" sz="2400" b="0" dirty="0" err="1">
                <a:solidFill>
                  <a:schemeClr val="tx1"/>
                </a:solidFill>
              </a:rPr>
              <a:t>продовження</a:t>
            </a:r>
            <a:r>
              <a:rPr lang="ru-RU" sz="2400" b="0" dirty="0">
                <a:solidFill>
                  <a:schemeClr val="tx1"/>
                </a:solidFill>
              </a:rPr>
              <a:t>, є </a:t>
            </a:r>
            <a:r>
              <a:rPr lang="ru-RU" sz="2400" b="0" dirty="0" err="1">
                <a:solidFill>
                  <a:schemeClr val="tx1"/>
                </a:solidFill>
              </a:rPr>
              <a:t>належним</a:t>
            </a:r>
            <a:r>
              <a:rPr lang="ru-RU" sz="2400" b="0" dirty="0">
                <a:solidFill>
                  <a:schemeClr val="tx1"/>
                </a:solidFill>
              </a:rPr>
              <a:t>, </a:t>
            </a:r>
            <a:r>
              <a:rPr lang="ru-RU" sz="2400" b="0" dirty="0" err="1">
                <a:solidFill>
                  <a:schemeClr val="tx1"/>
                </a:solidFill>
              </a:rPr>
              <a:t>визначають</a:t>
            </a:r>
            <a:r>
              <a:rPr lang="ru-RU" sz="2400" b="0" dirty="0">
                <a:solidFill>
                  <a:schemeClr val="tx1"/>
                </a:solidFill>
              </a:rPr>
              <a:t> </a:t>
            </a:r>
            <a:r>
              <a:rPr lang="ru-RU" sz="2400" b="0" dirty="0" err="1">
                <a:solidFill>
                  <a:schemeClr val="tx1"/>
                </a:solidFill>
              </a:rPr>
              <a:t>контролюючі</a:t>
            </a:r>
            <a:r>
              <a:rPr lang="ru-RU" sz="2400" b="0" dirty="0">
                <a:solidFill>
                  <a:schemeClr val="tx1"/>
                </a:solidFill>
              </a:rPr>
              <a:t> </a:t>
            </a:r>
            <a:r>
              <a:rPr lang="ru-RU" sz="2400" b="0" dirty="0" err="1">
                <a:solidFill>
                  <a:schemeClr val="tx1"/>
                </a:solidFill>
              </a:rPr>
              <a:t>органи</a:t>
            </a:r>
            <a:r>
              <a:rPr lang="ru-RU" sz="2400" b="0" dirty="0">
                <a:solidFill>
                  <a:schemeClr val="tx1"/>
                </a:solidFill>
              </a:rPr>
              <a:t> </a:t>
            </a:r>
            <a:r>
              <a:rPr lang="ru-RU" sz="2400" b="0" dirty="0" err="1">
                <a:solidFill>
                  <a:schemeClr val="tx1"/>
                </a:solidFill>
              </a:rPr>
              <a:t>відповідно</a:t>
            </a:r>
            <a:r>
              <a:rPr lang="ru-RU" sz="2400" b="0" dirty="0">
                <a:solidFill>
                  <a:schemeClr val="tx1"/>
                </a:solidFill>
              </a:rPr>
              <a:t> до </a:t>
            </a:r>
            <a:r>
              <a:rPr lang="ru-RU" sz="2400" b="0" dirty="0" err="1">
                <a:solidFill>
                  <a:schemeClr val="tx1"/>
                </a:solidFill>
              </a:rPr>
              <a:t>компетенції</a:t>
            </a:r>
            <a:r>
              <a:rPr lang="ru-RU" sz="2400" b="0" dirty="0">
                <a:solidFill>
                  <a:schemeClr val="tx1"/>
                </a:solidFill>
              </a:rPr>
              <a:t>.</a:t>
            </a:r>
          </a:p>
          <a:p>
            <a:endParaRPr lang="uk-UA" sz="1800" b="0" dirty="0">
              <a:solidFill>
                <a:schemeClr val="tx1"/>
              </a:solidFill>
            </a:endParaRPr>
          </a:p>
        </p:txBody>
      </p:sp>
      <p:pic>
        <p:nvPicPr>
          <p:cNvPr id="11" name="Picture 36">
            <a:extLst>
              <a:ext uri="{FF2B5EF4-FFF2-40B4-BE49-F238E27FC236}">
                <a16:creationId xmlns:a16="http://schemas.microsoft.com/office/drawing/2014/main" id="{61DCD8D1-7763-2096-9859-042C527A66E0}"/>
              </a:ext>
            </a:extLst>
          </p:cNvPr>
          <p:cNvPicPr>
            <a:picLocks noChangeAspect="1"/>
          </p:cNvPicPr>
          <p:nvPr/>
        </p:nvPicPr>
        <p:blipFill>
          <a:blip r:embed="rId10"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2342082173"/>
      </p:ext>
    </p:extLst>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477721" y="199319"/>
            <a:ext cx="6200830" cy="3100415"/>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1922395" y="2308144"/>
            <a:ext cx="19545399" cy="1195677"/>
          </a:xfrm>
        </p:spPr>
        <p:txBody>
          <a:bodyPr>
            <a:normAutofit fontScale="90000"/>
          </a:bodyPr>
          <a:lstStyle/>
          <a:p>
            <a:pPr lvl="0"/>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ru-RU" sz="5300" b="1" dirty="0" err="1" smtClean="0">
                <a:solidFill>
                  <a:schemeClr val="accent1">
                    <a:lumMod val="50000"/>
                  </a:schemeClr>
                </a:solidFill>
                <a:latin typeface="Arial" panose="020B0604020202020204" pitchFamily="34" charset="0"/>
                <a:cs typeface="Arial" panose="020B0604020202020204" pitchFamily="34" charset="0"/>
              </a:rPr>
              <a:t>Внесення</a:t>
            </a:r>
            <a:r>
              <a:rPr lang="ru-RU" sz="5300" b="1" dirty="0" smtClean="0">
                <a:solidFill>
                  <a:schemeClr val="accent1">
                    <a:lumMod val="50000"/>
                  </a:schemeClr>
                </a:solidFill>
                <a:latin typeface="Arial" panose="020B0604020202020204" pitchFamily="34" charset="0"/>
                <a:cs typeface="Arial" panose="020B0604020202020204" pitchFamily="34" charset="0"/>
              </a:rPr>
              <a:t> </a:t>
            </a:r>
            <a:r>
              <a:rPr lang="ru-RU" sz="5300" b="1" dirty="0" err="1" smtClean="0">
                <a:solidFill>
                  <a:schemeClr val="accent1">
                    <a:lumMod val="50000"/>
                  </a:schemeClr>
                </a:solidFill>
                <a:latin typeface="Arial" panose="020B0604020202020204" pitchFamily="34" charset="0"/>
                <a:cs typeface="Arial" panose="020B0604020202020204" pitchFamily="34" charset="0"/>
              </a:rPr>
              <a:t>змін</a:t>
            </a:r>
            <a:r>
              <a:rPr lang="ru-RU" sz="5300" b="1" dirty="0" smtClean="0">
                <a:solidFill>
                  <a:schemeClr val="accent1">
                    <a:lumMod val="50000"/>
                  </a:schemeClr>
                </a:solidFill>
                <a:latin typeface="Arial" panose="020B0604020202020204" pitchFamily="34" charset="0"/>
                <a:cs typeface="Arial" panose="020B0604020202020204" pitchFamily="34" charset="0"/>
              </a:rPr>
              <a:t> до </a:t>
            </a:r>
            <a:r>
              <a:rPr lang="ru-RU" sz="5300" b="1" dirty="0" err="1" smtClean="0">
                <a:solidFill>
                  <a:schemeClr val="accent1">
                    <a:lumMod val="50000"/>
                  </a:schemeClr>
                </a:solidFill>
                <a:latin typeface="Arial" panose="020B0604020202020204" pitchFamily="34" charset="0"/>
                <a:cs typeface="Arial" panose="020B0604020202020204" pitchFamily="34" charset="0"/>
              </a:rPr>
              <a:t>істотних</a:t>
            </a:r>
            <a:r>
              <a:rPr lang="ru-RU" sz="5300" b="1" dirty="0" smtClean="0">
                <a:solidFill>
                  <a:schemeClr val="accent1">
                    <a:lumMod val="50000"/>
                  </a:schemeClr>
                </a:solidFill>
                <a:latin typeface="Arial" panose="020B0604020202020204" pitchFamily="34" charset="0"/>
                <a:cs typeface="Arial" panose="020B0604020202020204" pitchFamily="34" charset="0"/>
              </a:rPr>
              <a:t> умов договору</a:t>
            </a:r>
            <a:endParaRPr lang="ru-RU" sz="5300" b="1" dirty="0">
              <a:solidFill>
                <a:schemeClr val="accent1">
                  <a:lumMod val="50000"/>
                </a:schemeClr>
              </a:solidFill>
              <a:latin typeface="Arial" panose="020B0604020202020204" pitchFamily="34" charset="0"/>
              <a:cs typeface="Arial" panose="020B0604020202020204" pitchFamily="34" charset="0"/>
            </a:endParaRPr>
          </a:p>
        </p:txBody>
      </p:sp>
      <p:sp>
        <p:nvSpPr>
          <p:cNvPr id="6" name="Google Shape;153;p5"/>
          <p:cNvSpPr txBox="1"/>
          <p:nvPr/>
        </p:nvSpPr>
        <p:spPr>
          <a:xfrm>
            <a:off x="1994742" y="4621057"/>
            <a:ext cx="21683810" cy="1015622"/>
          </a:xfrm>
          <a:prstGeom prst="rect">
            <a:avLst/>
          </a:prstGeom>
          <a:noFill/>
          <a:ln>
            <a:noFill/>
          </a:ln>
        </p:spPr>
        <p:txBody>
          <a:bodyPr spcFirstLastPara="1" wrap="square" lIns="91425" tIns="45700" rIns="91425" bIns="45700" anchor="t" anchorCtr="0">
            <a:spAutoFit/>
          </a:bodyPr>
          <a:lstStyle/>
          <a:p>
            <a:r>
              <a:rPr lang="uk-UA" dirty="0"/>
              <a:t>Істотні умови договору про закупівлю не можуть змінюватися після його підписання до виконання зобов’язань сторонами в повному обсязі, крім випадків:</a:t>
            </a:r>
          </a:p>
        </p:txBody>
      </p:sp>
      <p:pic>
        <p:nvPicPr>
          <p:cNvPr id="7" name="Google Shape;158;p5"/>
          <p:cNvPicPr preferRelativeResize="0"/>
          <p:nvPr/>
        </p:nvPicPr>
        <p:blipFill rotWithShape="1">
          <a:blip r:embed="rId4">
            <a:alphaModFix/>
          </a:blip>
          <a:srcRect/>
          <a:stretch/>
        </p:blipFill>
        <p:spPr>
          <a:xfrm>
            <a:off x="971099" y="4687821"/>
            <a:ext cx="512763" cy="512763"/>
          </a:xfrm>
          <a:prstGeom prst="rect">
            <a:avLst/>
          </a:prstGeom>
          <a:noFill/>
          <a:ln>
            <a:noFill/>
          </a:ln>
        </p:spPr>
      </p:pic>
      <p:graphicFrame>
        <p:nvGraphicFramePr>
          <p:cNvPr id="9" name="Схема 8"/>
          <p:cNvGraphicFramePr/>
          <p:nvPr>
            <p:extLst>
              <p:ext uri="{D42A27DB-BD31-4B8C-83A1-F6EECF244321}">
                <p14:modId xmlns:p14="http://schemas.microsoft.com/office/powerpoint/2010/main" val="4003508330"/>
              </p:ext>
            </p:extLst>
          </p:nvPr>
        </p:nvGraphicFramePr>
        <p:xfrm>
          <a:off x="971098" y="5774267"/>
          <a:ext cx="22707453" cy="3927549"/>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11" name="Picture 36">
            <a:extLst>
              <a:ext uri="{FF2B5EF4-FFF2-40B4-BE49-F238E27FC236}">
                <a16:creationId xmlns:a16="http://schemas.microsoft.com/office/drawing/2014/main" id="{61DCD8D1-7763-2096-9859-042C527A66E0}"/>
              </a:ext>
            </a:extLst>
          </p:cNvPr>
          <p:cNvPicPr>
            <a:picLocks noChangeAspect="1"/>
          </p:cNvPicPr>
          <p:nvPr/>
        </p:nvPicPr>
        <p:blipFill>
          <a:blip r:embed="rId10"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589008315"/>
      </p:ext>
    </p:extLst>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379607" y="372669"/>
            <a:ext cx="6089994" cy="3044997"/>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1922395" y="2308144"/>
            <a:ext cx="19545399" cy="1195677"/>
          </a:xfrm>
        </p:spPr>
        <p:txBody>
          <a:bodyPr>
            <a:normAutofit fontScale="90000"/>
          </a:bodyPr>
          <a:lstStyle/>
          <a:p>
            <a:pPr lvl="0"/>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ru-RU" sz="5300" b="1" dirty="0" err="1" smtClean="0">
                <a:solidFill>
                  <a:schemeClr val="accent1">
                    <a:lumMod val="50000"/>
                  </a:schemeClr>
                </a:solidFill>
                <a:latin typeface="Arial" panose="020B0604020202020204" pitchFamily="34" charset="0"/>
                <a:cs typeface="Arial" panose="020B0604020202020204" pitchFamily="34" charset="0"/>
              </a:rPr>
              <a:t>Внесення</a:t>
            </a:r>
            <a:r>
              <a:rPr lang="ru-RU" sz="5300" b="1" dirty="0" smtClean="0">
                <a:solidFill>
                  <a:schemeClr val="accent1">
                    <a:lumMod val="50000"/>
                  </a:schemeClr>
                </a:solidFill>
                <a:latin typeface="Arial" panose="020B0604020202020204" pitchFamily="34" charset="0"/>
                <a:cs typeface="Arial" panose="020B0604020202020204" pitchFamily="34" charset="0"/>
              </a:rPr>
              <a:t> </a:t>
            </a:r>
            <a:r>
              <a:rPr lang="ru-RU" sz="5300" b="1" dirty="0" err="1" smtClean="0">
                <a:solidFill>
                  <a:schemeClr val="accent1">
                    <a:lumMod val="50000"/>
                  </a:schemeClr>
                </a:solidFill>
                <a:latin typeface="Arial" panose="020B0604020202020204" pitchFamily="34" charset="0"/>
                <a:cs typeface="Arial" panose="020B0604020202020204" pitchFamily="34" charset="0"/>
              </a:rPr>
              <a:t>змін</a:t>
            </a:r>
            <a:r>
              <a:rPr lang="ru-RU" sz="5300" b="1" dirty="0" smtClean="0">
                <a:solidFill>
                  <a:schemeClr val="accent1">
                    <a:lumMod val="50000"/>
                  </a:schemeClr>
                </a:solidFill>
                <a:latin typeface="Arial" panose="020B0604020202020204" pitchFamily="34" charset="0"/>
                <a:cs typeface="Arial" panose="020B0604020202020204" pitchFamily="34" charset="0"/>
              </a:rPr>
              <a:t> до </a:t>
            </a:r>
            <a:r>
              <a:rPr lang="ru-RU" sz="5300" b="1" dirty="0" err="1" smtClean="0">
                <a:solidFill>
                  <a:schemeClr val="accent1">
                    <a:lumMod val="50000"/>
                  </a:schemeClr>
                </a:solidFill>
                <a:latin typeface="Arial" panose="020B0604020202020204" pitchFamily="34" charset="0"/>
                <a:cs typeface="Arial" panose="020B0604020202020204" pitchFamily="34" charset="0"/>
              </a:rPr>
              <a:t>істотних</a:t>
            </a:r>
            <a:r>
              <a:rPr lang="ru-RU" sz="5300" b="1" dirty="0" smtClean="0">
                <a:solidFill>
                  <a:schemeClr val="accent1">
                    <a:lumMod val="50000"/>
                  </a:schemeClr>
                </a:solidFill>
                <a:latin typeface="Arial" panose="020B0604020202020204" pitchFamily="34" charset="0"/>
                <a:cs typeface="Arial" panose="020B0604020202020204" pitchFamily="34" charset="0"/>
              </a:rPr>
              <a:t> умов договору</a:t>
            </a:r>
            <a:endParaRPr lang="ru-RU" sz="5300" b="1" dirty="0">
              <a:solidFill>
                <a:schemeClr val="accent1">
                  <a:lumMod val="50000"/>
                </a:schemeClr>
              </a:solidFill>
              <a:latin typeface="Arial" panose="020B0604020202020204" pitchFamily="34" charset="0"/>
              <a:cs typeface="Arial" panose="020B0604020202020204" pitchFamily="34" charset="0"/>
            </a:endParaRPr>
          </a:p>
        </p:txBody>
      </p:sp>
      <p:sp>
        <p:nvSpPr>
          <p:cNvPr id="6" name="Google Shape;153;p5"/>
          <p:cNvSpPr txBox="1"/>
          <p:nvPr/>
        </p:nvSpPr>
        <p:spPr>
          <a:xfrm>
            <a:off x="1994742" y="4621057"/>
            <a:ext cx="21683810" cy="1015622"/>
          </a:xfrm>
          <a:prstGeom prst="rect">
            <a:avLst/>
          </a:prstGeom>
          <a:noFill/>
          <a:ln>
            <a:noFill/>
          </a:ln>
        </p:spPr>
        <p:txBody>
          <a:bodyPr spcFirstLastPara="1" wrap="square" lIns="91425" tIns="45700" rIns="91425" bIns="45700" anchor="t" anchorCtr="0">
            <a:spAutoFit/>
          </a:bodyPr>
          <a:lstStyle/>
          <a:p>
            <a:r>
              <a:rPr lang="uk-UA" dirty="0"/>
              <a:t>Істотні умови договору про закупівлю не можуть змінюватися після його підписання до виконання зобов’язань сторонами в повному обсязі, крім випадків:</a:t>
            </a:r>
          </a:p>
        </p:txBody>
      </p:sp>
      <p:pic>
        <p:nvPicPr>
          <p:cNvPr id="7" name="Google Shape;158;p5"/>
          <p:cNvPicPr preferRelativeResize="0"/>
          <p:nvPr/>
        </p:nvPicPr>
        <p:blipFill rotWithShape="1">
          <a:blip r:embed="rId4">
            <a:alphaModFix/>
          </a:blip>
          <a:srcRect/>
          <a:stretch/>
        </p:blipFill>
        <p:spPr>
          <a:xfrm>
            <a:off x="971099" y="4687821"/>
            <a:ext cx="512763" cy="512763"/>
          </a:xfrm>
          <a:prstGeom prst="rect">
            <a:avLst/>
          </a:prstGeom>
          <a:noFill/>
          <a:ln>
            <a:noFill/>
          </a:ln>
        </p:spPr>
      </p:pic>
      <p:graphicFrame>
        <p:nvGraphicFramePr>
          <p:cNvPr id="9" name="Схема 8"/>
          <p:cNvGraphicFramePr/>
          <p:nvPr>
            <p:extLst>
              <p:ext uri="{D42A27DB-BD31-4B8C-83A1-F6EECF244321}">
                <p14:modId xmlns:p14="http://schemas.microsoft.com/office/powerpoint/2010/main" val="3283670644"/>
              </p:ext>
            </p:extLst>
          </p:nvPr>
        </p:nvGraphicFramePr>
        <p:xfrm>
          <a:off x="971098" y="5774267"/>
          <a:ext cx="22707453" cy="3927549"/>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Прямокутник 18">
            <a:extLst>
              <a:ext uri="{FF2B5EF4-FFF2-40B4-BE49-F238E27FC236}">
                <a16:creationId xmlns:a16="http://schemas.microsoft.com/office/drawing/2014/main" id="{BEE9FC4C-D8D3-4551-A71D-8431A4914279}"/>
              </a:ext>
            </a:extLst>
          </p:cNvPr>
          <p:cNvSpPr/>
          <p:nvPr/>
        </p:nvSpPr>
        <p:spPr>
          <a:xfrm>
            <a:off x="6301409" y="11233598"/>
            <a:ext cx="17678402" cy="1477328"/>
          </a:xfrm>
          <a:prstGeom prst="rect">
            <a:avLst/>
          </a:prstGeom>
          <a:solidFill>
            <a:schemeClr val="accent4">
              <a:lumMod val="60000"/>
              <a:lumOff val="40000"/>
            </a:schemeClr>
          </a:solidFill>
          <a:ln>
            <a:solidFill>
              <a:schemeClr val="accent1">
                <a:lumMod val="40000"/>
                <a:lumOff val="60000"/>
              </a:schemeClr>
            </a:solidFill>
          </a:ln>
        </p:spPr>
        <p:style>
          <a:lnRef idx="1">
            <a:schemeClr val="accent3"/>
          </a:lnRef>
          <a:fillRef idx="3">
            <a:schemeClr val="accent3"/>
          </a:fillRef>
          <a:effectRef idx="2">
            <a:schemeClr val="accent3"/>
          </a:effectRef>
          <a:fontRef idx="minor">
            <a:schemeClr val="lt1"/>
          </a:fontRef>
        </p:style>
        <p:txBody>
          <a:bodyPr wrap="square">
            <a:spAutoFit/>
          </a:bodyPr>
          <a:lstStyle/>
          <a:p>
            <a:pPr algn="l"/>
            <a:r>
              <a:rPr lang="ru-RU" sz="2400" b="0" dirty="0" err="1">
                <a:solidFill>
                  <a:schemeClr val="tx1"/>
                </a:solidFill>
              </a:rPr>
              <a:t>Коментар</a:t>
            </a:r>
            <a:r>
              <a:rPr lang="ru-RU" sz="2400" b="0" dirty="0">
                <a:solidFill>
                  <a:schemeClr val="tx1"/>
                </a:solidFill>
              </a:rPr>
              <a:t>:</a:t>
            </a:r>
          </a:p>
          <a:p>
            <a:pPr algn="l"/>
            <a:r>
              <a:rPr lang="ru-RU" sz="2400" b="0" dirty="0">
                <a:solidFill>
                  <a:schemeClr val="tx1"/>
                </a:solidFill>
              </a:rPr>
              <a:t>Зміна </a:t>
            </a:r>
            <a:r>
              <a:rPr lang="ru-RU" sz="2400" b="0" dirty="0" err="1">
                <a:solidFill>
                  <a:schemeClr val="tx1"/>
                </a:solidFill>
              </a:rPr>
              <a:t>системи</a:t>
            </a:r>
            <a:r>
              <a:rPr lang="ru-RU" sz="2400" b="0" dirty="0">
                <a:solidFill>
                  <a:schemeClr val="tx1"/>
                </a:solidFill>
              </a:rPr>
              <a:t> </a:t>
            </a:r>
            <a:r>
              <a:rPr lang="ru-RU" sz="2400" b="0" dirty="0" err="1">
                <a:solidFill>
                  <a:schemeClr val="tx1"/>
                </a:solidFill>
              </a:rPr>
              <a:t>оподаткування</a:t>
            </a:r>
            <a:r>
              <a:rPr lang="ru-RU" sz="2400" b="0" dirty="0">
                <a:solidFill>
                  <a:schemeClr val="tx1"/>
                </a:solidFill>
              </a:rPr>
              <a:t> </a:t>
            </a:r>
            <a:r>
              <a:rPr lang="ru-RU" sz="2400" b="0" dirty="0" err="1">
                <a:solidFill>
                  <a:schemeClr val="tx1"/>
                </a:solidFill>
              </a:rPr>
              <a:t>платником</a:t>
            </a:r>
            <a:r>
              <a:rPr lang="ru-RU" sz="2400" b="0" dirty="0">
                <a:solidFill>
                  <a:schemeClr val="tx1"/>
                </a:solidFill>
              </a:rPr>
              <a:t> (</a:t>
            </a:r>
            <a:r>
              <a:rPr lang="ru-RU" sz="2400" b="0" dirty="0" err="1">
                <a:solidFill>
                  <a:schemeClr val="tx1"/>
                </a:solidFill>
              </a:rPr>
              <a:t>перехід</a:t>
            </a:r>
            <a:r>
              <a:rPr lang="ru-RU" sz="2400" b="0" dirty="0">
                <a:solidFill>
                  <a:schemeClr val="tx1"/>
                </a:solidFill>
              </a:rPr>
              <a:t> </a:t>
            </a:r>
            <a:r>
              <a:rPr lang="ru-RU" sz="2400" b="0" dirty="0" err="1">
                <a:solidFill>
                  <a:schemeClr val="tx1"/>
                </a:solidFill>
              </a:rPr>
              <a:t>зі</a:t>
            </a:r>
            <a:r>
              <a:rPr lang="ru-RU" sz="2400" b="0" dirty="0">
                <a:solidFill>
                  <a:schemeClr val="tx1"/>
                </a:solidFill>
              </a:rPr>
              <a:t> </a:t>
            </a:r>
            <a:r>
              <a:rPr lang="ru-RU" sz="2400" b="0" dirty="0" err="1">
                <a:solidFill>
                  <a:schemeClr val="tx1"/>
                </a:solidFill>
              </a:rPr>
              <a:t>спрощеної</a:t>
            </a:r>
            <a:r>
              <a:rPr lang="ru-RU" sz="2400" b="0" dirty="0">
                <a:solidFill>
                  <a:schemeClr val="tx1"/>
                </a:solidFill>
              </a:rPr>
              <a:t> </a:t>
            </a:r>
            <a:r>
              <a:rPr lang="ru-RU" sz="2400" b="0" dirty="0" err="1">
                <a:solidFill>
                  <a:schemeClr val="tx1"/>
                </a:solidFill>
              </a:rPr>
              <a:t>системи</a:t>
            </a:r>
            <a:r>
              <a:rPr lang="ru-RU" sz="2400" b="0" dirty="0">
                <a:solidFill>
                  <a:schemeClr val="tx1"/>
                </a:solidFill>
              </a:rPr>
              <a:t> </a:t>
            </a:r>
            <a:r>
              <a:rPr lang="ru-RU" sz="2400" b="0" dirty="0" err="1">
                <a:solidFill>
                  <a:schemeClr val="tx1"/>
                </a:solidFill>
              </a:rPr>
              <a:t>оподаткування</a:t>
            </a:r>
            <a:r>
              <a:rPr lang="ru-RU" sz="2400" b="0" dirty="0">
                <a:solidFill>
                  <a:schemeClr val="tx1"/>
                </a:solidFill>
              </a:rPr>
              <a:t> на </a:t>
            </a:r>
            <a:r>
              <a:rPr lang="ru-RU" sz="2400" b="0" dirty="0" err="1">
                <a:solidFill>
                  <a:schemeClr val="tx1"/>
                </a:solidFill>
              </a:rPr>
              <a:t>загальну</a:t>
            </a:r>
            <a:r>
              <a:rPr lang="ru-RU" sz="2400" b="0" dirty="0">
                <a:solidFill>
                  <a:schemeClr val="tx1"/>
                </a:solidFill>
              </a:rPr>
              <a:t>) не </a:t>
            </a:r>
            <a:r>
              <a:rPr lang="ru-RU" sz="2400" b="0" dirty="0" err="1">
                <a:solidFill>
                  <a:schemeClr val="tx1"/>
                </a:solidFill>
              </a:rPr>
              <a:t>визначена</a:t>
            </a:r>
            <a:r>
              <a:rPr lang="ru-RU" sz="2400" b="0" dirty="0">
                <a:solidFill>
                  <a:schemeClr val="tx1"/>
                </a:solidFill>
              </a:rPr>
              <a:t> Законом як </a:t>
            </a:r>
            <a:r>
              <a:rPr lang="ru-RU" sz="2400" b="0" dirty="0" err="1">
                <a:solidFill>
                  <a:schemeClr val="tx1"/>
                </a:solidFill>
              </a:rPr>
              <a:t>підстава</a:t>
            </a:r>
            <a:r>
              <a:rPr lang="ru-RU" sz="2400" b="0" dirty="0">
                <a:solidFill>
                  <a:schemeClr val="tx1"/>
                </a:solidFill>
              </a:rPr>
              <a:t> для </a:t>
            </a:r>
            <a:r>
              <a:rPr lang="ru-RU" sz="2400" b="0" dirty="0" err="1">
                <a:solidFill>
                  <a:schemeClr val="tx1"/>
                </a:solidFill>
              </a:rPr>
              <a:t>зміни</a:t>
            </a:r>
            <a:r>
              <a:rPr lang="ru-RU" sz="2400" b="0" dirty="0">
                <a:solidFill>
                  <a:schemeClr val="tx1"/>
                </a:solidFill>
              </a:rPr>
              <a:t> </a:t>
            </a:r>
            <a:r>
              <a:rPr lang="ru-RU" sz="2400" b="0" dirty="0" err="1">
                <a:solidFill>
                  <a:schemeClr val="tx1"/>
                </a:solidFill>
              </a:rPr>
              <a:t>умови</a:t>
            </a:r>
            <a:r>
              <a:rPr lang="ru-RU" sz="2400" b="0" dirty="0">
                <a:solidFill>
                  <a:schemeClr val="tx1"/>
                </a:solidFill>
              </a:rPr>
              <a:t> договору про </a:t>
            </a:r>
            <a:r>
              <a:rPr lang="ru-RU" sz="2400" b="0" dirty="0" err="1">
                <a:solidFill>
                  <a:schemeClr val="tx1"/>
                </a:solidFill>
              </a:rPr>
              <a:t>закупівлю</a:t>
            </a:r>
            <a:r>
              <a:rPr lang="ru-RU" sz="2400" b="0" dirty="0">
                <a:solidFill>
                  <a:schemeClr val="tx1"/>
                </a:solidFill>
              </a:rPr>
              <a:t>. </a:t>
            </a:r>
          </a:p>
          <a:p>
            <a:endParaRPr lang="uk-UA" sz="1800" b="0" dirty="0">
              <a:solidFill>
                <a:schemeClr val="tx1"/>
              </a:solidFill>
            </a:endParaRPr>
          </a:p>
        </p:txBody>
      </p:sp>
      <p:pic>
        <p:nvPicPr>
          <p:cNvPr id="11" name="Picture 36">
            <a:extLst>
              <a:ext uri="{FF2B5EF4-FFF2-40B4-BE49-F238E27FC236}">
                <a16:creationId xmlns:a16="http://schemas.microsoft.com/office/drawing/2014/main" id="{61DCD8D1-7763-2096-9859-042C527A66E0}"/>
              </a:ext>
            </a:extLst>
          </p:cNvPr>
          <p:cNvPicPr>
            <a:picLocks noChangeAspect="1"/>
          </p:cNvPicPr>
          <p:nvPr/>
        </p:nvPicPr>
        <p:blipFill>
          <a:blip r:embed="rId10"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3108144723"/>
      </p:ext>
    </p:extLst>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560848" y="116766"/>
            <a:ext cx="6117703" cy="3058852"/>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1922395" y="2308144"/>
            <a:ext cx="19545399" cy="1195677"/>
          </a:xfrm>
        </p:spPr>
        <p:txBody>
          <a:bodyPr>
            <a:normAutofit fontScale="90000"/>
          </a:bodyPr>
          <a:lstStyle/>
          <a:p>
            <a:pPr lvl="0"/>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ru-RU" sz="5300" b="1" dirty="0" err="1" smtClean="0">
                <a:solidFill>
                  <a:schemeClr val="accent1">
                    <a:lumMod val="50000"/>
                  </a:schemeClr>
                </a:solidFill>
                <a:latin typeface="Arial" panose="020B0604020202020204" pitchFamily="34" charset="0"/>
                <a:cs typeface="Arial" panose="020B0604020202020204" pitchFamily="34" charset="0"/>
              </a:rPr>
              <a:t>Внесення</a:t>
            </a:r>
            <a:r>
              <a:rPr lang="ru-RU" sz="5300" b="1" dirty="0" smtClean="0">
                <a:solidFill>
                  <a:schemeClr val="accent1">
                    <a:lumMod val="50000"/>
                  </a:schemeClr>
                </a:solidFill>
                <a:latin typeface="Arial" panose="020B0604020202020204" pitchFamily="34" charset="0"/>
                <a:cs typeface="Arial" panose="020B0604020202020204" pitchFamily="34" charset="0"/>
              </a:rPr>
              <a:t> </a:t>
            </a:r>
            <a:r>
              <a:rPr lang="ru-RU" sz="5300" b="1" dirty="0" err="1" smtClean="0">
                <a:solidFill>
                  <a:schemeClr val="accent1">
                    <a:lumMod val="50000"/>
                  </a:schemeClr>
                </a:solidFill>
                <a:latin typeface="Arial" panose="020B0604020202020204" pitchFamily="34" charset="0"/>
                <a:cs typeface="Arial" panose="020B0604020202020204" pitchFamily="34" charset="0"/>
              </a:rPr>
              <a:t>змін</a:t>
            </a:r>
            <a:r>
              <a:rPr lang="ru-RU" sz="5300" b="1" dirty="0" smtClean="0">
                <a:solidFill>
                  <a:schemeClr val="accent1">
                    <a:lumMod val="50000"/>
                  </a:schemeClr>
                </a:solidFill>
                <a:latin typeface="Arial" panose="020B0604020202020204" pitchFamily="34" charset="0"/>
                <a:cs typeface="Arial" panose="020B0604020202020204" pitchFamily="34" charset="0"/>
              </a:rPr>
              <a:t> до </a:t>
            </a:r>
            <a:r>
              <a:rPr lang="ru-RU" sz="5300" b="1" dirty="0" err="1" smtClean="0">
                <a:solidFill>
                  <a:schemeClr val="accent1">
                    <a:lumMod val="50000"/>
                  </a:schemeClr>
                </a:solidFill>
                <a:latin typeface="Arial" panose="020B0604020202020204" pitchFamily="34" charset="0"/>
                <a:cs typeface="Arial" panose="020B0604020202020204" pitchFamily="34" charset="0"/>
              </a:rPr>
              <a:t>істотних</a:t>
            </a:r>
            <a:r>
              <a:rPr lang="ru-RU" sz="5300" b="1" dirty="0" smtClean="0">
                <a:solidFill>
                  <a:schemeClr val="accent1">
                    <a:lumMod val="50000"/>
                  </a:schemeClr>
                </a:solidFill>
                <a:latin typeface="Arial" panose="020B0604020202020204" pitchFamily="34" charset="0"/>
                <a:cs typeface="Arial" panose="020B0604020202020204" pitchFamily="34" charset="0"/>
              </a:rPr>
              <a:t> умов договору</a:t>
            </a:r>
            <a:endParaRPr lang="ru-RU" sz="5300" b="1" dirty="0">
              <a:solidFill>
                <a:schemeClr val="accent1">
                  <a:lumMod val="50000"/>
                </a:schemeClr>
              </a:solidFill>
              <a:latin typeface="Arial" panose="020B0604020202020204" pitchFamily="34" charset="0"/>
              <a:cs typeface="Arial" panose="020B0604020202020204" pitchFamily="34" charset="0"/>
            </a:endParaRPr>
          </a:p>
        </p:txBody>
      </p:sp>
      <p:sp>
        <p:nvSpPr>
          <p:cNvPr id="6" name="Google Shape;153;p5"/>
          <p:cNvSpPr txBox="1"/>
          <p:nvPr/>
        </p:nvSpPr>
        <p:spPr>
          <a:xfrm>
            <a:off x="1994742" y="4621057"/>
            <a:ext cx="21683810" cy="1015622"/>
          </a:xfrm>
          <a:prstGeom prst="rect">
            <a:avLst/>
          </a:prstGeom>
          <a:noFill/>
          <a:ln>
            <a:noFill/>
          </a:ln>
        </p:spPr>
        <p:txBody>
          <a:bodyPr spcFirstLastPara="1" wrap="square" lIns="91425" tIns="45700" rIns="91425" bIns="45700" anchor="t" anchorCtr="0">
            <a:spAutoFit/>
          </a:bodyPr>
          <a:lstStyle/>
          <a:p>
            <a:r>
              <a:rPr lang="uk-UA" dirty="0"/>
              <a:t>Істотні умови договору про закупівлю не можуть змінюватися після його підписання до виконання зобов’язань сторонами в повному обсязі, крім випадків:</a:t>
            </a:r>
          </a:p>
        </p:txBody>
      </p:sp>
      <p:pic>
        <p:nvPicPr>
          <p:cNvPr id="7" name="Google Shape;158;p5"/>
          <p:cNvPicPr preferRelativeResize="0"/>
          <p:nvPr/>
        </p:nvPicPr>
        <p:blipFill rotWithShape="1">
          <a:blip r:embed="rId4">
            <a:alphaModFix/>
          </a:blip>
          <a:srcRect/>
          <a:stretch/>
        </p:blipFill>
        <p:spPr>
          <a:xfrm>
            <a:off x="971099" y="4687821"/>
            <a:ext cx="512763" cy="512763"/>
          </a:xfrm>
          <a:prstGeom prst="rect">
            <a:avLst/>
          </a:prstGeom>
          <a:noFill/>
          <a:ln>
            <a:noFill/>
          </a:ln>
        </p:spPr>
      </p:pic>
      <p:graphicFrame>
        <p:nvGraphicFramePr>
          <p:cNvPr id="9" name="Схема 8"/>
          <p:cNvGraphicFramePr/>
          <p:nvPr>
            <p:extLst/>
          </p:nvPr>
        </p:nvGraphicFramePr>
        <p:xfrm>
          <a:off x="971098" y="5774267"/>
          <a:ext cx="22707453" cy="3927549"/>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Прямокутник 18">
            <a:extLst>
              <a:ext uri="{FF2B5EF4-FFF2-40B4-BE49-F238E27FC236}">
                <a16:creationId xmlns:a16="http://schemas.microsoft.com/office/drawing/2014/main" id="{BEE9FC4C-D8D3-4551-A71D-8431A4914279}"/>
              </a:ext>
            </a:extLst>
          </p:cNvPr>
          <p:cNvSpPr/>
          <p:nvPr/>
        </p:nvSpPr>
        <p:spPr>
          <a:xfrm>
            <a:off x="6000149" y="10079436"/>
            <a:ext cx="17678402" cy="2308324"/>
          </a:xfrm>
          <a:prstGeom prst="rect">
            <a:avLst/>
          </a:prstGeom>
          <a:solidFill>
            <a:schemeClr val="accent4">
              <a:lumMod val="60000"/>
              <a:lumOff val="40000"/>
            </a:schemeClr>
          </a:solidFill>
          <a:ln>
            <a:solidFill>
              <a:schemeClr val="accent1">
                <a:lumMod val="40000"/>
                <a:lumOff val="60000"/>
              </a:schemeClr>
            </a:solidFill>
          </a:ln>
        </p:spPr>
        <p:style>
          <a:lnRef idx="1">
            <a:schemeClr val="accent3"/>
          </a:lnRef>
          <a:fillRef idx="3">
            <a:schemeClr val="accent3"/>
          </a:fillRef>
          <a:effectRef idx="2">
            <a:schemeClr val="accent3"/>
          </a:effectRef>
          <a:fontRef idx="minor">
            <a:schemeClr val="lt1"/>
          </a:fontRef>
        </p:style>
        <p:txBody>
          <a:bodyPr wrap="square">
            <a:spAutoFit/>
          </a:bodyPr>
          <a:lstStyle/>
          <a:p>
            <a:pPr algn="l"/>
            <a:r>
              <a:rPr lang="ru-RU" sz="2400" b="0" dirty="0" err="1">
                <a:solidFill>
                  <a:schemeClr val="tx1"/>
                </a:solidFill>
              </a:rPr>
              <a:t>Коментар</a:t>
            </a:r>
            <a:r>
              <a:rPr lang="ru-RU" sz="2400" b="0" dirty="0">
                <a:solidFill>
                  <a:schemeClr val="tx1"/>
                </a:solidFill>
              </a:rPr>
              <a:t>:</a:t>
            </a:r>
          </a:p>
          <a:p>
            <a:pPr algn="l"/>
            <a:r>
              <a:rPr lang="ru-RU" sz="2400" b="0" dirty="0">
                <a:solidFill>
                  <a:schemeClr val="tx1"/>
                </a:solidFill>
              </a:rPr>
              <a:t>У </a:t>
            </a:r>
            <a:r>
              <a:rPr lang="ru-RU" sz="2400" b="0" dirty="0" err="1">
                <a:solidFill>
                  <a:schemeClr val="tx1"/>
                </a:solidFill>
              </a:rPr>
              <a:t>разі</a:t>
            </a:r>
            <a:r>
              <a:rPr lang="ru-RU" sz="2400" b="0" dirty="0">
                <a:solidFill>
                  <a:schemeClr val="tx1"/>
                </a:solidFill>
              </a:rPr>
              <a:t> </a:t>
            </a:r>
            <a:r>
              <a:rPr lang="ru-RU" sz="2400" b="0" dirty="0" err="1">
                <a:solidFill>
                  <a:schemeClr val="tx1"/>
                </a:solidFill>
              </a:rPr>
              <a:t>застосування</a:t>
            </a:r>
            <a:r>
              <a:rPr lang="ru-RU" sz="2400" b="0" dirty="0">
                <a:solidFill>
                  <a:schemeClr val="tx1"/>
                </a:solidFill>
              </a:rPr>
              <a:t> </a:t>
            </a:r>
            <a:r>
              <a:rPr lang="ru-RU" sz="2400" b="0" dirty="0" err="1">
                <a:solidFill>
                  <a:schemeClr val="tx1"/>
                </a:solidFill>
              </a:rPr>
              <a:t>цієї</a:t>
            </a:r>
            <a:r>
              <a:rPr lang="ru-RU" sz="2400" b="0" dirty="0">
                <a:solidFill>
                  <a:schemeClr val="tx1"/>
                </a:solidFill>
              </a:rPr>
              <a:t> </a:t>
            </a:r>
            <a:r>
              <a:rPr lang="ru-RU" sz="2400" b="0" dirty="0" err="1">
                <a:solidFill>
                  <a:schemeClr val="tx1"/>
                </a:solidFill>
              </a:rPr>
              <a:t>підстави</a:t>
            </a:r>
            <a:r>
              <a:rPr lang="ru-RU" sz="2400" b="0" dirty="0">
                <a:solidFill>
                  <a:schemeClr val="tx1"/>
                </a:solidFill>
              </a:rPr>
              <a:t> </a:t>
            </a:r>
            <a:r>
              <a:rPr lang="ru-RU" sz="2400" b="0" dirty="0" err="1">
                <a:solidFill>
                  <a:schemeClr val="tx1"/>
                </a:solidFill>
              </a:rPr>
              <a:t>кількість</a:t>
            </a:r>
            <a:r>
              <a:rPr lang="ru-RU" sz="2400" b="0" dirty="0">
                <a:solidFill>
                  <a:schemeClr val="tx1"/>
                </a:solidFill>
              </a:rPr>
              <a:t> товару не </a:t>
            </a:r>
            <a:r>
              <a:rPr lang="ru-RU" sz="2400" b="0" dirty="0" err="1">
                <a:solidFill>
                  <a:schemeClr val="tx1"/>
                </a:solidFill>
              </a:rPr>
              <a:t>змінюється</a:t>
            </a:r>
            <a:r>
              <a:rPr lang="ru-RU" sz="2400" b="0" dirty="0">
                <a:solidFill>
                  <a:schemeClr val="tx1"/>
                </a:solidFill>
              </a:rPr>
              <a:t>, а </a:t>
            </a:r>
            <a:r>
              <a:rPr lang="ru-RU" sz="2400" b="0" dirty="0" err="1">
                <a:solidFill>
                  <a:schemeClr val="tx1"/>
                </a:solidFill>
              </a:rPr>
              <a:t>загальна</a:t>
            </a:r>
            <a:r>
              <a:rPr lang="ru-RU" sz="2400" b="0" dirty="0">
                <a:solidFill>
                  <a:schemeClr val="tx1"/>
                </a:solidFill>
              </a:rPr>
              <a:t> </a:t>
            </a:r>
            <a:r>
              <a:rPr lang="ru-RU" sz="2400" b="0" dirty="0" err="1">
                <a:solidFill>
                  <a:schemeClr val="tx1"/>
                </a:solidFill>
              </a:rPr>
              <a:t>ціна</a:t>
            </a:r>
            <a:r>
              <a:rPr lang="ru-RU" sz="2400" b="0" dirty="0">
                <a:solidFill>
                  <a:schemeClr val="tx1"/>
                </a:solidFill>
              </a:rPr>
              <a:t> договору про </a:t>
            </a:r>
            <a:r>
              <a:rPr lang="ru-RU" sz="2400" b="0" dirty="0" err="1">
                <a:solidFill>
                  <a:schemeClr val="tx1"/>
                </a:solidFill>
              </a:rPr>
              <a:t>закупівлю</a:t>
            </a:r>
            <a:r>
              <a:rPr lang="ru-RU" sz="2400" b="0" dirty="0">
                <a:solidFill>
                  <a:schemeClr val="tx1"/>
                </a:solidFill>
              </a:rPr>
              <a:t> </a:t>
            </a:r>
            <a:r>
              <a:rPr lang="ru-RU" sz="2400" b="0" dirty="0" err="1">
                <a:solidFill>
                  <a:schemeClr val="tx1"/>
                </a:solidFill>
              </a:rPr>
              <a:t>збільшується</a:t>
            </a:r>
            <a:r>
              <a:rPr lang="ru-RU" sz="2400" b="0" dirty="0">
                <a:solidFill>
                  <a:schemeClr val="tx1"/>
                </a:solidFill>
              </a:rPr>
              <a:t>. Зміна </a:t>
            </a:r>
            <a:r>
              <a:rPr lang="ru-RU" sz="2400" b="0" dirty="0" err="1">
                <a:solidFill>
                  <a:schemeClr val="tx1"/>
                </a:solidFill>
              </a:rPr>
              <a:t>ціни</a:t>
            </a:r>
            <a:r>
              <a:rPr lang="ru-RU" sz="2400" b="0" dirty="0">
                <a:solidFill>
                  <a:schemeClr val="tx1"/>
                </a:solidFill>
              </a:rPr>
              <a:t> за </a:t>
            </a:r>
            <a:r>
              <a:rPr lang="ru-RU" sz="2400" b="0" dirty="0" err="1">
                <a:solidFill>
                  <a:schemeClr val="tx1"/>
                </a:solidFill>
              </a:rPr>
              <a:t>цим</a:t>
            </a:r>
            <a:r>
              <a:rPr lang="ru-RU" sz="2400" b="0" dirty="0">
                <a:solidFill>
                  <a:schemeClr val="tx1"/>
                </a:solidFill>
              </a:rPr>
              <a:t> пунктом не </a:t>
            </a:r>
            <a:r>
              <a:rPr lang="ru-RU" sz="2400" b="0" dirty="0" err="1">
                <a:solidFill>
                  <a:schemeClr val="tx1"/>
                </a:solidFill>
              </a:rPr>
              <a:t>вимагає</a:t>
            </a:r>
            <a:r>
              <a:rPr lang="ru-RU" sz="2400" b="0" dirty="0">
                <a:solidFill>
                  <a:schemeClr val="tx1"/>
                </a:solidFill>
              </a:rPr>
              <a:t> </a:t>
            </a:r>
            <a:r>
              <a:rPr lang="ru-RU" sz="2400" b="0" dirty="0" err="1">
                <a:solidFill>
                  <a:schemeClr val="tx1"/>
                </a:solidFill>
              </a:rPr>
              <a:t>обов’язкової</a:t>
            </a:r>
            <a:r>
              <a:rPr lang="ru-RU" sz="2400" b="0" dirty="0">
                <a:solidFill>
                  <a:schemeClr val="tx1"/>
                </a:solidFill>
              </a:rPr>
              <a:t> </a:t>
            </a:r>
            <a:r>
              <a:rPr lang="ru-RU" sz="2400" b="0" dirty="0" err="1">
                <a:solidFill>
                  <a:schemeClr val="tx1"/>
                </a:solidFill>
              </a:rPr>
              <a:t>наявності</a:t>
            </a:r>
            <a:r>
              <a:rPr lang="ru-RU" sz="2400" b="0" dirty="0">
                <a:solidFill>
                  <a:schemeClr val="tx1"/>
                </a:solidFill>
              </a:rPr>
              <a:t> документального </a:t>
            </a:r>
            <a:r>
              <a:rPr lang="ru-RU" sz="2400" b="0" dirty="0" err="1">
                <a:solidFill>
                  <a:schemeClr val="tx1"/>
                </a:solidFill>
              </a:rPr>
              <a:t>підтвердження</a:t>
            </a:r>
            <a:r>
              <a:rPr lang="ru-RU" sz="2400" b="0" dirty="0">
                <a:solidFill>
                  <a:schemeClr val="tx1"/>
                </a:solidFill>
              </a:rPr>
              <a:t>, але разом з </a:t>
            </a:r>
            <a:r>
              <a:rPr lang="ru-RU" sz="2400" b="0" dirty="0" err="1">
                <a:solidFill>
                  <a:schemeClr val="tx1"/>
                </a:solidFill>
              </a:rPr>
              <a:t>тим</a:t>
            </a:r>
            <a:r>
              <a:rPr lang="ru-RU" sz="2400" b="0" dirty="0">
                <a:solidFill>
                  <a:schemeClr val="tx1"/>
                </a:solidFill>
              </a:rPr>
              <a:t> для </a:t>
            </a:r>
            <a:r>
              <a:rPr lang="ru-RU" sz="2400" b="0" dirty="0" err="1">
                <a:solidFill>
                  <a:schemeClr val="tx1"/>
                </a:solidFill>
              </a:rPr>
              <a:t>зміни</a:t>
            </a:r>
            <a:r>
              <a:rPr lang="ru-RU" sz="2400" b="0" dirty="0">
                <a:solidFill>
                  <a:schemeClr val="tx1"/>
                </a:solidFill>
              </a:rPr>
              <a:t> </a:t>
            </a:r>
            <a:r>
              <a:rPr lang="ru-RU" sz="2400" b="0" dirty="0" err="1">
                <a:solidFill>
                  <a:schemeClr val="tx1"/>
                </a:solidFill>
              </a:rPr>
              <a:t>ціни</a:t>
            </a:r>
            <a:r>
              <a:rPr lang="ru-RU" sz="2400" b="0" dirty="0">
                <a:solidFill>
                  <a:schemeClr val="tx1"/>
                </a:solidFill>
              </a:rPr>
              <a:t> за </a:t>
            </a:r>
            <a:r>
              <a:rPr lang="ru-RU" sz="2400" b="0" dirty="0" err="1">
                <a:solidFill>
                  <a:schemeClr val="tx1"/>
                </a:solidFill>
              </a:rPr>
              <a:t>цим</a:t>
            </a:r>
            <a:r>
              <a:rPr lang="ru-RU" sz="2400" b="0" dirty="0">
                <a:solidFill>
                  <a:schemeClr val="tx1"/>
                </a:solidFill>
              </a:rPr>
              <a:t> пунктом у </a:t>
            </a:r>
            <a:r>
              <a:rPr lang="ru-RU" sz="2400" b="0" dirty="0" err="1">
                <a:solidFill>
                  <a:schemeClr val="tx1"/>
                </a:solidFill>
              </a:rPr>
              <a:t>договорі</a:t>
            </a:r>
            <a:r>
              <a:rPr lang="ru-RU" sz="2400" b="0" dirty="0">
                <a:solidFill>
                  <a:schemeClr val="tx1"/>
                </a:solidFill>
              </a:rPr>
              <a:t> про </a:t>
            </a:r>
            <a:r>
              <a:rPr lang="ru-RU" sz="2400" b="0" dirty="0" err="1">
                <a:solidFill>
                  <a:schemeClr val="tx1"/>
                </a:solidFill>
              </a:rPr>
              <a:t>закупівлю</a:t>
            </a:r>
            <a:r>
              <a:rPr lang="ru-RU" sz="2400" b="0" dirty="0">
                <a:solidFill>
                  <a:schemeClr val="tx1"/>
                </a:solidFill>
              </a:rPr>
              <a:t> </a:t>
            </a:r>
            <a:r>
              <a:rPr lang="ru-RU" sz="2400" b="0" dirty="0" err="1">
                <a:solidFill>
                  <a:schemeClr val="tx1"/>
                </a:solidFill>
              </a:rPr>
              <a:t>обов’язково</a:t>
            </a:r>
            <a:r>
              <a:rPr lang="ru-RU" sz="2400" b="0" dirty="0">
                <a:solidFill>
                  <a:schemeClr val="tx1"/>
                </a:solidFill>
              </a:rPr>
              <a:t> повинен бути </a:t>
            </a:r>
            <a:r>
              <a:rPr lang="ru-RU" sz="2400" b="0" dirty="0" err="1">
                <a:solidFill>
                  <a:schemeClr val="tx1"/>
                </a:solidFill>
              </a:rPr>
              <a:t>передбачений</a:t>
            </a:r>
            <a:r>
              <a:rPr lang="ru-RU" sz="2400" b="0" dirty="0">
                <a:solidFill>
                  <a:schemeClr val="tx1"/>
                </a:solidFill>
              </a:rPr>
              <a:t> порядок </a:t>
            </a:r>
            <a:r>
              <a:rPr lang="ru-RU" sz="2400" b="0" dirty="0" err="1">
                <a:solidFill>
                  <a:schemeClr val="tx1"/>
                </a:solidFill>
              </a:rPr>
              <a:t>зміни</a:t>
            </a:r>
            <a:r>
              <a:rPr lang="ru-RU" sz="2400" b="0" dirty="0">
                <a:solidFill>
                  <a:schemeClr val="tx1"/>
                </a:solidFill>
              </a:rPr>
              <a:t> </a:t>
            </a:r>
            <a:r>
              <a:rPr lang="ru-RU" sz="2400" b="0" dirty="0" err="1">
                <a:solidFill>
                  <a:schemeClr val="tx1"/>
                </a:solidFill>
              </a:rPr>
              <a:t>ціни</a:t>
            </a:r>
            <a:r>
              <a:rPr lang="ru-RU" sz="2400" b="0" dirty="0">
                <a:solidFill>
                  <a:schemeClr val="tx1"/>
                </a:solidFill>
              </a:rPr>
              <a:t>.</a:t>
            </a:r>
            <a:br>
              <a:rPr lang="ru-RU" sz="2400" b="0" dirty="0">
                <a:solidFill>
                  <a:schemeClr val="tx1"/>
                </a:solidFill>
              </a:rPr>
            </a:br>
            <a:r>
              <a:rPr lang="ru-RU" sz="2400" b="0" dirty="0">
                <a:solidFill>
                  <a:schemeClr val="tx1"/>
                </a:solidFill>
              </a:rPr>
              <a:t/>
            </a:r>
            <a:br>
              <a:rPr lang="ru-RU" sz="2400" b="0" dirty="0">
                <a:solidFill>
                  <a:schemeClr val="tx1"/>
                </a:solidFill>
              </a:rPr>
            </a:br>
            <a:endParaRPr lang="ru-RU" sz="2400" b="0" dirty="0">
              <a:solidFill>
                <a:schemeClr val="tx1"/>
              </a:solidFill>
            </a:endParaRPr>
          </a:p>
        </p:txBody>
      </p:sp>
      <p:pic>
        <p:nvPicPr>
          <p:cNvPr id="11" name="Picture 36">
            <a:extLst>
              <a:ext uri="{FF2B5EF4-FFF2-40B4-BE49-F238E27FC236}">
                <a16:creationId xmlns:a16="http://schemas.microsoft.com/office/drawing/2014/main" id="{61DCD8D1-7763-2096-9859-042C527A66E0}"/>
              </a:ext>
            </a:extLst>
          </p:cNvPr>
          <p:cNvPicPr>
            <a:picLocks noChangeAspect="1"/>
          </p:cNvPicPr>
          <p:nvPr/>
        </p:nvPicPr>
        <p:blipFill>
          <a:blip r:embed="rId10"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2788014660"/>
      </p:ext>
    </p:extLst>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671684" y="247809"/>
            <a:ext cx="6006867" cy="300343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1922395" y="2308144"/>
            <a:ext cx="19545399" cy="1195677"/>
          </a:xfrm>
        </p:spPr>
        <p:txBody>
          <a:bodyPr>
            <a:normAutofit fontScale="90000"/>
          </a:bodyPr>
          <a:lstStyle/>
          <a:p>
            <a:pPr lvl="0"/>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ru-RU" sz="5300" b="1" dirty="0" err="1" smtClean="0">
                <a:solidFill>
                  <a:schemeClr val="accent1">
                    <a:lumMod val="50000"/>
                  </a:schemeClr>
                </a:solidFill>
                <a:latin typeface="Arial" panose="020B0604020202020204" pitchFamily="34" charset="0"/>
                <a:cs typeface="Arial" panose="020B0604020202020204" pitchFamily="34" charset="0"/>
              </a:rPr>
              <a:t>Внесення</a:t>
            </a:r>
            <a:r>
              <a:rPr lang="ru-RU" sz="5300" b="1" dirty="0" smtClean="0">
                <a:solidFill>
                  <a:schemeClr val="accent1">
                    <a:lumMod val="50000"/>
                  </a:schemeClr>
                </a:solidFill>
                <a:latin typeface="Arial" panose="020B0604020202020204" pitchFamily="34" charset="0"/>
                <a:cs typeface="Arial" panose="020B0604020202020204" pitchFamily="34" charset="0"/>
              </a:rPr>
              <a:t> </a:t>
            </a:r>
            <a:r>
              <a:rPr lang="ru-RU" sz="5300" b="1" dirty="0" err="1" smtClean="0">
                <a:solidFill>
                  <a:schemeClr val="accent1">
                    <a:lumMod val="50000"/>
                  </a:schemeClr>
                </a:solidFill>
                <a:latin typeface="Arial" panose="020B0604020202020204" pitchFamily="34" charset="0"/>
                <a:cs typeface="Arial" panose="020B0604020202020204" pitchFamily="34" charset="0"/>
              </a:rPr>
              <a:t>змін</a:t>
            </a:r>
            <a:r>
              <a:rPr lang="ru-RU" sz="5300" b="1" dirty="0" smtClean="0">
                <a:solidFill>
                  <a:schemeClr val="accent1">
                    <a:lumMod val="50000"/>
                  </a:schemeClr>
                </a:solidFill>
                <a:latin typeface="Arial" panose="020B0604020202020204" pitchFamily="34" charset="0"/>
                <a:cs typeface="Arial" panose="020B0604020202020204" pitchFamily="34" charset="0"/>
              </a:rPr>
              <a:t> до </a:t>
            </a:r>
            <a:r>
              <a:rPr lang="ru-RU" sz="5300" b="1" dirty="0" err="1" smtClean="0">
                <a:solidFill>
                  <a:schemeClr val="accent1">
                    <a:lumMod val="50000"/>
                  </a:schemeClr>
                </a:solidFill>
                <a:latin typeface="Arial" panose="020B0604020202020204" pitchFamily="34" charset="0"/>
                <a:cs typeface="Arial" panose="020B0604020202020204" pitchFamily="34" charset="0"/>
              </a:rPr>
              <a:t>істотних</a:t>
            </a:r>
            <a:r>
              <a:rPr lang="ru-RU" sz="5300" b="1" dirty="0" smtClean="0">
                <a:solidFill>
                  <a:schemeClr val="accent1">
                    <a:lumMod val="50000"/>
                  </a:schemeClr>
                </a:solidFill>
                <a:latin typeface="Arial" panose="020B0604020202020204" pitchFamily="34" charset="0"/>
                <a:cs typeface="Arial" panose="020B0604020202020204" pitchFamily="34" charset="0"/>
              </a:rPr>
              <a:t> умов договору</a:t>
            </a:r>
            <a:endParaRPr lang="ru-RU" sz="5300" b="1" dirty="0">
              <a:solidFill>
                <a:schemeClr val="accent1">
                  <a:lumMod val="50000"/>
                </a:schemeClr>
              </a:solidFill>
              <a:latin typeface="Arial" panose="020B0604020202020204" pitchFamily="34" charset="0"/>
              <a:cs typeface="Arial" panose="020B0604020202020204" pitchFamily="34" charset="0"/>
            </a:endParaRPr>
          </a:p>
        </p:txBody>
      </p:sp>
      <p:sp>
        <p:nvSpPr>
          <p:cNvPr id="6" name="Google Shape;153;p5"/>
          <p:cNvSpPr txBox="1"/>
          <p:nvPr/>
        </p:nvSpPr>
        <p:spPr>
          <a:xfrm>
            <a:off x="1994742" y="4621057"/>
            <a:ext cx="21683810" cy="1015622"/>
          </a:xfrm>
          <a:prstGeom prst="rect">
            <a:avLst/>
          </a:prstGeom>
          <a:noFill/>
          <a:ln>
            <a:noFill/>
          </a:ln>
        </p:spPr>
        <p:txBody>
          <a:bodyPr spcFirstLastPara="1" wrap="square" lIns="91425" tIns="45700" rIns="91425" bIns="45700" anchor="t" anchorCtr="0">
            <a:spAutoFit/>
          </a:bodyPr>
          <a:lstStyle/>
          <a:p>
            <a:r>
              <a:rPr lang="uk-UA" dirty="0"/>
              <a:t>Істотні умови договору про закупівлю не можуть змінюватися після його підписання до виконання зобов’язань сторонами в повному обсязі, крім випадків:</a:t>
            </a:r>
          </a:p>
        </p:txBody>
      </p:sp>
      <p:pic>
        <p:nvPicPr>
          <p:cNvPr id="7" name="Google Shape;158;p5"/>
          <p:cNvPicPr preferRelativeResize="0"/>
          <p:nvPr/>
        </p:nvPicPr>
        <p:blipFill rotWithShape="1">
          <a:blip r:embed="rId4">
            <a:alphaModFix/>
          </a:blip>
          <a:srcRect/>
          <a:stretch/>
        </p:blipFill>
        <p:spPr>
          <a:xfrm>
            <a:off x="971099" y="4687821"/>
            <a:ext cx="512763" cy="512763"/>
          </a:xfrm>
          <a:prstGeom prst="rect">
            <a:avLst/>
          </a:prstGeom>
          <a:noFill/>
          <a:ln>
            <a:noFill/>
          </a:ln>
        </p:spPr>
      </p:pic>
      <p:graphicFrame>
        <p:nvGraphicFramePr>
          <p:cNvPr id="9" name="Схема 8"/>
          <p:cNvGraphicFramePr/>
          <p:nvPr>
            <p:extLst/>
          </p:nvPr>
        </p:nvGraphicFramePr>
        <p:xfrm>
          <a:off x="971098" y="5774267"/>
          <a:ext cx="22707453" cy="3927549"/>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10" name="Picture 36">
            <a:extLst>
              <a:ext uri="{FF2B5EF4-FFF2-40B4-BE49-F238E27FC236}">
                <a16:creationId xmlns:a16="http://schemas.microsoft.com/office/drawing/2014/main" id="{61DCD8D1-7763-2096-9859-042C527A66E0}"/>
              </a:ext>
            </a:extLst>
          </p:cNvPr>
          <p:cNvPicPr>
            <a:picLocks noChangeAspect="1"/>
          </p:cNvPicPr>
          <p:nvPr/>
        </p:nvPicPr>
        <p:blipFill>
          <a:blip r:embed="rId10"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426907535"/>
      </p:ext>
    </p:extLst>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35000" y="3553206"/>
            <a:ext cx="23080408" cy="6135329"/>
          </a:xfrm>
        </p:spPr>
        <p:txBody>
          <a:bodyPr>
            <a:normAutofit fontScale="90000"/>
          </a:bodyPr>
          <a:lstStyle/>
          <a:p>
            <a:pPr algn="just"/>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rgbClr val="002060"/>
                </a:solidFill>
                <a:latin typeface="Arial" panose="020B0604020202020204" pitchFamily="34" charset="0"/>
                <a:cs typeface="Arial" panose="020B0604020202020204" pitchFamily="34" charset="0"/>
              </a:rPr>
              <a:t>Зустріч/тренінг відбувається у рамках Програми «Децентралізація приносить кращі результати та ефективність» (DOBRE), що виконується міжнародною організацією Глобал Ком’юнітіз (</a:t>
            </a:r>
            <a:r>
              <a:rPr lang="uk-UA" sz="5300" b="1" dirty="0" err="1">
                <a:solidFill>
                  <a:srgbClr val="002060"/>
                </a:solidFill>
                <a:latin typeface="Arial" panose="020B0604020202020204" pitchFamily="34" charset="0"/>
                <a:cs typeface="Arial" panose="020B0604020202020204" pitchFamily="34" charset="0"/>
              </a:rPr>
              <a:t>Global</a:t>
            </a:r>
            <a:r>
              <a:rPr lang="uk-UA" sz="5300" b="1" dirty="0">
                <a:solidFill>
                  <a:srgbClr val="002060"/>
                </a:solidFill>
                <a:latin typeface="Arial" panose="020B0604020202020204" pitchFamily="34" charset="0"/>
                <a:cs typeface="Arial" panose="020B0604020202020204" pitchFamily="34" charset="0"/>
              </a:rPr>
              <a:t> </a:t>
            </a:r>
            <a:r>
              <a:rPr lang="uk-UA" sz="5300" b="1" dirty="0" err="1">
                <a:solidFill>
                  <a:srgbClr val="002060"/>
                </a:solidFill>
                <a:latin typeface="Arial" panose="020B0604020202020204" pitchFamily="34" charset="0"/>
                <a:cs typeface="Arial" panose="020B0604020202020204" pitchFamily="34" charset="0"/>
              </a:rPr>
              <a:t>Communities</a:t>
            </a:r>
            <a:r>
              <a:rPr lang="uk-UA" sz="5300" b="1" dirty="0">
                <a:solidFill>
                  <a:srgbClr val="002060"/>
                </a:solidFill>
                <a:latin typeface="Arial" panose="020B0604020202020204" pitchFamily="34" charset="0"/>
                <a:cs typeface="Arial" panose="020B0604020202020204" pitchFamily="34" charset="0"/>
              </a:rPr>
              <a:t>) та фінансується Агентством США з міжнародного розвитку (USAID).</a:t>
            </a:r>
            <a:r>
              <a:rPr lang="uk-UA" sz="5300" b="1" dirty="0">
                <a:solidFill>
                  <a:srgbClr val="002060"/>
                </a:solidFill>
              </a:rPr>
              <a:t> </a:t>
            </a:r>
            <a:r>
              <a:rPr lang="en-US" sz="5300" b="1" dirty="0">
                <a:solidFill>
                  <a:srgbClr val="002060"/>
                </a:solidFill>
              </a:rPr>
              <a:t/>
            </a:r>
            <a:br>
              <a:rPr lang="en-US" sz="5300" b="1" dirty="0">
                <a:solidFill>
                  <a:srgbClr val="002060"/>
                </a:solidFill>
              </a:rPr>
            </a:br>
            <a:r>
              <a:rPr lang="uk-UA" sz="5300" dirty="0">
                <a:solidFill>
                  <a:schemeClr val="accent1">
                    <a:lumMod val="50000"/>
                  </a:schemeClr>
                </a:solidFill>
                <a:latin typeface="Arial" panose="020B0604020202020204" pitchFamily="34" charset="0"/>
                <a:cs typeface="Arial" panose="020B0604020202020204" pitchFamily="34" charset="0"/>
              </a:rPr>
              <a:t/>
            </a:r>
            <a:br>
              <a:rPr lang="uk-UA" sz="5300" dirty="0">
                <a:solidFill>
                  <a:schemeClr val="accent1">
                    <a:lumMod val="50000"/>
                  </a:schemeClr>
                </a:solidFill>
                <a:latin typeface="Arial" panose="020B0604020202020204" pitchFamily="34" charset="0"/>
                <a:cs typeface="Arial" panose="020B0604020202020204" pitchFamily="34" charset="0"/>
              </a:rPr>
            </a:br>
            <a:endParaRPr lang="en-US" sz="4400" b="1" dirty="0">
              <a:solidFill>
                <a:schemeClr val="accent1">
                  <a:lumMod val="50000"/>
                </a:schemeClr>
              </a:solidFill>
              <a:latin typeface="Arial" panose="020B0604020202020204" pitchFamily="34" charset="0"/>
              <a:cs typeface="Arial" panose="020B0604020202020204" pitchFamily="34" charset="0"/>
            </a:endParaRPr>
          </a:p>
        </p:txBody>
      </p:sp>
      <p:pic>
        <p:nvPicPr>
          <p:cNvPr id="5"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52545" y="0"/>
            <a:ext cx="6631455" cy="3315728"/>
          </a:xfrm>
          <a:prstGeom prst="rect">
            <a:avLst/>
          </a:prstGeom>
        </p:spPr>
      </p:pic>
      <p:pic>
        <p:nvPicPr>
          <p:cNvPr id="6"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222554"/>
            <a:ext cx="7417619" cy="2870619"/>
          </a:xfrm>
          <a:prstGeom prst="rect">
            <a:avLst/>
          </a:prstGeom>
        </p:spPr>
      </p:pic>
      <p:pic>
        <p:nvPicPr>
          <p:cNvPr id="7" name="Picture 36">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3728152109"/>
      </p:ext>
    </p:extLst>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186246" y="188093"/>
            <a:ext cx="5673754" cy="283687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384075" y="2857848"/>
            <a:ext cx="19545399" cy="1195677"/>
          </a:xfrm>
        </p:spPr>
        <p:txBody>
          <a:bodyPr>
            <a:normAutofit fontScale="90000"/>
          </a:bodyPr>
          <a:lstStyle/>
          <a:p>
            <a:pPr lvl="0"/>
            <a:r>
              <a:rPr lang="uk-UA" dirty="0" smtClean="0">
                <a:solidFill>
                  <a:schemeClr val="accent1">
                    <a:lumMod val="50000"/>
                  </a:schemeClr>
                </a:solidFill>
                <a:latin typeface="Arial" panose="020B0604020202020204" pitchFamily="34" charset="0"/>
                <a:cs typeface="Arial" panose="020B0604020202020204" pitchFamily="34" charset="0"/>
              </a:rPr>
              <a:t/>
            </a:r>
            <a:br>
              <a:rPr lang="uk-UA" dirty="0" smtClean="0">
                <a:solidFill>
                  <a:schemeClr val="accent1">
                    <a:lumMod val="50000"/>
                  </a:schemeClr>
                </a:solidFill>
                <a:latin typeface="Arial" panose="020B0604020202020204" pitchFamily="34" charset="0"/>
                <a:cs typeface="Arial" panose="020B0604020202020204" pitchFamily="34" charset="0"/>
              </a:rPr>
            </a:br>
            <a:r>
              <a:rPr lang="uk-UA" dirty="0" smtClean="0">
                <a:solidFill>
                  <a:schemeClr val="accent1">
                    <a:lumMod val="50000"/>
                  </a:schemeClr>
                </a:solidFill>
                <a:latin typeface="Arial" panose="020B0604020202020204" pitchFamily="34" charset="0"/>
                <a:cs typeface="Arial" panose="020B0604020202020204" pitchFamily="34" charset="0"/>
              </a:rPr>
              <a:t/>
            </a:r>
            <a:br>
              <a:rPr lang="uk-UA" dirty="0" smtClean="0">
                <a:solidFill>
                  <a:schemeClr val="accent1">
                    <a:lumMod val="50000"/>
                  </a:schemeClr>
                </a:solidFill>
                <a:latin typeface="Arial" panose="020B0604020202020204" pitchFamily="34" charset="0"/>
                <a:cs typeface="Arial" panose="020B0604020202020204" pitchFamily="34" charset="0"/>
              </a:rPr>
            </a:br>
            <a:r>
              <a:rPr lang="uk-UA" dirty="0" smtClean="0">
                <a:solidFill>
                  <a:schemeClr val="accent1">
                    <a:lumMod val="50000"/>
                  </a:schemeClr>
                </a:solidFill>
                <a:latin typeface="Arial" panose="020B0604020202020204" pitchFamily="34" charset="0"/>
                <a:cs typeface="Arial" panose="020B0604020202020204" pitchFamily="34" charset="0"/>
              </a:rPr>
              <a:t/>
            </a:r>
            <a:br>
              <a:rPr lang="uk-UA" dirty="0" smtClean="0">
                <a:solidFill>
                  <a:schemeClr val="accent1">
                    <a:lumMod val="50000"/>
                  </a:schemeClr>
                </a:solidFill>
                <a:latin typeface="Arial" panose="020B0604020202020204" pitchFamily="34" charset="0"/>
                <a:cs typeface="Arial" panose="020B0604020202020204" pitchFamily="34" charset="0"/>
              </a:rPr>
            </a:br>
            <a:r>
              <a:rPr lang="uk-UA" dirty="0" smtClean="0">
                <a:solidFill>
                  <a:schemeClr val="accent1">
                    <a:lumMod val="50000"/>
                  </a:schemeClr>
                </a:solidFill>
                <a:latin typeface="Arial" panose="020B0604020202020204" pitchFamily="34" charset="0"/>
                <a:cs typeface="Arial" panose="020B0604020202020204" pitchFamily="34" charset="0"/>
              </a:rPr>
              <a:t/>
            </a:r>
            <a:br>
              <a:rPr lang="uk-UA" dirty="0" smtClean="0">
                <a:solidFill>
                  <a:schemeClr val="accent1">
                    <a:lumMod val="50000"/>
                  </a:schemeClr>
                </a:solidFill>
                <a:latin typeface="Arial" panose="020B0604020202020204" pitchFamily="34" charset="0"/>
                <a:cs typeface="Arial" panose="020B0604020202020204" pitchFamily="34" charset="0"/>
              </a:rPr>
            </a:br>
            <a:r>
              <a:rPr lang="uk-UA" dirty="0" smtClean="0">
                <a:solidFill>
                  <a:schemeClr val="accent1">
                    <a:lumMod val="50000"/>
                  </a:schemeClr>
                </a:solidFill>
                <a:latin typeface="Arial" panose="020B0604020202020204" pitchFamily="34" charset="0"/>
                <a:cs typeface="Arial" panose="020B0604020202020204" pitchFamily="34" charset="0"/>
              </a:rPr>
              <a:t/>
            </a:r>
            <a:br>
              <a:rPr lang="uk-UA" dirty="0" smtClean="0">
                <a:solidFill>
                  <a:schemeClr val="accent1">
                    <a:lumMod val="50000"/>
                  </a:schemeClr>
                </a:solidFill>
                <a:latin typeface="Arial" panose="020B0604020202020204" pitchFamily="34" charset="0"/>
                <a:cs typeface="Arial" panose="020B0604020202020204" pitchFamily="34" charset="0"/>
              </a:rPr>
            </a:br>
            <a:r>
              <a:rPr lang="ru-RU" sz="5300" b="1" dirty="0" smtClean="0">
                <a:solidFill>
                  <a:schemeClr val="accent1">
                    <a:lumMod val="50000"/>
                  </a:schemeClr>
                </a:solidFill>
                <a:latin typeface="Arial" panose="020B0604020202020204" pitchFamily="34" charset="0"/>
                <a:cs typeface="Arial" panose="020B0604020202020204" pitchFamily="34" charset="0"/>
              </a:rPr>
              <a:t>п. 21 </a:t>
            </a:r>
            <a:r>
              <a:rPr lang="ru-RU" sz="5300" b="1" dirty="0" err="1" smtClean="0">
                <a:solidFill>
                  <a:schemeClr val="accent1">
                    <a:lumMod val="50000"/>
                  </a:schemeClr>
                </a:solidFill>
                <a:latin typeface="Arial" panose="020B0604020202020204" pitchFamily="34" charset="0"/>
                <a:cs typeface="Arial" panose="020B0604020202020204" pitchFamily="34" charset="0"/>
              </a:rPr>
              <a:t>Особливостей</a:t>
            </a:r>
            <a:r>
              <a:rPr lang="ru-RU" sz="5300" b="1" dirty="0" smtClean="0">
                <a:solidFill>
                  <a:schemeClr val="accent1">
                    <a:lumMod val="50000"/>
                  </a:schemeClr>
                </a:solidFill>
                <a:latin typeface="Arial" panose="020B0604020202020204" pitchFamily="34" charset="0"/>
                <a:cs typeface="Arial" panose="020B0604020202020204" pitchFamily="34" charset="0"/>
              </a:rPr>
              <a:t>: </a:t>
            </a:r>
            <a:r>
              <a:rPr lang="ru-RU" sz="5300" b="1" dirty="0" err="1">
                <a:solidFill>
                  <a:schemeClr val="accent1">
                    <a:lumMod val="50000"/>
                  </a:schemeClr>
                </a:solidFill>
                <a:latin typeface="Arial" panose="020B0604020202020204" pitchFamily="34" charset="0"/>
                <a:cs typeface="Arial" panose="020B0604020202020204" pitchFamily="34" charset="0"/>
              </a:rPr>
              <a:t>Договір</a:t>
            </a:r>
            <a:r>
              <a:rPr lang="ru-RU" sz="5300" b="1" dirty="0">
                <a:solidFill>
                  <a:schemeClr val="accent1">
                    <a:lumMod val="50000"/>
                  </a:schemeClr>
                </a:solidFill>
                <a:latin typeface="Arial" panose="020B0604020202020204" pitchFamily="34" charset="0"/>
                <a:cs typeface="Arial" panose="020B0604020202020204" pitchFamily="34" charset="0"/>
              </a:rPr>
              <a:t> про </a:t>
            </a:r>
            <a:r>
              <a:rPr lang="ru-RU" sz="5300" b="1" dirty="0" err="1">
                <a:solidFill>
                  <a:schemeClr val="accent1">
                    <a:lumMod val="50000"/>
                  </a:schemeClr>
                </a:solidFill>
                <a:latin typeface="Arial" panose="020B0604020202020204" pitchFamily="34" charset="0"/>
                <a:cs typeface="Arial" panose="020B0604020202020204" pitchFamily="34" charset="0"/>
              </a:rPr>
              <a:t>закупівлю</a:t>
            </a:r>
            <a:r>
              <a:rPr lang="ru-RU" sz="5300" b="1" dirty="0">
                <a:solidFill>
                  <a:schemeClr val="accent1">
                    <a:lumMod val="50000"/>
                  </a:schemeClr>
                </a:solidFill>
                <a:latin typeface="Arial" panose="020B0604020202020204" pitchFamily="34" charset="0"/>
                <a:cs typeface="Arial" panose="020B0604020202020204" pitchFamily="34" charset="0"/>
              </a:rPr>
              <a:t> є </a:t>
            </a:r>
            <a:r>
              <a:rPr lang="ru-RU" sz="5300" b="1" dirty="0" err="1">
                <a:solidFill>
                  <a:schemeClr val="accent1">
                    <a:lumMod val="50000"/>
                  </a:schemeClr>
                </a:solidFill>
                <a:latin typeface="Arial" panose="020B0604020202020204" pitchFamily="34" charset="0"/>
                <a:cs typeface="Arial" panose="020B0604020202020204" pitchFamily="34" charset="0"/>
              </a:rPr>
              <a:t>нікчемним</a:t>
            </a:r>
            <a:r>
              <a:rPr lang="ru-RU" sz="5300" b="1" dirty="0">
                <a:solidFill>
                  <a:schemeClr val="accent1">
                    <a:lumMod val="50000"/>
                  </a:schemeClr>
                </a:solidFill>
                <a:latin typeface="Arial" panose="020B0604020202020204" pitchFamily="34" charset="0"/>
                <a:cs typeface="Arial" panose="020B0604020202020204" pitchFamily="34" charset="0"/>
              </a:rPr>
              <a:t> у </a:t>
            </a:r>
            <a:r>
              <a:rPr lang="ru-RU" sz="5300" b="1" dirty="0" err="1">
                <a:solidFill>
                  <a:schemeClr val="accent1">
                    <a:lumMod val="50000"/>
                  </a:schemeClr>
                </a:solidFill>
                <a:latin typeface="Arial" panose="020B0604020202020204" pitchFamily="34" charset="0"/>
                <a:cs typeface="Arial" panose="020B0604020202020204" pitchFamily="34" charset="0"/>
              </a:rPr>
              <a:t>разі</a:t>
            </a:r>
            <a:r>
              <a:rPr lang="ru-RU" sz="5300" b="1" dirty="0">
                <a:solidFill>
                  <a:schemeClr val="accent1">
                    <a:lumMod val="50000"/>
                  </a:schemeClr>
                </a:solidFill>
                <a:latin typeface="Arial" panose="020B0604020202020204" pitchFamily="34" charset="0"/>
                <a:cs typeface="Arial" panose="020B0604020202020204" pitchFamily="34" charset="0"/>
              </a:rPr>
              <a:t>:</a:t>
            </a:r>
          </a:p>
        </p:txBody>
      </p:sp>
      <p:sp>
        <p:nvSpPr>
          <p:cNvPr id="6" name="Text Placeholder 1">
            <a:extLst>
              <a:ext uri="{FF2B5EF4-FFF2-40B4-BE49-F238E27FC236}">
                <a16:creationId xmlns:a16="http://schemas.microsoft.com/office/drawing/2014/main" id="{C7431862-653F-476D-9CEC-BF9EB1D8DE86}"/>
              </a:ext>
            </a:extLst>
          </p:cNvPr>
          <p:cNvSpPr>
            <a:spLocks noGrp="1"/>
          </p:cNvSpPr>
          <p:nvPr>
            <p:ph type="body" sz="quarter" idx="4294967295"/>
          </p:nvPr>
        </p:nvSpPr>
        <p:spPr>
          <a:xfrm>
            <a:off x="635000" y="4053525"/>
            <a:ext cx="23043551" cy="9165517"/>
          </a:xfrm>
          <a:prstGeom prst="rect">
            <a:avLst/>
          </a:prstGeom>
        </p:spPr>
        <p:txBody>
          <a:bodyPr>
            <a:normAutofit fontScale="70000" lnSpcReduction="20000"/>
          </a:bodyPr>
          <a:lstStyle/>
          <a:p>
            <a:endParaRPr lang="uk-UA" dirty="0" smtClean="0"/>
          </a:p>
          <a:p>
            <a:r>
              <a:rPr lang="uk-UA" sz="5100" dirty="0">
                <a:solidFill>
                  <a:srgbClr val="0070C0"/>
                </a:solidFill>
              </a:rPr>
              <a:t>1) коли замовник уклав договір про закупівлю з порушенням вимог, визначених пунктом 5 цих особливостей;</a:t>
            </a:r>
          </a:p>
          <a:p>
            <a:r>
              <a:rPr lang="uk-UA" sz="5100" dirty="0">
                <a:solidFill>
                  <a:srgbClr val="0070C0"/>
                </a:solidFill>
              </a:rPr>
              <a:t>2) укладення договору про закупівлю з порушенням вимог пункту 18 цих особливостей;</a:t>
            </a:r>
          </a:p>
          <a:p>
            <a:r>
              <a:rPr lang="uk-UA" sz="5100" dirty="0">
                <a:solidFill>
                  <a:srgbClr val="0070C0"/>
                </a:solidFill>
              </a:rPr>
              <a:t>3) укладення договору про закупівлю в період оскарження відкритих торгів відповідно до статті 18 Закону та цих особливостей;</a:t>
            </a:r>
          </a:p>
          <a:p>
            <a:r>
              <a:rPr lang="uk-UA" sz="5100" dirty="0">
                <a:solidFill>
                  <a:srgbClr val="0070C0"/>
                </a:solidFill>
              </a:rPr>
              <a:t>4) укладення договору з порушенням строків, передбачених абзацами третім та четвертим пункту 46 цих особливостей, крім випадків зупинення перебігу строків у зв’язку з розглядом скарги органом оскарження відповідно до статті 18 Закону з урахуванням цих особливостей;</a:t>
            </a:r>
          </a:p>
          <a:p>
            <a:r>
              <a:rPr lang="uk-UA" sz="5100" dirty="0">
                <a:solidFill>
                  <a:srgbClr val="0070C0"/>
                </a:solidFill>
              </a:rPr>
              <a:t>5) коли найменування предмета закупівлі із зазначенням коду за Єдиним закупівельним словником не відповідає товарам, роботам чи послугам, що фактично закуплені замовником.</a:t>
            </a:r>
          </a:p>
          <a:p>
            <a:endParaRPr lang="uk-UA" sz="1800" dirty="0"/>
          </a:p>
          <a:p>
            <a:endParaRPr lang="uk-UA" sz="1800" dirty="0"/>
          </a:p>
        </p:txBody>
      </p:sp>
      <p:pic>
        <p:nvPicPr>
          <p:cNvPr id="9" name="Picture 36">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340014" y="-269636"/>
            <a:ext cx="6348553" cy="3175618"/>
          </a:xfrm>
          <a:prstGeom prst="rect">
            <a:avLst/>
          </a:prstGeom>
        </p:spPr>
      </p:pic>
    </p:spTree>
    <p:extLst>
      <p:ext uri="{BB962C8B-B14F-4D97-AF65-F5344CB8AC3E}">
        <p14:creationId xmlns:p14="http://schemas.microsoft.com/office/powerpoint/2010/main" val="3250764069"/>
      </p:ext>
    </p:extLst>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2"/>
          <p:cNvSpPr>
            <a:spLocks noGrp="1"/>
          </p:cNvSpPr>
          <p:nvPr>
            <p:ph type="title"/>
          </p:nvPr>
        </p:nvSpPr>
        <p:spPr>
          <a:xfrm>
            <a:off x="1748447" y="9669990"/>
            <a:ext cx="19545399" cy="1980180"/>
          </a:xfrm>
        </p:spPr>
        <p:txBody>
          <a:bodyPr>
            <a:noAutofit/>
          </a:bodyPr>
          <a:lstStyle/>
          <a:p>
            <a:pPr algn="l"/>
            <a:r>
              <a:rPr lang="uk-UA" sz="6500" dirty="0">
                <a:solidFill>
                  <a:schemeClr val="accent1">
                    <a:lumMod val="50000"/>
                  </a:schemeClr>
                </a:solidFill>
                <a:latin typeface="Arial" panose="020B0604020202020204" pitchFamily="34" charset="0"/>
                <a:cs typeface="Arial" panose="020B0604020202020204" pitchFamily="34" charset="0"/>
              </a:rPr>
              <a:t/>
            </a:r>
            <a:br>
              <a:rPr lang="uk-UA" sz="6500" dirty="0">
                <a:solidFill>
                  <a:schemeClr val="accent1">
                    <a:lumMod val="50000"/>
                  </a:schemeClr>
                </a:solidFill>
                <a:latin typeface="Arial" panose="020B0604020202020204" pitchFamily="34" charset="0"/>
                <a:cs typeface="Arial" panose="020B0604020202020204" pitchFamily="34" charset="0"/>
              </a:rPr>
            </a:br>
            <a:r>
              <a:rPr lang="uk-UA" sz="6500" dirty="0">
                <a:solidFill>
                  <a:schemeClr val="accent1">
                    <a:lumMod val="50000"/>
                  </a:schemeClr>
                </a:solidFill>
                <a:latin typeface="Arial" panose="020B0604020202020204" pitchFamily="34" charset="0"/>
                <a:cs typeface="Arial" panose="020B0604020202020204" pitchFamily="34" charset="0"/>
              </a:rPr>
              <a:t/>
            </a:r>
            <a:br>
              <a:rPr lang="uk-UA" sz="6500" dirty="0">
                <a:solidFill>
                  <a:schemeClr val="accent1">
                    <a:lumMod val="50000"/>
                  </a:schemeClr>
                </a:solidFill>
                <a:latin typeface="Arial" panose="020B0604020202020204" pitchFamily="34" charset="0"/>
                <a:cs typeface="Arial" panose="020B0604020202020204" pitchFamily="34" charset="0"/>
              </a:rPr>
            </a:br>
            <a:r>
              <a:rPr lang="uk-UA" sz="6500" dirty="0">
                <a:solidFill>
                  <a:schemeClr val="accent1">
                    <a:lumMod val="50000"/>
                  </a:schemeClr>
                </a:solidFill>
                <a:latin typeface="Arial" panose="020B0604020202020204" pitchFamily="34" charset="0"/>
                <a:cs typeface="Arial" panose="020B0604020202020204" pitchFamily="34" charset="0"/>
              </a:rPr>
              <a:t/>
            </a:r>
            <a:br>
              <a:rPr lang="uk-UA" sz="6500" dirty="0">
                <a:solidFill>
                  <a:schemeClr val="accent1">
                    <a:lumMod val="50000"/>
                  </a:schemeClr>
                </a:solidFill>
                <a:latin typeface="Arial" panose="020B0604020202020204" pitchFamily="34" charset="0"/>
                <a:cs typeface="Arial" panose="020B0604020202020204" pitchFamily="34" charset="0"/>
              </a:rPr>
            </a:br>
            <a:r>
              <a:rPr lang="uk-UA" sz="6500" dirty="0">
                <a:solidFill>
                  <a:schemeClr val="accent1">
                    <a:lumMod val="50000"/>
                  </a:schemeClr>
                </a:solidFill>
                <a:latin typeface="Arial" panose="020B0604020202020204" pitchFamily="34" charset="0"/>
                <a:cs typeface="Arial" panose="020B0604020202020204" pitchFamily="34" charset="0"/>
              </a:rPr>
              <a:t/>
            </a:r>
            <a:br>
              <a:rPr lang="uk-UA" sz="6500" dirty="0">
                <a:solidFill>
                  <a:schemeClr val="accent1">
                    <a:lumMod val="50000"/>
                  </a:schemeClr>
                </a:solidFill>
                <a:latin typeface="Arial" panose="020B0604020202020204" pitchFamily="34" charset="0"/>
                <a:cs typeface="Arial" panose="020B0604020202020204" pitchFamily="34" charset="0"/>
              </a:rPr>
            </a:br>
            <a:r>
              <a:rPr lang="uk-UA" sz="6500" dirty="0">
                <a:solidFill>
                  <a:schemeClr val="accent1">
                    <a:lumMod val="50000"/>
                  </a:schemeClr>
                </a:solidFill>
                <a:latin typeface="Arial" panose="020B0604020202020204" pitchFamily="34" charset="0"/>
                <a:cs typeface="Arial" panose="020B0604020202020204" pitchFamily="34" charset="0"/>
              </a:rPr>
              <a:t/>
            </a:r>
            <a:br>
              <a:rPr lang="uk-UA" sz="6500" dirty="0">
                <a:solidFill>
                  <a:schemeClr val="accent1">
                    <a:lumMod val="50000"/>
                  </a:schemeClr>
                </a:solidFill>
                <a:latin typeface="Arial" panose="020B0604020202020204" pitchFamily="34" charset="0"/>
                <a:cs typeface="Arial" panose="020B0604020202020204" pitchFamily="34" charset="0"/>
              </a:rPr>
            </a:br>
            <a:r>
              <a:rPr lang="uk-UA" sz="6500" b="1" dirty="0" smtClean="0">
                <a:solidFill>
                  <a:schemeClr val="accent1">
                    <a:lumMod val="50000"/>
                  </a:schemeClr>
                </a:solidFill>
                <a:latin typeface="Arial" panose="020B0604020202020204" pitchFamily="34" charset="0"/>
                <a:cs typeface="Arial" panose="020B0604020202020204" pitchFamily="34" charset="0"/>
              </a:rPr>
              <a:t>Дякую за увагу!</a:t>
            </a:r>
            <a:br>
              <a:rPr lang="uk-UA" sz="6500" b="1" dirty="0" smtClean="0">
                <a:solidFill>
                  <a:schemeClr val="accent1">
                    <a:lumMod val="50000"/>
                  </a:schemeClr>
                </a:solidFill>
                <a:latin typeface="Arial" panose="020B0604020202020204" pitchFamily="34" charset="0"/>
                <a:cs typeface="Arial" panose="020B0604020202020204" pitchFamily="34" charset="0"/>
              </a:rPr>
            </a:br>
            <a:r>
              <a:rPr lang="uk-UA" sz="6500" b="1" dirty="0">
                <a:solidFill>
                  <a:schemeClr val="accent1">
                    <a:lumMod val="50000"/>
                  </a:schemeClr>
                </a:solidFill>
                <a:latin typeface="Arial" panose="020B0604020202020204" pitchFamily="34" charset="0"/>
                <a:cs typeface="Arial" panose="020B0604020202020204" pitchFamily="34" charset="0"/>
              </a:rPr>
              <a:t/>
            </a:r>
            <a:br>
              <a:rPr lang="uk-UA" sz="6500" b="1" dirty="0">
                <a:solidFill>
                  <a:schemeClr val="accent1">
                    <a:lumMod val="50000"/>
                  </a:schemeClr>
                </a:solidFill>
                <a:latin typeface="Arial" panose="020B0604020202020204" pitchFamily="34" charset="0"/>
                <a:cs typeface="Arial" panose="020B0604020202020204" pitchFamily="34" charset="0"/>
              </a:rPr>
            </a:br>
            <a:r>
              <a:rPr lang="uk-UA" sz="3600" b="1" dirty="0" smtClean="0">
                <a:solidFill>
                  <a:schemeClr val="accent1">
                    <a:lumMod val="50000"/>
                  </a:schemeClr>
                </a:solidFill>
                <a:latin typeface="Arial" panose="020B0604020202020204" pitchFamily="34" charset="0"/>
                <a:cs typeface="Arial" panose="020B0604020202020204" pitchFamily="34" charset="0"/>
              </a:rPr>
              <a:t>Мирослав СІМКА</a:t>
            </a:r>
            <a:r>
              <a:rPr lang="en-US" sz="3600" b="1" dirty="0" smtClean="0">
                <a:solidFill>
                  <a:schemeClr val="accent1">
                    <a:lumMod val="50000"/>
                  </a:schemeClr>
                </a:solidFill>
                <a:latin typeface="Arial" panose="020B0604020202020204" pitchFamily="34" charset="0"/>
                <a:cs typeface="Arial" panose="020B0604020202020204" pitchFamily="34" charset="0"/>
              </a:rPr>
              <a:t>, </a:t>
            </a:r>
            <a:r>
              <a:rPr lang="uk-UA" sz="3600" b="1" dirty="0" smtClean="0">
                <a:solidFill>
                  <a:schemeClr val="accent1">
                    <a:lumMod val="50000"/>
                  </a:schemeClr>
                </a:solidFill>
                <a:latin typeface="Arial" panose="020B0604020202020204" pitchFamily="34" charset="0"/>
                <a:cs typeface="Arial" panose="020B0604020202020204" pitchFamily="34" charset="0"/>
              </a:rPr>
              <a:t>консультант Програми </a:t>
            </a:r>
            <a:r>
              <a:rPr lang="en-US" sz="3600" b="1" dirty="0" smtClean="0">
                <a:solidFill>
                  <a:schemeClr val="accent1">
                    <a:lumMod val="50000"/>
                  </a:schemeClr>
                </a:solidFill>
                <a:latin typeface="Arial" panose="020B0604020202020204" pitchFamily="34" charset="0"/>
                <a:cs typeface="Arial" panose="020B0604020202020204" pitchFamily="34" charset="0"/>
              </a:rPr>
              <a:t>USAID DOBRE</a:t>
            </a:r>
            <a:r>
              <a:rPr lang="uk-UA" sz="3600" b="1" dirty="0" smtClean="0">
                <a:solidFill>
                  <a:schemeClr val="accent1">
                    <a:lumMod val="50000"/>
                  </a:schemeClr>
                </a:solidFill>
                <a:latin typeface="Arial" panose="020B0604020202020204" pitchFamily="34" charset="0"/>
                <a:cs typeface="Arial" panose="020B0604020202020204" pitchFamily="34" charset="0"/>
              </a:rPr>
              <a:t/>
            </a:r>
            <a:br>
              <a:rPr lang="uk-UA" sz="3600" b="1" dirty="0" smtClean="0">
                <a:solidFill>
                  <a:schemeClr val="accent1">
                    <a:lumMod val="50000"/>
                  </a:schemeClr>
                </a:solidFill>
                <a:latin typeface="Arial" panose="020B0604020202020204" pitchFamily="34" charset="0"/>
                <a:cs typeface="Arial" panose="020B0604020202020204" pitchFamily="34" charset="0"/>
              </a:rPr>
            </a:br>
            <a:endParaRPr lang="en-US" sz="3600" b="1" dirty="0">
              <a:solidFill>
                <a:schemeClr val="accent1">
                  <a:lumMod val="50000"/>
                </a:schemeClr>
              </a:solidFill>
              <a:latin typeface="Arial" panose="020B0604020202020204" pitchFamily="34" charset="0"/>
              <a:cs typeface="Arial" panose="020B0604020202020204" pitchFamily="34" charset="0"/>
            </a:endParaRPr>
          </a:p>
        </p:txBody>
      </p:sp>
      <p:pic>
        <p:nvPicPr>
          <p:cNvPr id="5"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52545" y="0"/>
            <a:ext cx="6186345" cy="3093173"/>
          </a:xfrm>
          <a:prstGeom prst="rect">
            <a:avLst/>
          </a:prstGeom>
        </p:spPr>
      </p:pic>
      <p:pic>
        <p:nvPicPr>
          <p:cNvPr id="6"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222554"/>
            <a:ext cx="7417619" cy="2870619"/>
          </a:xfrm>
          <a:prstGeom prst="rect">
            <a:avLst/>
          </a:prstGeom>
        </p:spPr>
      </p:pic>
      <p:pic>
        <p:nvPicPr>
          <p:cNvPr id="7" name="Picture 6">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335734111"/>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6683" y="4512365"/>
            <a:ext cx="23080408" cy="7911548"/>
          </a:xfrm>
        </p:spPr>
        <p:txBody>
          <a:bodyPr>
            <a:normAutofit fontScale="90000"/>
          </a:bodyPr>
          <a:lstStyle/>
          <a:p>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ru-RU" sz="5300" b="1" dirty="0" err="1" smtClean="0">
                <a:solidFill>
                  <a:srgbClr val="002060"/>
                </a:solidFill>
                <a:latin typeface="Arial" panose="020B0604020202020204" pitchFamily="34" charset="0"/>
                <a:cs typeface="Arial" panose="020B0604020202020204" pitchFamily="34" charset="0"/>
              </a:rPr>
              <a:t>Проведення</a:t>
            </a:r>
            <a:r>
              <a:rPr lang="ru-RU" sz="5300" b="1" dirty="0" smtClean="0">
                <a:solidFill>
                  <a:srgbClr val="002060"/>
                </a:solidFill>
                <a:latin typeface="Arial" panose="020B0604020202020204" pitchFamily="34" charset="0"/>
                <a:cs typeface="Arial" panose="020B0604020202020204" pitchFamily="34" charset="0"/>
              </a:rPr>
              <a:t> </a:t>
            </a:r>
            <a:r>
              <a:rPr lang="ru-RU" sz="5300" b="1" dirty="0" err="1" smtClean="0">
                <a:solidFill>
                  <a:srgbClr val="002060"/>
                </a:solidFill>
                <a:latin typeface="Arial" panose="020B0604020202020204" pitchFamily="34" charset="0"/>
                <a:cs typeface="Arial" panose="020B0604020202020204" pitchFamily="34" charset="0"/>
              </a:rPr>
              <a:t>процедури</a:t>
            </a:r>
            <a:r>
              <a:rPr lang="ru-RU" sz="5300" b="1" dirty="0" smtClean="0">
                <a:solidFill>
                  <a:srgbClr val="002060"/>
                </a:solidFill>
                <a:latin typeface="Arial" panose="020B0604020202020204" pitchFamily="34" charset="0"/>
                <a:cs typeface="Arial" panose="020B0604020202020204" pitchFamily="34" charset="0"/>
              </a:rPr>
              <a:t> </a:t>
            </a:r>
            <a:r>
              <a:rPr lang="ru-RU" sz="5300" b="1" dirty="0" err="1" smtClean="0">
                <a:solidFill>
                  <a:srgbClr val="002060"/>
                </a:solidFill>
                <a:latin typeface="Arial" panose="020B0604020202020204" pitchFamily="34" charset="0"/>
                <a:cs typeface="Arial" panose="020B0604020202020204" pitchFamily="34" charset="0"/>
              </a:rPr>
              <a:t>відкритих</a:t>
            </a:r>
            <a:r>
              <a:rPr lang="ru-RU" sz="5300" b="1" dirty="0" smtClean="0">
                <a:solidFill>
                  <a:srgbClr val="002060"/>
                </a:solidFill>
                <a:latin typeface="Arial" panose="020B0604020202020204" pitchFamily="34" charset="0"/>
                <a:cs typeface="Arial" panose="020B0604020202020204" pitchFamily="34" charset="0"/>
              </a:rPr>
              <a:t> </a:t>
            </a:r>
            <a:r>
              <a:rPr lang="ru-RU" sz="5300" b="1" dirty="0" err="1" smtClean="0">
                <a:solidFill>
                  <a:srgbClr val="002060"/>
                </a:solidFill>
                <a:latin typeface="Arial" panose="020B0604020202020204" pitchFamily="34" charset="0"/>
                <a:cs typeface="Arial" panose="020B0604020202020204" pitchFamily="34" charset="0"/>
              </a:rPr>
              <a:t>торгів</a:t>
            </a:r>
            <a:r>
              <a:rPr lang="ru-RU" sz="5300" b="1" dirty="0" smtClean="0">
                <a:solidFill>
                  <a:srgbClr val="002060"/>
                </a:solidFill>
                <a:latin typeface="Arial" panose="020B0604020202020204" pitchFamily="34" charset="0"/>
                <a:cs typeface="Arial" panose="020B0604020202020204" pitchFamily="34" charset="0"/>
              </a:rPr>
              <a:t> з </a:t>
            </a:r>
            <a:r>
              <a:rPr lang="ru-RU" sz="5300" b="1" dirty="0" err="1" smtClean="0">
                <a:solidFill>
                  <a:srgbClr val="002060"/>
                </a:solidFill>
                <a:latin typeface="Arial" panose="020B0604020202020204" pitchFamily="34" charset="0"/>
                <a:cs typeface="Arial" panose="020B0604020202020204" pitchFamily="34" charset="0"/>
              </a:rPr>
              <a:t>особливостями</a:t>
            </a:r>
            <a:r>
              <a:rPr lang="ru-RU" sz="5300" b="1" dirty="0" smtClean="0">
                <a:solidFill>
                  <a:srgbClr val="002060"/>
                </a:solidFill>
                <a:latin typeface="Arial" panose="020B0604020202020204" pitchFamily="34" charset="0"/>
                <a:cs typeface="Arial" panose="020B0604020202020204" pitchFamily="34" charset="0"/>
              </a:rPr>
              <a:t> </a:t>
            </a:r>
            <a:r>
              <a:rPr lang="ru-RU" sz="5300" b="1" dirty="0" err="1" smtClean="0">
                <a:solidFill>
                  <a:srgbClr val="002060"/>
                </a:solidFill>
                <a:latin typeface="Arial" panose="020B0604020202020204" pitchFamily="34" charset="0"/>
                <a:cs typeface="Arial" panose="020B0604020202020204" pitchFamily="34" charset="0"/>
              </a:rPr>
              <a:t>відповідно</a:t>
            </a:r>
            <a:r>
              <a:rPr lang="ru-RU" sz="5300" b="1" dirty="0" smtClean="0">
                <a:solidFill>
                  <a:srgbClr val="002060"/>
                </a:solidFill>
                <a:latin typeface="Arial" panose="020B0604020202020204" pitchFamily="34" charset="0"/>
                <a:cs typeface="Arial" panose="020B0604020202020204" pitchFamily="34" charset="0"/>
              </a:rPr>
              <a:t> до постанови КМУ </a:t>
            </a:r>
            <a:r>
              <a:rPr lang="ru-RU" sz="5300" b="1" dirty="0" err="1" smtClean="0">
                <a:solidFill>
                  <a:srgbClr val="002060"/>
                </a:solidFill>
                <a:latin typeface="Arial" panose="020B0604020202020204" pitchFamily="34" charset="0"/>
                <a:cs typeface="Arial" panose="020B0604020202020204" pitchFamily="34" charset="0"/>
              </a:rPr>
              <a:t>від</a:t>
            </a:r>
            <a:r>
              <a:rPr lang="ru-RU" sz="5300" b="1" dirty="0" smtClean="0">
                <a:solidFill>
                  <a:srgbClr val="002060"/>
                </a:solidFill>
                <a:latin typeface="Arial" panose="020B0604020202020204" pitchFamily="34" charset="0"/>
                <a:cs typeface="Arial" panose="020B0604020202020204" pitchFamily="34" charset="0"/>
              </a:rPr>
              <a:t> 12 </a:t>
            </a:r>
            <a:r>
              <a:rPr lang="ru-RU" sz="5300" b="1" dirty="0" err="1" smtClean="0">
                <a:solidFill>
                  <a:srgbClr val="002060"/>
                </a:solidFill>
                <a:latin typeface="Arial" panose="020B0604020202020204" pitchFamily="34" charset="0"/>
                <a:cs typeface="Arial" panose="020B0604020202020204" pitchFamily="34" charset="0"/>
              </a:rPr>
              <a:t>жовтня</a:t>
            </a:r>
            <a:r>
              <a:rPr lang="ru-RU" sz="5300" b="1" dirty="0" smtClean="0">
                <a:solidFill>
                  <a:srgbClr val="002060"/>
                </a:solidFill>
                <a:latin typeface="Arial" panose="020B0604020202020204" pitchFamily="34" charset="0"/>
                <a:cs typeface="Arial" panose="020B0604020202020204" pitchFamily="34" charset="0"/>
              </a:rPr>
              <a:t> 2022 р. № 1178: </a:t>
            </a:r>
            <a:br>
              <a:rPr lang="ru-RU" sz="5300" b="1" dirty="0" smtClean="0">
                <a:solidFill>
                  <a:srgbClr val="002060"/>
                </a:solidFill>
                <a:latin typeface="Arial" panose="020B0604020202020204" pitchFamily="34" charset="0"/>
                <a:cs typeface="Arial" panose="020B0604020202020204" pitchFamily="34" charset="0"/>
              </a:rPr>
            </a:br>
            <a:r>
              <a:rPr lang="en-US" sz="5300" b="1" dirty="0" smtClean="0">
                <a:solidFill>
                  <a:srgbClr val="002060"/>
                </a:solidFill>
                <a:latin typeface="Arial" panose="020B0604020202020204" pitchFamily="34" charset="0"/>
                <a:cs typeface="Arial" panose="020B0604020202020204" pitchFamily="34" charset="0"/>
              </a:rPr>
              <a:t/>
            </a:r>
            <a:br>
              <a:rPr lang="en-US" sz="5300" b="1" dirty="0" smtClean="0">
                <a:solidFill>
                  <a:srgbClr val="002060"/>
                </a:solidFill>
                <a:latin typeface="Arial" panose="020B0604020202020204" pitchFamily="34" charset="0"/>
                <a:cs typeface="Arial" panose="020B0604020202020204" pitchFamily="34" charset="0"/>
              </a:rPr>
            </a:br>
            <a:r>
              <a:rPr lang="en-US" sz="5300" b="1" dirty="0" smtClean="0">
                <a:solidFill>
                  <a:srgbClr val="002060"/>
                </a:solidFill>
                <a:latin typeface="Arial" panose="020B0604020202020204" pitchFamily="34" charset="0"/>
                <a:cs typeface="Arial" panose="020B0604020202020204" pitchFamily="34" charset="0"/>
              </a:rPr>
              <a:t/>
            </a:r>
            <a:br>
              <a:rPr lang="en-US" sz="5300" b="1" dirty="0" smtClean="0">
                <a:solidFill>
                  <a:srgbClr val="002060"/>
                </a:solidFill>
                <a:latin typeface="Arial" panose="020B0604020202020204" pitchFamily="34" charset="0"/>
                <a:cs typeface="Arial" panose="020B0604020202020204" pitchFamily="34" charset="0"/>
              </a:rPr>
            </a:br>
            <a:r>
              <a:rPr lang="ru-RU" sz="5300" b="1" dirty="0" smtClean="0">
                <a:solidFill>
                  <a:srgbClr val="002060"/>
                </a:solidFill>
                <a:latin typeface="Arial" panose="020B0604020202020204" pitchFamily="34" charset="0"/>
                <a:cs typeface="Arial" panose="020B0604020202020204" pitchFamily="34" charset="0"/>
              </a:rPr>
              <a:t>24 </a:t>
            </a:r>
            <a:r>
              <a:rPr lang="ru-RU" sz="5300" b="1" dirty="0" err="1" smtClean="0">
                <a:solidFill>
                  <a:srgbClr val="002060"/>
                </a:solidFill>
                <a:latin typeface="Arial" panose="020B0604020202020204" pitchFamily="34" charset="0"/>
                <a:cs typeface="Arial" panose="020B0604020202020204" pitchFamily="34" charset="0"/>
              </a:rPr>
              <a:t>години</a:t>
            </a:r>
            <a:r>
              <a:rPr lang="ru-RU" sz="5300" b="1" dirty="0" smtClean="0">
                <a:solidFill>
                  <a:srgbClr val="002060"/>
                </a:solidFill>
                <a:latin typeface="Arial" panose="020B0604020202020204" pitchFamily="34" charset="0"/>
                <a:cs typeface="Arial" panose="020B0604020202020204" pitchFamily="34" charset="0"/>
              </a:rPr>
              <a:t> на</a:t>
            </a:r>
            <a:r>
              <a:rPr lang="en-US" sz="5300" b="1" dirty="0" smtClean="0">
                <a:solidFill>
                  <a:srgbClr val="002060"/>
                </a:solidFill>
                <a:latin typeface="Arial" panose="020B0604020202020204" pitchFamily="34" charset="0"/>
                <a:cs typeface="Arial" panose="020B0604020202020204" pitchFamily="34" charset="0"/>
              </a:rPr>
              <a:t> </a:t>
            </a:r>
            <a:r>
              <a:rPr lang="ru-RU" sz="5300" b="1" dirty="0" err="1" smtClean="0">
                <a:solidFill>
                  <a:srgbClr val="002060"/>
                </a:solidFill>
                <a:latin typeface="Arial" panose="020B0604020202020204" pitchFamily="34" charset="0"/>
                <a:cs typeface="Arial" panose="020B0604020202020204" pitchFamily="34" charset="0"/>
              </a:rPr>
              <a:t>виправлення</a:t>
            </a:r>
            <a:r>
              <a:rPr lang="ru-RU" sz="5300" b="1" dirty="0" smtClean="0">
                <a:solidFill>
                  <a:srgbClr val="002060"/>
                </a:solidFill>
                <a:latin typeface="Arial" panose="020B0604020202020204" pitchFamily="34" charset="0"/>
                <a:cs typeface="Arial" panose="020B0604020202020204" pitchFamily="34" charset="0"/>
              </a:rPr>
              <a:t> </a:t>
            </a:r>
            <a:r>
              <a:rPr lang="ru-RU" sz="5300" b="1" dirty="0" err="1" smtClean="0">
                <a:solidFill>
                  <a:srgbClr val="002060"/>
                </a:solidFill>
                <a:latin typeface="Arial" panose="020B0604020202020204" pitchFamily="34" charset="0"/>
                <a:cs typeface="Arial" panose="020B0604020202020204" pitchFamily="34" charset="0"/>
              </a:rPr>
              <a:t>невідповідностей</a:t>
            </a:r>
            <a:r>
              <a:rPr lang="ru-RU" sz="5300" b="1" dirty="0" smtClean="0">
                <a:solidFill>
                  <a:srgbClr val="002060"/>
                </a:solidFill>
                <a:latin typeface="Arial" panose="020B0604020202020204" pitchFamily="34" charset="0"/>
                <a:cs typeface="Arial" panose="020B0604020202020204" pitchFamily="34" charset="0"/>
              </a:rPr>
              <a:t>; </a:t>
            </a:r>
            <a:br>
              <a:rPr lang="ru-RU" sz="5300" b="1" dirty="0" smtClean="0">
                <a:solidFill>
                  <a:srgbClr val="002060"/>
                </a:solidFill>
                <a:latin typeface="Arial" panose="020B0604020202020204" pitchFamily="34" charset="0"/>
                <a:cs typeface="Arial" panose="020B0604020202020204" pitchFamily="34" charset="0"/>
              </a:rPr>
            </a:br>
            <a:r>
              <a:rPr lang="en-US" sz="5300" b="1" dirty="0" smtClean="0">
                <a:solidFill>
                  <a:srgbClr val="002060"/>
                </a:solidFill>
                <a:latin typeface="Arial" panose="020B0604020202020204" pitchFamily="34" charset="0"/>
                <a:cs typeface="Arial" panose="020B0604020202020204" pitchFamily="34" charset="0"/>
              </a:rPr>
              <a:t/>
            </a:r>
            <a:br>
              <a:rPr lang="en-US" sz="5300" b="1" dirty="0" smtClean="0">
                <a:solidFill>
                  <a:srgbClr val="002060"/>
                </a:solidFill>
                <a:latin typeface="Arial" panose="020B0604020202020204" pitchFamily="34" charset="0"/>
                <a:cs typeface="Arial" panose="020B0604020202020204" pitchFamily="34" charset="0"/>
              </a:rPr>
            </a:br>
            <a:r>
              <a:rPr lang="ru-RU" sz="5300" b="1" dirty="0" smtClean="0">
                <a:solidFill>
                  <a:srgbClr val="002060"/>
                </a:solidFill>
                <a:latin typeface="Arial" panose="020B0604020202020204" pitchFamily="34" charset="0"/>
                <a:cs typeface="Arial" panose="020B0604020202020204" pitchFamily="34" charset="0"/>
              </a:rPr>
              <a:t>аномально </a:t>
            </a:r>
            <a:r>
              <a:rPr lang="ru-RU" sz="5300" b="1" dirty="0" err="1" smtClean="0">
                <a:solidFill>
                  <a:srgbClr val="002060"/>
                </a:solidFill>
                <a:latin typeface="Arial" panose="020B0604020202020204" pitchFamily="34" charset="0"/>
                <a:cs typeface="Arial" panose="020B0604020202020204" pitchFamily="34" charset="0"/>
              </a:rPr>
              <a:t>низька</a:t>
            </a:r>
            <a:r>
              <a:rPr lang="ru-RU" sz="5300" b="1" dirty="0" smtClean="0">
                <a:solidFill>
                  <a:srgbClr val="002060"/>
                </a:solidFill>
                <a:latin typeface="Arial" panose="020B0604020202020204" pitchFamily="34" charset="0"/>
                <a:cs typeface="Arial" panose="020B0604020202020204" pitchFamily="34" charset="0"/>
              </a:rPr>
              <a:t> </a:t>
            </a:r>
            <a:r>
              <a:rPr lang="ru-RU" sz="5300" b="1" dirty="0" err="1" smtClean="0">
                <a:solidFill>
                  <a:srgbClr val="002060"/>
                </a:solidFill>
                <a:latin typeface="Arial" panose="020B0604020202020204" pitchFamily="34" charset="0"/>
                <a:cs typeface="Arial" panose="020B0604020202020204" pitchFamily="34" charset="0"/>
              </a:rPr>
              <a:t>тендерна</a:t>
            </a:r>
            <a:r>
              <a:rPr lang="ru-RU" sz="5300" b="1" dirty="0" smtClean="0">
                <a:solidFill>
                  <a:srgbClr val="002060"/>
                </a:solidFill>
                <a:latin typeface="Arial" panose="020B0604020202020204" pitchFamily="34" charset="0"/>
                <a:cs typeface="Arial" panose="020B0604020202020204" pitchFamily="34" charset="0"/>
              </a:rPr>
              <a:t> </a:t>
            </a:r>
            <a:r>
              <a:rPr lang="ru-RU" sz="5300" b="1" dirty="0" err="1" smtClean="0">
                <a:solidFill>
                  <a:srgbClr val="002060"/>
                </a:solidFill>
                <a:latin typeface="Arial" panose="020B0604020202020204" pitchFamily="34" charset="0"/>
                <a:cs typeface="Arial" panose="020B0604020202020204" pitchFamily="34" charset="0"/>
              </a:rPr>
              <a:t>пропозиція</a:t>
            </a:r>
            <a:r>
              <a:rPr lang="ru-RU" sz="5300" b="1" dirty="0" smtClean="0">
                <a:solidFill>
                  <a:srgbClr val="002060"/>
                </a:solidFill>
                <a:latin typeface="Arial" panose="020B0604020202020204" pitchFamily="34" charset="0"/>
                <a:cs typeface="Arial" panose="020B0604020202020204" pitchFamily="34" charset="0"/>
              </a:rPr>
              <a:t>; </a:t>
            </a:r>
            <a:br>
              <a:rPr lang="ru-RU" sz="5300" b="1" dirty="0" smtClean="0">
                <a:solidFill>
                  <a:srgbClr val="002060"/>
                </a:solidFill>
                <a:latin typeface="Arial" panose="020B0604020202020204" pitchFamily="34" charset="0"/>
                <a:cs typeface="Arial" panose="020B0604020202020204" pitchFamily="34" charset="0"/>
              </a:rPr>
            </a:br>
            <a:r>
              <a:rPr lang="ru-RU" sz="5300" b="1" dirty="0" smtClean="0">
                <a:solidFill>
                  <a:srgbClr val="002060"/>
                </a:solidFill>
                <a:latin typeface="Arial" panose="020B0604020202020204" pitchFamily="34" charset="0"/>
                <a:cs typeface="Arial" panose="020B0604020202020204" pitchFamily="34" charset="0"/>
              </a:rPr>
              <a:t/>
            </a:r>
            <a:br>
              <a:rPr lang="ru-RU" sz="5300" b="1" dirty="0" smtClean="0">
                <a:solidFill>
                  <a:srgbClr val="002060"/>
                </a:solidFill>
                <a:latin typeface="Arial" panose="020B0604020202020204" pitchFamily="34" charset="0"/>
                <a:cs typeface="Arial" panose="020B0604020202020204" pitchFamily="34" charset="0"/>
              </a:rPr>
            </a:br>
            <a:r>
              <a:rPr lang="ru-RU" sz="5300" b="1" dirty="0" err="1" smtClean="0">
                <a:solidFill>
                  <a:srgbClr val="002060"/>
                </a:solidFill>
                <a:latin typeface="Arial" panose="020B0604020202020204" pitchFamily="34" charset="0"/>
                <a:cs typeface="Arial" panose="020B0604020202020204" pitchFamily="34" charset="0"/>
              </a:rPr>
              <a:t>відхилення</a:t>
            </a:r>
            <a:r>
              <a:rPr lang="ru-RU" sz="5300" b="1" dirty="0" smtClean="0">
                <a:solidFill>
                  <a:srgbClr val="002060"/>
                </a:solidFill>
                <a:latin typeface="Arial" panose="020B0604020202020204" pitchFamily="34" charset="0"/>
                <a:cs typeface="Arial" panose="020B0604020202020204" pitchFamily="34" charset="0"/>
              </a:rPr>
              <a:t> </a:t>
            </a:r>
            <a:r>
              <a:rPr lang="ru-RU" sz="5300" b="1" dirty="0" err="1" smtClean="0">
                <a:solidFill>
                  <a:srgbClr val="002060"/>
                </a:solidFill>
                <a:latin typeface="Arial" panose="020B0604020202020204" pitchFamily="34" charset="0"/>
                <a:cs typeface="Arial" panose="020B0604020202020204" pitchFamily="34" charset="0"/>
              </a:rPr>
              <a:t>недобросовісних</a:t>
            </a:r>
            <a:r>
              <a:rPr lang="ru-RU" sz="5300" b="1" dirty="0" smtClean="0">
                <a:solidFill>
                  <a:srgbClr val="002060"/>
                </a:solidFill>
                <a:latin typeface="Arial" panose="020B0604020202020204" pitchFamily="34" charset="0"/>
                <a:cs typeface="Arial" panose="020B0604020202020204" pitchFamily="34" charset="0"/>
              </a:rPr>
              <a:t> </a:t>
            </a:r>
            <a:r>
              <a:rPr lang="ru-RU" sz="5300" b="1" dirty="0" err="1" smtClean="0">
                <a:solidFill>
                  <a:srgbClr val="002060"/>
                </a:solidFill>
                <a:latin typeface="Arial" panose="020B0604020202020204" pitchFamily="34" charset="0"/>
                <a:cs typeface="Arial" panose="020B0604020202020204" pitchFamily="34" charset="0"/>
              </a:rPr>
              <a:t>учасників</a:t>
            </a:r>
            <a:r>
              <a:rPr lang="uk-UA" sz="5300" b="1" dirty="0" smtClean="0">
                <a:solidFill>
                  <a:srgbClr val="002060"/>
                </a:solidFill>
              </a:rPr>
              <a:t> </a:t>
            </a:r>
            <a:r>
              <a:rPr lang="en-US" sz="5300" b="1" dirty="0" smtClean="0">
                <a:solidFill>
                  <a:srgbClr val="002060"/>
                </a:solidFill>
              </a:rPr>
              <a:t/>
            </a:r>
            <a:br>
              <a:rPr lang="en-US" sz="5300" b="1" dirty="0" smtClean="0">
                <a:solidFill>
                  <a:srgbClr val="002060"/>
                </a:solidFill>
              </a:rPr>
            </a:br>
            <a:r>
              <a:rPr lang="uk-UA" sz="5300" dirty="0">
                <a:solidFill>
                  <a:schemeClr val="accent1">
                    <a:lumMod val="50000"/>
                  </a:schemeClr>
                </a:solidFill>
                <a:latin typeface="Arial" panose="020B0604020202020204" pitchFamily="34" charset="0"/>
                <a:cs typeface="Arial" panose="020B0604020202020204" pitchFamily="34" charset="0"/>
              </a:rPr>
              <a:t/>
            </a:r>
            <a:br>
              <a:rPr lang="uk-UA" sz="5300" dirty="0">
                <a:solidFill>
                  <a:schemeClr val="accent1">
                    <a:lumMod val="50000"/>
                  </a:schemeClr>
                </a:solidFill>
                <a:latin typeface="Arial" panose="020B0604020202020204" pitchFamily="34" charset="0"/>
                <a:cs typeface="Arial" panose="020B0604020202020204" pitchFamily="34" charset="0"/>
              </a:rPr>
            </a:br>
            <a:endParaRPr lang="en-US" sz="4400" b="1" dirty="0">
              <a:solidFill>
                <a:schemeClr val="accent1">
                  <a:lumMod val="50000"/>
                </a:schemeClr>
              </a:solidFill>
              <a:latin typeface="Arial" panose="020B0604020202020204" pitchFamily="34" charset="0"/>
              <a:cs typeface="Arial" panose="020B0604020202020204" pitchFamily="34" charset="0"/>
            </a:endParaRPr>
          </a:p>
        </p:txBody>
      </p:sp>
      <p:pic>
        <p:nvPicPr>
          <p:cNvPr id="5"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088587" y="81563"/>
            <a:ext cx="6188110" cy="3094055"/>
          </a:xfrm>
          <a:prstGeom prst="rect">
            <a:avLst/>
          </a:prstGeom>
        </p:spPr>
      </p:pic>
      <p:pic>
        <p:nvPicPr>
          <p:cNvPr id="6"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222554"/>
            <a:ext cx="7417619" cy="2870619"/>
          </a:xfrm>
          <a:prstGeom prst="rect">
            <a:avLst/>
          </a:prstGeom>
        </p:spPr>
      </p:pic>
      <p:pic>
        <p:nvPicPr>
          <p:cNvPr id="7" name="Picture 36">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2487809783"/>
      </p:ext>
    </p:extLst>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20466" y="366149"/>
            <a:ext cx="5618938" cy="2809469"/>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1" y="459860"/>
            <a:ext cx="6874164" cy="2660302"/>
          </a:xfrm>
          <a:prstGeom prst="rect">
            <a:avLst/>
          </a:prstGeom>
        </p:spPr>
      </p:pic>
      <p:sp>
        <p:nvSpPr>
          <p:cNvPr id="22" name="Title 2"/>
          <p:cNvSpPr>
            <a:spLocks noGrp="1"/>
          </p:cNvSpPr>
          <p:nvPr>
            <p:ph type="title"/>
          </p:nvPr>
        </p:nvSpPr>
        <p:spPr>
          <a:xfrm>
            <a:off x="1504951" y="3356274"/>
            <a:ext cx="19545399" cy="1195677"/>
          </a:xfrm>
        </p:spPr>
        <p:txBody>
          <a:bodyPr>
            <a:normAutofit fontScale="90000"/>
          </a:bodyPr>
          <a:lstStyle/>
          <a:p>
            <a:pPr lvl="0"/>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6000" b="1" dirty="0" smtClean="0">
                <a:solidFill>
                  <a:schemeClr val="accent1">
                    <a:lumMod val="50000"/>
                  </a:schemeClr>
                </a:solidFill>
                <a:latin typeface="Arial" panose="020B0604020202020204" pitchFamily="34" charset="0"/>
                <a:cs typeface="Arial" panose="020B0604020202020204" pitchFamily="34" charset="0"/>
              </a:rPr>
              <a:t>Розгляд пропозицій учасників: 24 год на виправлення п.40 Особливостей</a:t>
            </a:r>
            <a:endParaRPr lang="ru-RU" sz="6000" b="1" dirty="0">
              <a:solidFill>
                <a:schemeClr val="accent1">
                  <a:lumMod val="50000"/>
                </a:schemeClr>
              </a:solidFill>
              <a:latin typeface="Arial" panose="020B0604020202020204" pitchFamily="34" charset="0"/>
              <a:cs typeface="Arial" panose="020B0604020202020204" pitchFamily="34" charset="0"/>
            </a:endParaRPr>
          </a:p>
        </p:txBody>
      </p:sp>
      <p:sp>
        <p:nvSpPr>
          <p:cNvPr id="4" name="Прямокутник 3"/>
          <p:cNvSpPr/>
          <p:nvPr/>
        </p:nvSpPr>
        <p:spPr>
          <a:xfrm>
            <a:off x="1076969" y="4883208"/>
            <a:ext cx="22462435" cy="8156079"/>
          </a:xfrm>
          <a:prstGeom prst="rect">
            <a:avLst/>
          </a:prstGeom>
        </p:spPr>
        <p:txBody>
          <a:bodyPr wrap="square">
            <a:spAutoFit/>
          </a:bodyPr>
          <a:lstStyle/>
          <a:p>
            <a:pPr algn="just"/>
            <a:endParaRPr lang="uk-UA" sz="3600" i="1" dirty="0" smtClean="0">
              <a:solidFill>
                <a:srgbClr val="0070C0"/>
              </a:solidFill>
            </a:endParaRPr>
          </a:p>
          <a:p>
            <a:pPr algn="just">
              <a:spcBef>
                <a:spcPts val="600"/>
              </a:spcBef>
            </a:pPr>
            <a:r>
              <a:rPr lang="uk-UA" sz="3600" i="1" dirty="0" smtClean="0">
                <a:solidFill>
                  <a:srgbClr val="0070C0"/>
                </a:solidFill>
              </a:rPr>
              <a:t>Оновлено</a:t>
            </a:r>
            <a:r>
              <a:rPr lang="uk-UA" sz="3600" b="0" dirty="0" smtClean="0">
                <a:solidFill>
                  <a:srgbClr val="0070C0"/>
                </a:solidFill>
              </a:rPr>
              <a:t> Якщо </a:t>
            </a:r>
            <a:r>
              <a:rPr lang="uk-UA" sz="3600" b="0" dirty="0">
                <a:solidFill>
                  <a:srgbClr val="0070C0"/>
                </a:solidFill>
              </a:rPr>
              <a:t>замовником під час розгляду тендерної пропозиції учасника процедури закупівлі виявлено невідповідності в інформації та/або документах, що подані учасником процедури закупівлі у тендерній пропозиції </a:t>
            </a:r>
            <a:r>
              <a:rPr lang="uk-UA" sz="3600" i="1" u="sng" dirty="0">
                <a:solidFill>
                  <a:srgbClr val="0070C0"/>
                </a:solidFill>
              </a:rPr>
              <a:t>та/або подання яких передбачалося тендерною документацією</a:t>
            </a:r>
            <a:r>
              <a:rPr lang="uk-UA" sz="3600" b="0" dirty="0">
                <a:solidFill>
                  <a:srgbClr val="0070C0"/>
                </a:solidFill>
              </a:rPr>
              <a:t>, він розміщує у строк, який не може бути меншим ніж два робочі дні до закінчення строку розгляду тендерних пропозицій, повідомлення з вимогою про усунення таких </a:t>
            </a:r>
            <a:r>
              <a:rPr lang="uk-UA" sz="3600" b="0" dirty="0" err="1">
                <a:solidFill>
                  <a:srgbClr val="0070C0"/>
                </a:solidFill>
              </a:rPr>
              <a:t>невідповідностей</a:t>
            </a:r>
            <a:r>
              <a:rPr lang="uk-UA" sz="3600" b="0" dirty="0">
                <a:solidFill>
                  <a:srgbClr val="0070C0"/>
                </a:solidFill>
              </a:rPr>
              <a:t> в електронній системі </a:t>
            </a:r>
            <a:r>
              <a:rPr lang="uk-UA" sz="3600" b="0" dirty="0" err="1">
                <a:solidFill>
                  <a:srgbClr val="0070C0"/>
                </a:solidFill>
              </a:rPr>
              <a:t>закупівель</a:t>
            </a:r>
            <a:r>
              <a:rPr lang="uk-UA" sz="3600" b="0" dirty="0">
                <a:solidFill>
                  <a:srgbClr val="0070C0"/>
                </a:solidFill>
              </a:rPr>
              <a:t>.</a:t>
            </a:r>
          </a:p>
          <a:p>
            <a:pPr algn="just">
              <a:spcBef>
                <a:spcPts val="600"/>
              </a:spcBef>
            </a:pPr>
            <a:endParaRPr lang="uk-UA" sz="3600" b="0" dirty="0" smtClean="0">
              <a:solidFill>
                <a:srgbClr val="0070C0"/>
              </a:solidFill>
            </a:endParaRPr>
          </a:p>
          <a:p>
            <a:pPr algn="just">
              <a:spcBef>
                <a:spcPts val="600"/>
              </a:spcBef>
            </a:pPr>
            <a:endParaRPr lang="uk-UA" sz="3600" b="0" dirty="0">
              <a:solidFill>
                <a:srgbClr val="0070C0"/>
              </a:solidFill>
            </a:endParaRPr>
          </a:p>
          <a:p>
            <a:pPr algn="just">
              <a:spcBef>
                <a:spcPts val="600"/>
              </a:spcBef>
            </a:pPr>
            <a:r>
              <a:rPr lang="uk-UA" sz="3600" b="0" i="1" dirty="0" smtClean="0">
                <a:solidFill>
                  <a:srgbClr val="0070C0"/>
                </a:solidFill>
              </a:rPr>
              <a:t>Замовник розміщує повідомлення з вимогою про усунення </a:t>
            </a:r>
            <a:r>
              <a:rPr lang="uk-UA" sz="3600" b="0" i="1" dirty="0" err="1" smtClean="0">
                <a:solidFill>
                  <a:srgbClr val="0070C0"/>
                </a:solidFill>
              </a:rPr>
              <a:t>невідповідностей</a:t>
            </a:r>
            <a:r>
              <a:rPr lang="uk-UA" sz="3600" b="0" i="1" dirty="0" smtClean="0">
                <a:solidFill>
                  <a:srgbClr val="0070C0"/>
                </a:solidFill>
              </a:rPr>
              <a:t> в інформації та/або документах (лише 1 раз стосовно одного учасника), </a:t>
            </a:r>
            <a:r>
              <a:rPr lang="ru-RU" sz="3600" b="0" i="1" dirty="0" err="1">
                <a:solidFill>
                  <a:srgbClr val="0070C0"/>
                </a:solidFill>
              </a:rPr>
              <a:t>крім</a:t>
            </a:r>
            <a:r>
              <a:rPr lang="ru-RU" sz="3600" b="0" i="1" dirty="0">
                <a:solidFill>
                  <a:srgbClr val="0070C0"/>
                </a:solidFill>
              </a:rPr>
              <a:t> </a:t>
            </a:r>
            <a:r>
              <a:rPr lang="ru-RU" sz="3600" b="0" i="1" dirty="0" err="1">
                <a:solidFill>
                  <a:srgbClr val="0070C0"/>
                </a:solidFill>
              </a:rPr>
              <a:t>випадків</a:t>
            </a:r>
            <a:r>
              <a:rPr lang="ru-RU" sz="3600" b="0" i="1" dirty="0">
                <a:solidFill>
                  <a:srgbClr val="0070C0"/>
                </a:solidFill>
              </a:rPr>
              <a:t>, </a:t>
            </a:r>
            <a:r>
              <a:rPr lang="ru-RU" sz="3600" b="0" i="1" dirty="0" err="1">
                <a:solidFill>
                  <a:srgbClr val="0070C0"/>
                </a:solidFill>
              </a:rPr>
              <a:t>пов’язаних</a:t>
            </a:r>
            <a:r>
              <a:rPr lang="ru-RU" sz="3600" b="0" i="1" dirty="0">
                <a:solidFill>
                  <a:srgbClr val="0070C0"/>
                </a:solidFill>
              </a:rPr>
              <a:t> з </a:t>
            </a:r>
            <a:r>
              <a:rPr lang="ru-RU" sz="3600" b="0" i="1" dirty="0" err="1">
                <a:solidFill>
                  <a:srgbClr val="0070C0"/>
                </a:solidFill>
              </a:rPr>
              <a:t>виконанням</a:t>
            </a:r>
            <a:r>
              <a:rPr lang="ru-RU" sz="3600" b="0" i="1" dirty="0">
                <a:solidFill>
                  <a:srgbClr val="0070C0"/>
                </a:solidFill>
              </a:rPr>
              <a:t> </a:t>
            </a:r>
            <a:r>
              <a:rPr lang="ru-RU" sz="3600" b="0" i="1" dirty="0" err="1">
                <a:solidFill>
                  <a:srgbClr val="0070C0"/>
                </a:solidFill>
              </a:rPr>
              <a:t>рішення</a:t>
            </a:r>
            <a:r>
              <a:rPr lang="ru-RU" sz="3600" b="0" i="1" dirty="0">
                <a:solidFill>
                  <a:srgbClr val="0070C0"/>
                </a:solidFill>
              </a:rPr>
              <a:t> органу </a:t>
            </a:r>
            <a:r>
              <a:rPr lang="ru-RU" sz="3600" b="0" i="1" dirty="0" err="1">
                <a:solidFill>
                  <a:srgbClr val="0070C0"/>
                </a:solidFill>
              </a:rPr>
              <a:t>оскарження</a:t>
            </a:r>
            <a:r>
              <a:rPr lang="ru-RU" sz="3600" b="0" i="1" dirty="0">
                <a:solidFill>
                  <a:srgbClr val="0070C0"/>
                </a:solidFill>
              </a:rPr>
              <a:t>.</a:t>
            </a:r>
            <a:endParaRPr lang="uk-UA" sz="3600" b="0" i="1" dirty="0" smtClean="0">
              <a:solidFill>
                <a:srgbClr val="0070C0"/>
              </a:solidFill>
            </a:endParaRPr>
          </a:p>
          <a:p>
            <a:pPr algn="just"/>
            <a:endParaRPr lang="uk-UA" sz="3600" b="0" dirty="0">
              <a:solidFill>
                <a:srgbClr val="0070C0"/>
              </a:solidFill>
            </a:endParaRPr>
          </a:p>
          <a:p>
            <a:pPr algn="just"/>
            <a:r>
              <a:rPr lang="uk-UA" sz="3600" b="0" dirty="0">
                <a:solidFill>
                  <a:srgbClr val="0070C0"/>
                </a:solidFill>
              </a:rPr>
              <a:t>	</a:t>
            </a:r>
          </a:p>
        </p:txBody>
      </p:sp>
      <p:pic>
        <p:nvPicPr>
          <p:cNvPr id="6" name="Picture 36">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2222526177"/>
      </p:ext>
    </p:extLst>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95243" y="340238"/>
            <a:ext cx="5670760" cy="2835380"/>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1504951" y="3356274"/>
            <a:ext cx="19545399" cy="1195677"/>
          </a:xfrm>
        </p:spPr>
        <p:txBody>
          <a:bodyPr>
            <a:normAutofit fontScale="90000"/>
          </a:bodyPr>
          <a:lstStyle/>
          <a:p>
            <a:pPr lvl="0"/>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6000" b="1" dirty="0" smtClean="0">
                <a:solidFill>
                  <a:schemeClr val="accent1">
                    <a:lumMod val="50000"/>
                  </a:schemeClr>
                </a:solidFill>
                <a:latin typeface="Arial" panose="020B0604020202020204" pitchFamily="34" charset="0"/>
                <a:cs typeface="Arial" panose="020B0604020202020204" pitchFamily="34" charset="0"/>
              </a:rPr>
              <a:t>Розгляд пропозицій учасників: 24 год на виправлення п.40 Особливостей</a:t>
            </a:r>
            <a:endParaRPr lang="ru-RU" sz="6000" b="1" dirty="0">
              <a:solidFill>
                <a:schemeClr val="accent1">
                  <a:lumMod val="50000"/>
                </a:schemeClr>
              </a:solidFill>
              <a:latin typeface="Arial" panose="020B0604020202020204" pitchFamily="34" charset="0"/>
              <a:cs typeface="Arial" panose="020B0604020202020204" pitchFamily="34" charset="0"/>
            </a:endParaRPr>
          </a:p>
        </p:txBody>
      </p:sp>
      <p:sp>
        <p:nvSpPr>
          <p:cNvPr id="4" name="Прямокутник 3"/>
          <p:cNvSpPr/>
          <p:nvPr/>
        </p:nvSpPr>
        <p:spPr>
          <a:xfrm>
            <a:off x="1076969" y="4883208"/>
            <a:ext cx="22462435" cy="9510296"/>
          </a:xfrm>
          <a:prstGeom prst="rect">
            <a:avLst/>
          </a:prstGeom>
        </p:spPr>
        <p:txBody>
          <a:bodyPr wrap="square">
            <a:spAutoFit/>
          </a:bodyPr>
          <a:lstStyle/>
          <a:p>
            <a:pPr algn="just"/>
            <a:endParaRPr lang="uk-UA" sz="3600" i="1" dirty="0" smtClean="0">
              <a:solidFill>
                <a:srgbClr val="0070C0"/>
              </a:solidFill>
            </a:endParaRPr>
          </a:p>
          <a:p>
            <a:pPr algn="just"/>
            <a:r>
              <a:rPr lang="uk-UA" sz="3600" i="1" dirty="0" smtClean="0">
                <a:solidFill>
                  <a:srgbClr val="0070C0"/>
                </a:solidFill>
              </a:rPr>
              <a:t>Оновлено</a:t>
            </a:r>
            <a:r>
              <a:rPr lang="uk-UA" sz="3600" b="0" dirty="0" smtClean="0">
                <a:solidFill>
                  <a:srgbClr val="0070C0"/>
                </a:solidFill>
              </a:rPr>
              <a:t> </a:t>
            </a:r>
            <a:r>
              <a:rPr lang="uk-UA" sz="3600" b="0" dirty="0">
                <a:solidFill>
                  <a:srgbClr val="0070C0"/>
                </a:solidFill>
              </a:rPr>
              <a:t>Під невідповідністю в інформації та/або документах, що подані учасником процедури закупівлі у складі тендерній пропозиції та/або подання яких вимагається тендерною документацією, розуміється у тому числі відсутність у складі тендерної пропозиції інформації та/або документів, подання яких передбачається тендерною документацією (крім випадків відсутності забезпечення тендерної пропозиції, якщо таке забезпечення вимагалося замовником, та/або інформації (та/або документів) про технічні та якісні характеристики предмета закупівлі, що пропонується учасником процедури в його тендерній пропозиції). </a:t>
            </a:r>
          </a:p>
          <a:p>
            <a:pPr algn="just"/>
            <a:endParaRPr lang="uk-UA" sz="3600" b="0" i="1" dirty="0">
              <a:solidFill>
                <a:srgbClr val="0070C0"/>
              </a:solidFill>
            </a:endParaRPr>
          </a:p>
          <a:p>
            <a:pPr algn="just"/>
            <a:endParaRPr lang="uk-UA" sz="3600" b="0" i="1" dirty="0">
              <a:solidFill>
                <a:srgbClr val="0070C0"/>
              </a:solidFill>
            </a:endParaRPr>
          </a:p>
          <a:p>
            <a:pPr algn="just"/>
            <a:endParaRPr lang="uk-UA" sz="3600" b="0" i="1" dirty="0" smtClean="0">
              <a:solidFill>
                <a:srgbClr val="0070C0"/>
              </a:solidFill>
            </a:endParaRPr>
          </a:p>
          <a:p>
            <a:pPr algn="just"/>
            <a:r>
              <a:rPr lang="uk-UA" sz="3600" b="0" i="1" dirty="0" smtClean="0">
                <a:solidFill>
                  <a:srgbClr val="0070C0"/>
                </a:solidFill>
              </a:rPr>
              <a:t>Невідповідністю </a:t>
            </a:r>
            <a:r>
              <a:rPr lang="uk-UA" sz="3600" b="0" i="1" dirty="0">
                <a:solidFill>
                  <a:srgbClr val="0070C0"/>
                </a:solidFill>
              </a:rPr>
              <a:t>в інформації та/або документах, які надаються учасником процедури закупівлі на виконання вимог технічної специфікації до предмета закупівлі, вважаються помилки, виправлення яких не призводить до зміни предмета закупівлі, запропонованого учасником процедури закупівлі у складі його тендерної пропозиції, найменування товару, марки, моделі тощо.</a:t>
            </a:r>
          </a:p>
          <a:p>
            <a:pPr algn="just"/>
            <a:endParaRPr lang="uk-UA" sz="3600" b="0" dirty="0">
              <a:solidFill>
                <a:srgbClr val="0070C0"/>
              </a:solidFill>
            </a:endParaRPr>
          </a:p>
          <a:p>
            <a:pPr algn="just"/>
            <a:r>
              <a:rPr lang="uk-UA" sz="3600" b="0" dirty="0">
                <a:solidFill>
                  <a:srgbClr val="0070C0"/>
                </a:solidFill>
              </a:rPr>
              <a:t>	</a:t>
            </a:r>
          </a:p>
        </p:txBody>
      </p:sp>
      <p:pic>
        <p:nvPicPr>
          <p:cNvPr id="6" name="Picture 36">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3601150929"/>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393990" y="257771"/>
            <a:ext cx="6145414" cy="3072707"/>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141056" y="2816788"/>
            <a:ext cx="19545399" cy="1195677"/>
          </a:xfrm>
        </p:spPr>
        <p:txBody>
          <a:bodyPr>
            <a:normAutofit fontScale="90000"/>
          </a:bodyPr>
          <a:lstStyle/>
          <a:p>
            <a:pPr lvl="0"/>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6000" b="1" dirty="0" smtClean="0">
                <a:solidFill>
                  <a:schemeClr val="accent1">
                    <a:lumMod val="50000"/>
                  </a:schemeClr>
                </a:solidFill>
                <a:latin typeface="Arial" panose="020B0604020202020204" pitchFamily="34" charset="0"/>
                <a:cs typeface="Arial" panose="020B0604020202020204" pitchFamily="34" charset="0"/>
              </a:rPr>
              <a:t>Розгляд пропозицій учасників: 24 год на виправлення</a:t>
            </a:r>
            <a:endParaRPr lang="ru-RU" sz="6000" b="1" dirty="0">
              <a:solidFill>
                <a:schemeClr val="accent1">
                  <a:lumMod val="50000"/>
                </a:schemeClr>
              </a:solidFill>
              <a:latin typeface="Arial" panose="020B0604020202020204" pitchFamily="34" charset="0"/>
              <a:cs typeface="Arial" panose="020B0604020202020204" pitchFamily="34" charset="0"/>
            </a:endParaRPr>
          </a:p>
        </p:txBody>
      </p:sp>
      <p:sp>
        <p:nvSpPr>
          <p:cNvPr id="4" name="Прямокутник 3"/>
          <p:cNvSpPr/>
          <p:nvPr/>
        </p:nvSpPr>
        <p:spPr>
          <a:xfrm>
            <a:off x="1076969" y="4883208"/>
            <a:ext cx="22462435" cy="8956298"/>
          </a:xfrm>
          <a:prstGeom prst="rect">
            <a:avLst/>
          </a:prstGeom>
        </p:spPr>
        <p:txBody>
          <a:bodyPr wrap="square">
            <a:spAutoFit/>
          </a:bodyPr>
          <a:lstStyle/>
          <a:p>
            <a:pPr algn="just"/>
            <a:r>
              <a:rPr lang="uk-UA" sz="3600" b="0" dirty="0">
                <a:solidFill>
                  <a:srgbClr val="0070C0"/>
                </a:solidFill>
              </a:rPr>
              <a:t>Повідомлення з вимогою про усунення </a:t>
            </a:r>
            <a:r>
              <a:rPr lang="uk-UA" sz="3600" b="0" dirty="0" err="1">
                <a:solidFill>
                  <a:srgbClr val="0070C0"/>
                </a:solidFill>
              </a:rPr>
              <a:t>невідповідностей</a:t>
            </a:r>
            <a:r>
              <a:rPr lang="uk-UA" sz="3600" b="0" dirty="0">
                <a:solidFill>
                  <a:srgbClr val="0070C0"/>
                </a:solidFill>
              </a:rPr>
              <a:t> повинно містити таку інформацію:</a:t>
            </a:r>
          </a:p>
          <a:p>
            <a:pPr algn="just"/>
            <a:r>
              <a:rPr lang="uk-UA" sz="3600" b="0" dirty="0">
                <a:solidFill>
                  <a:srgbClr val="0070C0"/>
                </a:solidFill>
              </a:rPr>
              <a:t>- перелік виявлених </a:t>
            </a:r>
            <a:r>
              <a:rPr lang="uk-UA" sz="3600" b="0" dirty="0" err="1">
                <a:solidFill>
                  <a:srgbClr val="0070C0"/>
                </a:solidFill>
              </a:rPr>
              <a:t>невідповідностей</a:t>
            </a:r>
            <a:r>
              <a:rPr lang="uk-UA" sz="3600" b="0" dirty="0">
                <a:solidFill>
                  <a:srgbClr val="0070C0"/>
                </a:solidFill>
              </a:rPr>
              <a:t>;</a:t>
            </a:r>
          </a:p>
          <a:p>
            <a:pPr algn="just"/>
            <a:r>
              <a:rPr lang="uk-UA" sz="3600" b="0" dirty="0">
                <a:solidFill>
                  <a:srgbClr val="0070C0"/>
                </a:solidFill>
              </a:rPr>
              <a:t>- посилання на вимогу (вимоги) тендерної документації, щодо яких виявлені невідповідності;</a:t>
            </a:r>
          </a:p>
          <a:p>
            <a:pPr marL="571500" indent="-571500" algn="just">
              <a:buFontTx/>
              <a:buChar char="-"/>
            </a:pPr>
            <a:r>
              <a:rPr lang="uk-UA" sz="3600" b="0" dirty="0" smtClean="0">
                <a:solidFill>
                  <a:srgbClr val="0070C0"/>
                </a:solidFill>
              </a:rPr>
              <a:t>перелік </a:t>
            </a:r>
            <a:r>
              <a:rPr lang="uk-UA" sz="3600" b="0" dirty="0">
                <a:solidFill>
                  <a:srgbClr val="0070C0"/>
                </a:solidFill>
              </a:rPr>
              <a:t>інформації та/або документів, які повинен подати учасник для усунення виявлених </a:t>
            </a:r>
            <a:r>
              <a:rPr lang="uk-UA" sz="3600" b="0" dirty="0" err="1">
                <a:solidFill>
                  <a:srgbClr val="0070C0"/>
                </a:solidFill>
              </a:rPr>
              <a:t>невідповідностей</a:t>
            </a:r>
            <a:r>
              <a:rPr lang="uk-UA" sz="3600" b="0" dirty="0" smtClean="0">
                <a:solidFill>
                  <a:srgbClr val="0070C0"/>
                </a:solidFill>
              </a:rPr>
              <a:t>.</a:t>
            </a:r>
          </a:p>
          <a:p>
            <a:pPr marL="571500" indent="-571500" algn="l">
              <a:buFontTx/>
              <a:buChar char="-"/>
            </a:pPr>
            <a:endParaRPr lang="uk-UA" sz="3600" b="0" dirty="0" smtClean="0">
              <a:solidFill>
                <a:srgbClr val="0070C0"/>
              </a:solidFill>
            </a:endParaRPr>
          </a:p>
          <a:p>
            <a:pPr algn="just"/>
            <a:r>
              <a:rPr lang="uk-UA" sz="3600" b="0" dirty="0">
                <a:solidFill>
                  <a:srgbClr val="0070C0"/>
                </a:solidFill>
              </a:rPr>
              <a:t>Учасник процедури закупівлі виправляє невідповідності в інформації та/або документах, що подані ним у своїй тендерній пропозиції, в шляхом завантаження через електронну систему </a:t>
            </a:r>
            <a:r>
              <a:rPr lang="uk-UA" sz="3600" b="0" dirty="0" err="1">
                <a:solidFill>
                  <a:srgbClr val="0070C0"/>
                </a:solidFill>
              </a:rPr>
              <a:t>закупівель</a:t>
            </a:r>
            <a:r>
              <a:rPr lang="uk-UA" sz="3600" b="0" dirty="0">
                <a:solidFill>
                  <a:srgbClr val="0070C0"/>
                </a:solidFill>
              </a:rPr>
              <a:t> уточнених або нових документів в електронній системі </a:t>
            </a:r>
            <a:r>
              <a:rPr lang="uk-UA" sz="3600" b="0" dirty="0" err="1">
                <a:solidFill>
                  <a:srgbClr val="0070C0"/>
                </a:solidFill>
              </a:rPr>
              <a:t>закупівель</a:t>
            </a:r>
            <a:r>
              <a:rPr lang="uk-UA" sz="3600" b="0" dirty="0">
                <a:solidFill>
                  <a:srgbClr val="0070C0"/>
                </a:solidFill>
              </a:rPr>
              <a:t>, протягом 24 годин з моменту розміщення замовником в електронній системі </a:t>
            </a:r>
            <a:r>
              <a:rPr lang="uk-UA" sz="3600" b="0" dirty="0" err="1">
                <a:solidFill>
                  <a:srgbClr val="0070C0"/>
                </a:solidFill>
              </a:rPr>
              <a:t>закупівель</a:t>
            </a:r>
            <a:r>
              <a:rPr lang="uk-UA" sz="3600" b="0" dirty="0">
                <a:solidFill>
                  <a:srgbClr val="0070C0"/>
                </a:solidFill>
              </a:rPr>
              <a:t> повідомлення з вимогою про усунення таких </a:t>
            </a:r>
            <a:r>
              <a:rPr lang="uk-UA" sz="3600" b="0" dirty="0" err="1">
                <a:solidFill>
                  <a:srgbClr val="0070C0"/>
                </a:solidFill>
              </a:rPr>
              <a:t>невідповідностей</a:t>
            </a:r>
            <a:r>
              <a:rPr lang="uk-UA" sz="3600" b="0" dirty="0">
                <a:solidFill>
                  <a:srgbClr val="0070C0"/>
                </a:solidFill>
              </a:rPr>
              <a:t>.</a:t>
            </a:r>
          </a:p>
          <a:p>
            <a:pPr algn="l"/>
            <a:endParaRPr lang="uk-UA" sz="3600" b="0" dirty="0">
              <a:solidFill>
                <a:srgbClr val="0070C0"/>
              </a:solidFill>
            </a:endParaRPr>
          </a:p>
          <a:p>
            <a:pPr algn="l"/>
            <a:endParaRPr lang="uk-UA" sz="3600" b="0" dirty="0">
              <a:solidFill>
                <a:srgbClr val="0070C0"/>
              </a:solidFill>
            </a:endParaRPr>
          </a:p>
          <a:p>
            <a:pPr algn="l"/>
            <a:r>
              <a:rPr lang="uk-UA" sz="3600" b="0" dirty="0">
                <a:solidFill>
                  <a:srgbClr val="0070C0"/>
                </a:solidFill>
              </a:rPr>
              <a:t>Замовник розглядає подані тендерні пропозиції з урахуванням виправлення або </a:t>
            </a:r>
            <a:r>
              <a:rPr lang="uk-UA" sz="3600" b="0" dirty="0" err="1">
                <a:solidFill>
                  <a:srgbClr val="0070C0"/>
                </a:solidFill>
              </a:rPr>
              <a:t>невиправлення</a:t>
            </a:r>
            <a:r>
              <a:rPr lang="uk-UA" sz="3600" b="0" dirty="0">
                <a:solidFill>
                  <a:srgbClr val="0070C0"/>
                </a:solidFill>
              </a:rPr>
              <a:t> виявлених </a:t>
            </a:r>
            <a:r>
              <a:rPr lang="uk-UA" sz="3600" b="0" dirty="0" err="1">
                <a:solidFill>
                  <a:srgbClr val="0070C0"/>
                </a:solidFill>
              </a:rPr>
              <a:t>невідповідностей</a:t>
            </a:r>
            <a:r>
              <a:rPr lang="uk-UA" sz="3600" b="0" dirty="0">
                <a:solidFill>
                  <a:srgbClr val="0070C0"/>
                </a:solidFill>
              </a:rPr>
              <a:t>.</a:t>
            </a:r>
          </a:p>
          <a:p>
            <a:pPr algn="just"/>
            <a:endParaRPr lang="uk-UA" sz="3600" b="0" dirty="0">
              <a:solidFill>
                <a:srgbClr val="0070C0"/>
              </a:solidFill>
            </a:endParaRPr>
          </a:p>
        </p:txBody>
      </p:sp>
      <p:pic>
        <p:nvPicPr>
          <p:cNvPr id="6" name="Picture 36">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3087985063"/>
      </p:ext>
    </p:extLst>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518153" y="459859"/>
            <a:ext cx="5785194" cy="2892597"/>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1604344" y="2847990"/>
            <a:ext cx="19545399" cy="1195677"/>
          </a:xfrm>
        </p:spPr>
        <p:txBody>
          <a:bodyPr>
            <a:normAutofit fontScale="90000"/>
          </a:bodyPr>
          <a:lstStyle/>
          <a:p>
            <a:pPr lvl="0"/>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ru-RU" sz="5300" b="1" dirty="0" smtClean="0">
                <a:solidFill>
                  <a:schemeClr val="accent1">
                    <a:lumMod val="50000"/>
                  </a:schemeClr>
                </a:solidFill>
                <a:latin typeface="Arial" panose="020B0604020202020204" pitchFamily="34" charset="0"/>
                <a:cs typeface="Arial" panose="020B0604020202020204" pitchFamily="34" charset="0"/>
              </a:rPr>
              <a:t>Аномально </a:t>
            </a:r>
            <a:r>
              <a:rPr lang="ru-RU" sz="5300" b="1" dirty="0" err="1" smtClean="0">
                <a:solidFill>
                  <a:schemeClr val="accent1">
                    <a:lumMod val="50000"/>
                  </a:schemeClr>
                </a:solidFill>
                <a:latin typeface="Arial" panose="020B0604020202020204" pitchFamily="34" charset="0"/>
                <a:cs typeface="Arial" panose="020B0604020202020204" pitchFamily="34" charset="0"/>
              </a:rPr>
              <a:t>низька</a:t>
            </a:r>
            <a:r>
              <a:rPr lang="ru-RU" sz="5300" b="1" dirty="0" smtClean="0">
                <a:solidFill>
                  <a:schemeClr val="accent1">
                    <a:lumMod val="50000"/>
                  </a:schemeClr>
                </a:solidFill>
                <a:latin typeface="Arial" panose="020B0604020202020204" pitchFamily="34" charset="0"/>
                <a:cs typeface="Arial" panose="020B0604020202020204" pitchFamily="34" charset="0"/>
              </a:rPr>
              <a:t> </a:t>
            </a:r>
            <a:r>
              <a:rPr lang="ru-RU" sz="5300" b="1" dirty="0" err="1" smtClean="0">
                <a:solidFill>
                  <a:schemeClr val="accent1">
                    <a:lumMod val="50000"/>
                  </a:schemeClr>
                </a:solidFill>
                <a:latin typeface="Arial" panose="020B0604020202020204" pitchFamily="34" charset="0"/>
                <a:cs typeface="Arial" panose="020B0604020202020204" pitchFamily="34" charset="0"/>
              </a:rPr>
              <a:t>ціна</a:t>
            </a:r>
            <a:r>
              <a:rPr lang="ru-RU" sz="5300" b="1" dirty="0" smtClean="0">
                <a:solidFill>
                  <a:schemeClr val="accent1">
                    <a:lumMod val="50000"/>
                  </a:schemeClr>
                </a:solidFill>
                <a:latin typeface="Arial" panose="020B0604020202020204" pitchFamily="34" charset="0"/>
                <a:cs typeface="Arial" panose="020B0604020202020204" pitchFamily="34" charset="0"/>
              </a:rPr>
              <a:t> </a:t>
            </a:r>
            <a:r>
              <a:rPr lang="ru-RU" sz="5300" b="1" dirty="0" err="1" smtClean="0">
                <a:solidFill>
                  <a:schemeClr val="accent1">
                    <a:lumMod val="50000"/>
                  </a:schemeClr>
                </a:solidFill>
                <a:latin typeface="Arial" panose="020B0604020202020204" pitchFamily="34" charset="0"/>
                <a:cs typeface="Arial" panose="020B0604020202020204" pitchFamily="34" charset="0"/>
              </a:rPr>
              <a:t>тендерної</a:t>
            </a:r>
            <a:r>
              <a:rPr lang="ru-RU" sz="5300" b="1" dirty="0" smtClean="0">
                <a:solidFill>
                  <a:schemeClr val="accent1">
                    <a:lumMod val="50000"/>
                  </a:schemeClr>
                </a:solidFill>
                <a:latin typeface="Arial" panose="020B0604020202020204" pitchFamily="34" charset="0"/>
                <a:cs typeface="Arial" panose="020B0604020202020204" pitchFamily="34" charset="0"/>
              </a:rPr>
              <a:t> </a:t>
            </a:r>
            <a:r>
              <a:rPr lang="ru-RU" sz="5300" b="1" dirty="0" err="1" smtClean="0">
                <a:solidFill>
                  <a:schemeClr val="accent1">
                    <a:lumMod val="50000"/>
                  </a:schemeClr>
                </a:solidFill>
                <a:latin typeface="Arial" panose="020B0604020202020204" pitchFamily="34" charset="0"/>
                <a:cs typeface="Arial" panose="020B0604020202020204" pitchFamily="34" charset="0"/>
              </a:rPr>
              <a:t>пропозиції</a:t>
            </a:r>
            <a:endParaRPr lang="ru-RU" sz="5300" b="1" dirty="0">
              <a:solidFill>
                <a:schemeClr val="accent1">
                  <a:lumMod val="50000"/>
                </a:schemeClr>
              </a:solidFill>
              <a:latin typeface="Arial" panose="020B0604020202020204" pitchFamily="34" charset="0"/>
              <a:cs typeface="Arial" panose="020B0604020202020204" pitchFamily="34" charset="0"/>
            </a:endParaRPr>
          </a:p>
        </p:txBody>
      </p:sp>
      <p:sp>
        <p:nvSpPr>
          <p:cNvPr id="4" name="Прямокутник 3"/>
          <p:cNvSpPr/>
          <p:nvPr/>
        </p:nvSpPr>
        <p:spPr>
          <a:xfrm>
            <a:off x="1216117" y="5062315"/>
            <a:ext cx="22462435" cy="7294305"/>
          </a:xfrm>
          <a:prstGeom prst="rect">
            <a:avLst/>
          </a:prstGeom>
        </p:spPr>
        <p:txBody>
          <a:bodyPr wrap="square">
            <a:spAutoFit/>
          </a:bodyPr>
          <a:lstStyle/>
          <a:p>
            <a:pPr algn="just"/>
            <a:r>
              <a:rPr lang="uk-UA" sz="3600" b="0" dirty="0">
                <a:solidFill>
                  <a:srgbClr val="0070C0"/>
                </a:solidFill>
              </a:rPr>
              <a:t>Ціна на 40% (або більше) відрізняється від середнього значення інших пропозицій на початковому етапі аукціону та/або на 30% (або більше) відрізняється від наступної пропозиції.</a:t>
            </a:r>
          </a:p>
          <a:p>
            <a:pPr algn="just"/>
            <a:endParaRPr lang="uk-UA" sz="3600" b="0" dirty="0">
              <a:solidFill>
                <a:srgbClr val="0070C0"/>
              </a:solidFill>
            </a:endParaRPr>
          </a:p>
          <a:p>
            <a:pPr algn="just"/>
            <a:r>
              <a:rPr lang="uk-UA" sz="3600" b="0" dirty="0">
                <a:solidFill>
                  <a:srgbClr val="0070C0"/>
                </a:solidFill>
              </a:rPr>
              <a:t>Учасник з аномально низькою пропозицією повинен надати протягом одного дня обґрунтування в довільній формі цін або вартості відповідних товарів, робіт чи послуг пропозиції.</a:t>
            </a:r>
          </a:p>
          <a:p>
            <a:pPr algn="just"/>
            <a:r>
              <a:rPr lang="uk-UA" sz="3600" b="0" dirty="0">
                <a:solidFill>
                  <a:srgbClr val="0070C0"/>
                </a:solidFill>
              </a:rPr>
              <a:t>	За відсутності обґрунтування – пропозиція відхиляється. </a:t>
            </a:r>
          </a:p>
          <a:p>
            <a:pPr algn="just"/>
            <a:r>
              <a:rPr lang="uk-UA" sz="3600" b="0" dirty="0">
                <a:solidFill>
                  <a:srgbClr val="0070C0"/>
                </a:solidFill>
              </a:rPr>
              <a:t>	За неналежного обґрунтування пропозиція може бути відхиленою.</a:t>
            </a:r>
          </a:p>
          <a:p>
            <a:pPr algn="just"/>
            <a:endParaRPr lang="uk-UA" sz="3600" b="0" dirty="0">
              <a:solidFill>
                <a:srgbClr val="0070C0"/>
              </a:solidFill>
            </a:endParaRPr>
          </a:p>
          <a:p>
            <a:pPr algn="just"/>
            <a:r>
              <a:rPr lang="uk-UA" sz="3600" b="0" dirty="0">
                <a:solidFill>
                  <a:srgbClr val="0070C0"/>
                </a:solidFill>
              </a:rPr>
              <a:t>Що може містити обґрунтування:</a:t>
            </a:r>
          </a:p>
          <a:p>
            <a:pPr algn="just"/>
            <a:r>
              <a:rPr lang="uk-UA" sz="3600" b="0" dirty="0">
                <a:solidFill>
                  <a:srgbClr val="0070C0"/>
                </a:solidFill>
              </a:rPr>
              <a:t>Застосування інноваційного процесу виробництва;</a:t>
            </a:r>
          </a:p>
          <a:p>
            <a:pPr algn="just"/>
            <a:r>
              <a:rPr lang="uk-UA" sz="3600" b="0" dirty="0">
                <a:solidFill>
                  <a:srgbClr val="0070C0"/>
                </a:solidFill>
              </a:rPr>
              <a:t>Сприятливі умови поставки;</a:t>
            </a:r>
          </a:p>
          <a:p>
            <a:pPr algn="just"/>
            <a:r>
              <a:rPr lang="uk-UA" sz="3600" b="0" dirty="0">
                <a:solidFill>
                  <a:srgbClr val="0070C0"/>
                </a:solidFill>
              </a:rPr>
              <a:t>Отримання державної допомоги.</a:t>
            </a:r>
          </a:p>
          <a:p>
            <a:pPr algn="just"/>
            <a:endParaRPr lang="uk-UA" sz="3600" b="0" dirty="0">
              <a:solidFill>
                <a:srgbClr val="0070C0"/>
              </a:solidFill>
            </a:endParaRPr>
          </a:p>
        </p:txBody>
      </p:sp>
      <p:pic>
        <p:nvPicPr>
          <p:cNvPr id="6" name="Picture 36">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3404271060"/>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52546" y="0"/>
            <a:ext cx="6177954" cy="3088977"/>
          </a:xfrm>
          <a:prstGeom prst="rect">
            <a:avLst/>
          </a:prstGeom>
        </p:spPr>
      </p:pic>
      <p:pic>
        <p:nvPicPr>
          <p:cNvPr id="7"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9739" y="-39528"/>
            <a:ext cx="6879732" cy="2662457"/>
          </a:xfrm>
          <a:prstGeom prst="rect">
            <a:avLst/>
          </a:prstGeom>
        </p:spPr>
      </p:pic>
      <p:pic>
        <p:nvPicPr>
          <p:cNvPr id="8" name="Picture 7">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313693" y="-139892"/>
            <a:ext cx="6242701" cy="3122670"/>
          </a:xfrm>
          <a:prstGeom prst="rect">
            <a:avLst/>
          </a:prstGeom>
        </p:spPr>
      </p:pic>
      <p:sp>
        <p:nvSpPr>
          <p:cNvPr id="12" name="Title 2"/>
          <p:cNvSpPr>
            <a:spLocks noGrp="1"/>
          </p:cNvSpPr>
          <p:nvPr>
            <p:ph type="title"/>
          </p:nvPr>
        </p:nvSpPr>
        <p:spPr>
          <a:xfrm>
            <a:off x="2391914" y="2325638"/>
            <a:ext cx="19545399" cy="1980180"/>
          </a:xfrm>
        </p:spPr>
        <p:txBody>
          <a:bodyPr>
            <a:normAutofit fontScale="90000"/>
          </a:bodyPr>
          <a:lstStyle/>
          <a:p>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en-US" sz="4400" b="1" dirty="0">
              <a:solidFill>
                <a:schemeClr val="accent1">
                  <a:lumMod val="50000"/>
                </a:schemeClr>
              </a:solidFill>
              <a:latin typeface="Arial" panose="020B0604020202020204" pitchFamily="34" charset="0"/>
              <a:cs typeface="Arial" panose="020B0604020202020204" pitchFamily="34" charset="0"/>
            </a:endParaRPr>
          </a:p>
        </p:txBody>
      </p:sp>
      <p:sp>
        <p:nvSpPr>
          <p:cNvPr id="10" name="Google Shape;584;p30"/>
          <p:cNvSpPr txBox="1"/>
          <p:nvPr/>
        </p:nvSpPr>
        <p:spPr>
          <a:xfrm>
            <a:off x="368944" y="2336568"/>
            <a:ext cx="4091268" cy="1846579"/>
          </a:xfrm>
          <a:prstGeom prst="rect">
            <a:avLst/>
          </a:prstGeom>
          <a:noFill/>
          <a:ln>
            <a:noFill/>
          </a:ln>
        </p:spPr>
        <p:txBody>
          <a:bodyPr spcFirstLastPara="1" wrap="square" lIns="182850" tIns="91400" rIns="182850" bIns="91400" anchor="t" anchorCtr="0">
            <a:spAutoFit/>
          </a:bodyPr>
          <a:lstStyle/>
          <a:p>
            <a:r>
              <a:rPr lang="uk-UA" sz="3600" dirty="0">
                <a:solidFill>
                  <a:schemeClr val="dk1"/>
                </a:solidFill>
                <a:latin typeface="Arial"/>
                <a:ea typeface="Arial"/>
                <a:cs typeface="Arial"/>
                <a:sym typeface="Arial"/>
              </a:rPr>
              <a:t>Оголошення </a:t>
            </a:r>
            <a:r>
              <a:rPr lang="uk-UA" sz="3600" dirty="0" smtClean="0">
                <a:solidFill>
                  <a:schemeClr val="dk1"/>
                </a:solidFill>
                <a:latin typeface="Arial"/>
                <a:ea typeface="Arial"/>
                <a:cs typeface="Arial"/>
                <a:sym typeface="Arial"/>
              </a:rPr>
              <a:t> + тендерна документація</a:t>
            </a:r>
            <a:endParaRPr sz="3600" dirty="0">
              <a:solidFill>
                <a:schemeClr val="dk1"/>
              </a:solidFill>
              <a:latin typeface="Arial"/>
              <a:ea typeface="Arial"/>
              <a:cs typeface="Arial"/>
              <a:sym typeface="Arial"/>
            </a:endParaRPr>
          </a:p>
        </p:txBody>
      </p:sp>
      <p:cxnSp>
        <p:nvCxnSpPr>
          <p:cNvPr id="11" name="Google Shape;585;p30"/>
          <p:cNvCxnSpPr/>
          <p:nvPr/>
        </p:nvCxnSpPr>
        <p:spPr>
          <a:xfrm>
            <a:off x="2285472" y="4828117"/>
            <a:ext cx="0" cy="2336802"/>
          </a:xfrm>
          <a:prstGeom prst="straightConnector1">
            <a:avLst/>
          </a:prstGeom>
          <a:noFill/>
          <a:ln w="12700" cap="flat" cmpd="sng">
            <a:solidFill>
              <a:srgbClr val="1F5FA0"/>
            </a:solidFill>
            <a:prstDash val="solid"/>
            <a:miter lim="800000"/>
            <a:headEnd type="none" w="sm" len="sm"/>
            <a:tailEnd type="none" w="sm" len="sm"/>
          </a:ln>
        </p:spPr>
      </p:cxnSp>
      <p:sp>
        <p:nvSpPr>
          <p:cNvPr id="13" name="Google Shape;587;p30"/>
          <p:cNvSpPr/>
          <p:nvPr/>
        </p:nvSpPr>
        <p:spPr>
          <a:xfrm>
            <a:off x="1816330" y="7373077"/>
            <a:ext cx="876300" cy="869950"/>
          </a:xfrm>
          <a:prstGeom prst="ellipse">
            <a:avLst/>
          </a:prstGeom>
          <a:solidFill>
            <a:srgbClr val="417B84"/>
          </a:solidFill>
          <a:ln w="9525" cap="flat" cmpd="sng">
            <a:solidFill>
              <a:srgbClr val="1F5FA0"/>
            </a:solidFill>
            <a:prstDash val="solid"/>
            <a:miter lim="800000"/>
            <a:headEnd type="none" w="sm" len="sm"/>
            <a:tailEnd type="none" w="sm" len="sm"/>
          </a:ln>
        </p:spPr>
        <p:txBody>
          <a:bodyPr spcFirstLastPara="1" wrap="square" lIns="182850" tIns="91400" rIns="182850" bIns="91400" anchor="ctr" anchorCtr="0">
            <a:noAutofit/>
          </a:bodyPr>
          <a:lstStyle/>
          <a:p>
            <a:r>
              <a:rPr lang="uk-UA" sz="4000">
                <a:solidFill>
                  <a:schemeClr val="lt1"/>
                </a:solidFill>
                <a:latin typeface="Arial"/>
                <a:ea typeface="Arial"/>
                <a:cs typeface="Arial"/>
                <a:sym typeface="Arial"/>
              </a:rPr>
              <a:t>1</a:t>
            </a:r>
            <a:endParaRPr sz="4000">
              <a:solidFill>
                <a:schemeClr val="lt1"/>
              </a:solidFill>
              <a:latin typeface="Arial"/>
              <a:ea typeface="Arial"/>
              <a:cs typeface="Arial"/>
              <a:sym typeface="Arial"/>
            </a:endParaRPr>
          </a:p>
        </p:txBody>
      </p:sp>
      <p:sp>
        <p:nvSpPr>
          <p:cNvPr id="14" name="Google Shape;588;p30"/>
          <p:cNvSpPr/>
          <p:nvPr/>
        </p:nvSpPr>
        <p:spPr>
          <a:xfrm>
            <a:off x="20780972" y="7321007"/>
            <a:ext cx="876300" cy="869950"/>
          </a:xfrm>
          <a:prstGeom prst="ellipse">
            <a:avLst/>
          </a:prstGeom>
          <a:solidFill>
            <a:srgbClr val="417B84"/>
          </a:solidFill>
          <a:ln w="9525" cap="flat" cmpd="sng">
            <a:solidFill>
              <a:srgbClr val="1F5FA0"/>
            </a:solidFill>
            <a:prstDash val="solid"/>
            <a:miter lim="800000"/>
            <a:headEnd type="none" w="sm" len="sm"/>
            <a:tailEnd type="none" w="sm" len="sm"/>
          </a:ln>
        </p:spPr>
        <p:txBody>
          <a:bodyPr spcFirstLastPara="1" wrap="square" lIns="182850" tIns="91400" rIns="182850" bIns="91400" anchor="ctr" anchorCtr="0">
            <a:noAutofit/>
          </a:bodyPr>
          <a:lstStyle/>
          <a:p>
            <a:r>
              <a:rPr lang="uk-UA" sz="4000">
                <a:solidFill>
                  <a:schemeClr val="lt1"/>
                </a:solidFill>
                <a:latin typeface="Arial"/>
                <a:ea typeface="Arial"/>
                <a:cs typeface="Arial"/>
                <a:sym typeface="Arial"/>
              </a:rPr>
              <a:t>5</a:t>
            </a:r>
            <a:endParaRPr sz="4000">
              <a:solidFill>
                <a:schemeClr val="lt1"/>
              </a:solidFill>
              <a:latin typeface="Arial"/>
              <a:ea typeface="Arial"/>
              <a:cs typeface="Arial"/>
              <a:sym typeface="Arial"/>
            </a:endParaRPr>
          </a:p>
        </p:txBody>
      </p:sp>
      <p:sp>
        <p:nvSpPr>
          <p:cNvPr id="15" name="Google Shape;589;p30"/>
          <p:cNvSpPr/>
          <p:nvPr/>
        </p:nvSpPr>
        <p:spPr>
          <a:xfrm>
            <a:off x="8469776" y="7309777"/>
            <a:ext cx="876300" cy="869950"/>
          </a:xfrm>
          <a:prstGeom prst="ellipse">
            <a:avLst/>
          </a:prstGeom>
          <a:solidFill>
            <a:srgbClr val="417B84"/>
          </a:solidFill>
          <a:ln w="9525" cap="flat" cmpd="sng">
            <a:solidFill>
              <a:srgbClr val="1F5FA0"/>
            </a:solidFill>
            <a:prstDash val="solid"/>
            <a:miter lim="800000"/>
            <a:headEnd type="none" w="sm" len="sm"/>
            <a:tailEnd type="none" w="sm" len="sm"/>
          </a:ln>
        </p:spPr>
        <p:txBody>
          <a:bodyPr spcFirstLastPara="1" wrap="square" lIns="182850" tIns="91400" rIns="182850" bIns="91400" anchor="ctr" anchorCtr="0">
            <a:noAutofit/>
          </a:bodyPr>
          <a:lstStyle/>
          <a:p>
            <a:r>
              <a:rPr lang="uk-UA" sz="4000">
                <a:solidFill>
                  <a:schemeClr val="lt1"/>
                </a:solidFill>
                <a:latin typeface="Arial"/>
                <a:ea typeface="Arial"/>
                <a:cs typeface="Arial"/>
                <a:sym typeface="Arial"/>
              </a:rPr>
              <a:t>2</a:t>
            </a:r>
            <a:endParaRPr sz="4000">
              <a:solidFill>
                <a:schemeClr val="lt1"/>
              </a:solidFill>
              <a:latin typeface="Arial"/>
              <a:ea typeface="Arial"/>
              <a:cs typeface="Arial"/>
              <a:sym typeface="Arial"/>
            </a:endParaRPr>
          </a:p>
        </p:txBody>
      </p:sp>
      <p:sp>
        <p:nvSpPr>
          <p:cNvPr id="16" name="Google Shape;590;p30"/>
          <p:cNvSpPr txBox="1"/>
          <p:nvPr/>
        </p:nvSpPr>
        <p:spPr>
          <a:xfrm>
            <a:off x="7019471" y="2211142"/>
            <a:ext cx="3633478" cy="1846660"/>
          </a:xfrm>
          <a:prstGeom prst="rect">
            <a:avLst/>
          </a:prstGeom>
          <a:noFill/>
          <a:ln>
            <a:noFill/>
          </a:ln>
        </p:spPr>
        <p:txBody>
          <a:bodyPr spcFirstLastPara="1" wrap="square" lIns="182850" tIns="91400" rIns="182850" bIns="91400" anchor="t" anchorCtr="0">
            <a:spAutoFit/>
          </a:bodyPr>
          <a:lstStyle/>
          <a:p>
            <a:r>
              <a:rPr lang="uk-UA" sz="3600">
                <a:solidFill>
                  <a:schemeClr val="dk1"/>
                </a:solidFill>
                <a:latin typeface="Arial"/>
                <a:ea typeface="Arial"/>
                <a:cs typeface="Arial"/>
                <a:sym typeface="Arial"/>
              </a:rPr>
              <a:t>Завершення прийому пропозицій</a:t>
            </a:r>
            <a:endParaRPr sz="3600">
              <a:solidFill>
                <a:schemeClr val="dk1"/>
              </a:solidFill>
              <a:latin typeface="Arial"/>
              <a:ea typeface="Arial"/>
              <a:cs typeface="Arial"/>
              <a:sym typeface="Arial"/>
            </a:endParaRPr>
          </a:p>
        </p:txBody>
      </p:sp>
      <p:cxnSp>
        <p:nvCxnSpPr>
          <p:cNvPr id="17" name="Google Shape;591;p30"/>
          <p:cNvCxnSpPr/>
          <p:nvPr/>
        </p:nvCxnSpPr>
        <p:spPr>
          <a:xfrm>
            <a:off x="8836208" y="4820577"/>
            <a:ext cx="0" cy="2336802"/>
          </a:xfrm>
          <a:prstGeom prst="straightConnector1">
            <a:avLst/>
          </a:prstGeom>
          <a:noFill/>
          <a:ln w="12700" cap="flat" cmpd="sng">
            <a:solidFill>
              <a:srgbClr val="1F5FA0"/>
            </a:solidFill>
            <a:prstDash val="solid"/>
            <a:miter lim="800000"/>
            <a:headEnd type="none" w="sm" len="sm"/>
            <a:tailEnd type="none" w="sm" len="sm"/>
          </a:ln>
        </p:spPr>
      </p:cxnSp>
      <p:sp>
        <p:nvSpPr>
          <p:cNvPr id="18" name="Google Shape;592;p30"/>
          <p:cNvSpPr txBox="1"/>
          <p:nvPr/>
        </p:nvSpPr>
        <p:spPr>
          <a:xfrm>
            <a:off x="18825793" y="3259858"/>
            <a:ext cx="4715706" cy="1292581"/>
          </a:xfrm>
          <a:prstGeom prst="rect">
            <a:avLst/>
          </a:prstGeom>
          <a:noFill/>
          <a:ln>
            <a:noFill/>
          </a:ln>
        </p:spPr>
        <p:txBody>
          <a:bodyPr spcFirstLastPara="1" wrap="square" lIns="182850" tIns="91400" rIns="182850" bIns="91400" anchor="t" anchorCtr="0">
            <a:spAutoFit/>
          </a:bodyPr>
          <a:lstStyle/>
          <a:p>
            <a:r>
              <a:rPr lang="uk-UA" sz="3600" dirty="0">
                <a:solidFill>
                  <a:schemeClr val="dk1"/>
                </a:solidFill>
                <a:latin typeface="Arial"/>
                <a:ea typeface="Arial"/>
                <a:cs typeface="Arial"/>
                <a:sym typeface="Arial"/>
              </a:rPr>
              <a:t>Публікація договору</a:t>
            </a:r>
            <a:endParaRPr dirty="0"/>
          </a:p>
        </p:txBody>
      </p:sp>
      <p:cxnSp>
        <p:nvCxnSpPr>
          <p:cNvPr id="19" name="Google Shape;593;p30"/>
          <p:cNvCxnSpPr/>
          <p:nvPr/>
        </p:nvCxnSpPr>
        <p:spPr>
          <a:xfrm>
            <a:off x="21219122" y="4780847"/>
            <a:ext cx="0" cy="2336802"/>
          </a:xfrm>
          <a:prstGeom prst="straightConnector1">
            <a:avLst/>
          </a:prstGeom>
          <a:noFill/>
          <a:ln w="12700" cap="flat" cmpd="sng">
            <a:solidFill>
              <a:srgbClr val="1F5FA0"/>
            </a:solidFill>
            <a:prstDash val="solid"/>
            <a:miter lim="800000"/>
            <a:headEnd type="none" w="sm" len="sm"/>
            <a:tailEnd type="none" w="sm" len="sm"/>
          </a:ln>
        </p:spPr>
      </p:cxnSp>
      <p:sp>
        <p:nvSpPr>
          <p:cNvPr id="20" name="Google Shape;595;p30"/>
          <p:cNvSpPr/>
          <p:nvPr/>
        </p:nvSpPr>
        <p:spPr>
          <a:xfrm rot="-5400000">
            <a:off x="3236751" y="5065945"/>
            <a:ext cx="548382" cy="2512918"/>
          </a:xfrm>
          <a:prstGeom prst="rightBrace">
            <a:avLst>
              <a:gd name="adj1" fmla="val 73629"/>
              <a:gd name="adj2" fmla="val 48999"/>
            </a:avLst>
          </a:prstGeom>
          <a:noFill/>
          <a:ln w="12700" cap="flat" cmpd="sng">
            <a:solidFill>
              <a:srgbClr val="1F5FA0"/>
            </a:solidFill>
            <a:prstDash val="dot"/>
            <a:miter lim="800000"/>
            <a:headEnd type="none" w="sm" len="sm"/>
            <a:tailEnd type="none" w="sm" len="sm"/>
          </a:ln>
        </p:spPr>
        <p:txBody>
          <a:bodyPr spcFirstLastPara="1" wrap="square" lIns="182850" tIns="91400" rIns="182850" bIns="91400" anchor="ctr" anchorCtr="0">
            <a:noAutofit/>
          </a:bodyPr>
          <a:lstStyle/>
          <a:p>
            <a:endParaRPr sz="3600">
              <a:solidFill>
                <a:srgbClr val="1F5FA0"/>
              </a:solidFill>
              <a:latin typeface="Calibri"/>
              <a:ea typeface="Calibri"/>
              <a:cs typeface="Calibri"/>
              <a:sym typeface="Calibri"/>
            </a:endParaRPr>
          </a:p>
        </p:txBody>
      </p:sp>
      <p:sp>
        <p:nvSpPr>
          <p:cNvPr id="21" name="Google Shape;596;p30"/>
          <p:cNvSpPr txBox="1"/>
          <p:nvPr/>
        </p:nvSpPr>
        <p:spPr>
          <a:xfrm>
            <a:off x="2107821" y="4399801"/>
            <a:ext cx="2875116" cy="1477328"/>
          </a:xfrm>
          <a:prstGeom prst="rect">
            <a:avLst/>
          </a:prstGeom>
          <a:noFill/>
          <a:ln>
            <a:noFill/>
          </a:ln>
        </p:spPr>
        <p:txBody>
          <a:bodyPr spcFirstLastPara="1" wrap="square" lIns="182850" tIns="91400" rIns="182850" bIns="91400" anchor="t" anchorCtr="0">
            <a:spAutoFit/>
          </a:bodyPr>
          <a:lstStyle/>
          <a:p>
            <a:r>
              <a:rPr lang="uk-UA" sz="2800" i="1" dirty="0">
                <a:solidFill>
                  <a:srgbClr val="143F6A"/>
                </a:solidFill>
                <a:latin typeface="Arial"/>
                <a:ea typeface="Arial"/>
                <a:cs typeface="Arial"/>
                <a:sym typeface="Arial"/>
              </a:rPr>
              <a:t>Період уточнень</a:t>
            </a:r>
            <a:endParaRPr dirty="0"/>
          </a:p>
          <a:p>
            <a:r>
              <a:rPr lang="uk-UA" sz="2800" i="1" dirty="0">
                <a:solidFill>
                  <a:srgbClr val="143F6A"/>
                </a:solidFill>
                <a:latin typeface="Arial"/>
                <a:ea typeface="Arial"/>
                <a:cs typeface="Arial"/>
                <a:sym typeface="Arial"/>
              </a:rPr>
              <a:t>4</a:t>
            </a:r>
            <a:r>
              <a:rPr lang="uk-UA" sz="2800" i="1" dirty="0" smtClean="0">
                <a:solidFill>
                  <a:srgbClr val="143F6A"/>
                </a:solidFill>
                <a:latin typeface="Arial"/>
                <a:ea typeface="Arial"/>
                <a:cs typeface="Arial"/>
                <a:sym typeface="Arial"/>
              </a:rPr>
              <a:t> </a:t>
            </a:r>
            <a:r>
              <a:rPr lang="uk-UA" sz="2800" i="1" dirty="0">
                <a:solidFill>
                  <a:srgbClr val="143F6A"/>
                </a:solidFill>
                <a:latin typeface="Arial"/>
                <a:ea typeface="Arial"/>
                <a:cs typeface="Arial"/>
                <a:sym typeface="Arial"/>
              </a:rPr>
              <a:t>д.</a:t>
            </a:r>
            <a:endParaRPr sz="2800" i="1" dirty="0">
              <a:solidFill>
                <a:srgbClr val="143F6A"/>
              </a:solidFill>
              <a:latin typeface="Arial"/>
              <a:ea typeface="Arial"/>
              <a:cs typeface="Arial"/>
              <a:sym typeface="Arial"/>
            </a:endParaRPr>
          </a:p>
        </p:txBody>
      </p:sp>
      <p:cxnSp>
        <p:nvCxnSpPr>
          <p:cNvPr id="22" name="Google Shape;597;p30"/>
          <p:cNvCxnSpPr/>
          <p:nvPr/>
        </p:nvCxnSpPr>
        <p:spPr>
          <a:xfrm>
            <a:off x="9672602" y="4822163"/>
            <a:ext cx="0" cy="2333626"/>
          </a:xfrm>
          <a:prstGeom prst="straightConnector1">
            <a:avLst/>
          </a:prstGeom>
          <a:noFill/>
          <a:ln w="12700" cap="flat" cmpd="sng">
            <a:solidFill>
              <a:srgbClr val="C00000"/>
            </a:solidFill>
            <a:prstDash val="dash"/>
            <a:miter lim="800000"/>
            <a:headEnd type="none" w="sm" len="sm"/>
            <a:tailEnd type="none" w="sm" len="sm"/>
          </a:ln>
        </p:spPr>
      </p:cxnSp>
      <p:sp>
        <p:nvSpPr>
          <p:cNvPr id="23" name="Google Shape;598;p30"/>
          <p:cNvSpPr/>
          <p:nvPr/>
        </p:nvSpPr>
        <p:spPr>
          <a:xfrm rot="-5400000">
            <a:off x="8482940" y="5930211"/>
            <a:ext cx="515096" cy="1859050"/>
          </a:xfrm>
          <a:prstGeom prst="leftBracket">
            <a:avLst>
              <a:gd name="adj" fmla="val 8333"/>
            </a:avLst>
          </a:prstGeom>
          <a:noFill/>
          <a:ln w="12700" cap="flat" cmpd="sng">
            <a:solidFill>
              <a:srgbClr val="C00000"/>
            </a:solidFill>
            <a:prstDash val="dash"/>
            <a:miter lim="800000"/>
            <a:headEnd type="none" w="sm" len="sm"/>
            <a:tailEnd type="none" w="sm" len="sm"/>
          </a:ln>
        </p:spPr>
        <p:txBody>
          <a:bodyPr spcFirstLastPara="1" wrap="square" lIns="182850" tIns="91400" rIns="182850" bIns="91400" anchor="ctr" anchorCtr="0">
            <a:noAutofit/>
          </a:bodyPr>
          <a:lstStyle/>
          <a:p>
            <a:endParaRPr sz="3600">
              <a:solidFill>
                <a:schemeClr val="dk1"/>
              </a:solidFill>
              <a:latin typeface="Calibri"/>
              <a:ea typeface="Calibri"/>
              <a:cs typeface="Calibri"/>
              <a:sym typeface="Calibri"/>
            </a:endParaRPr>
          </a:p>
        </p:txBody>
      </p:sp>
      <p:sp>
        <p:nvSpPr>
          <p:cNvPr id="24" name="Google Shape;599;p30"/>
          <p:cNvSpPr/>
          <p:nvPr/>
        </p:nvSpPr>
        <p:spPr>
          <a:xfrm>
            <a:off x="7708579" y="8590138"/>
            <a:ext cx="2254890" cy="1035000"/>
          </a:xfrm>
          <a:prstGeom prst="rect">
            <a:avLst/>
          </a:prstGeom>
          <a:solidFill>
            <a:srgbClr val="FF5050"/>
          </a:solidFill>
          <a:ln>
            <a:noFill/>
          </a:ln>
        </p:spPr>
        <p:txBody>
          <a:bodyPr spcFirstLastPara="1" wrap="square" lIns="182850" tIns="91400" rIns="182850" bIns="91400" anchor="ctr" anchorCtr="0">
            <a:noAutofit/>
          </a:bodyPr>
          <a:lstStyle/>
          <a:p>
            <a:r>
              <a:rPr lang="uk-UA" sz="3600" dirty="0" smtClean="0">
                <a:solidFill>
                  <a:schemeClr val="lt1"/>
                </a:solidFill>
                <a:latin typeface="Calibri"/>
                <a:ea typeface="Calibri"/>
                <a:cs typeface="Calibri"/>
                <a:sym typeface="Calibri"/>
              </a:rPr>
              <a:t>+ 4 дні</a:t>
            </a:r>
            <a:endParaRPr dirty="0"/>
          </a:p>
        </p:txBody>
      </p:sp>
      <p:sp>
        <p:nvSpPr>
          <p:cNvPr id="25" name="Google Shape;600;p30"/>
          <p:cNvSpPr/>
          <p:nvPr/>
        </p:nvSpPr>
        <p:spPr>
          <a:xfrm>
            <a:off x="11648706" y="7321807"/>
            <a:ext cx="876300" cy="869950"/>
          </a:xfrm>
          <a:prstGeom prst="ellipse">
            <a:avLst/>
          </a:prstGeom>
          <a:solidFill>
            <a:srgbClr val="417B84"/>
          </a:solidFill>
          <a:ln w="9525" cap="flat" cmpd="sng">
            <a:solidFill>
              <a:srgbClr val="1F5FA0"/>
            </a:solidFill>
            <a:prstDash val="solid"/>
            <a:miter lim="800000"/>
            <a:headEnd type="none" w="sm" len="sm"/>
            <a:tailEnd type="none" w="sm" len="sm"/>
          </a:ln>
        </p:spPr>
        <p:txBody>
          <a:bodyPr spcFirstLastPara="1" wrap="square" lIns="182850" tIns="91400" rIns="182850" bIns="91400" anchor="ctr" anchorCtr="0">
            <a:noAutofit/>
          </a:bodyPr>
          <a:lstStyle/>
          <a:p>
            <a:r>
              <a:rPr lang="uk-UA" sz="4000">
                <a:solidFill>
                  <a:schemeClr val="lt1"/>
                </a:solidFill>
                <a:latin typeface="Arial"/>
                <a:ea typeface="Arial"/>
                <a:cs typeface="Arial"/>
                <a:sym typeface="Arial"/>
              </a:rPr>
              <a:t>3</a:t>
            </a:r>
            <a:endParaRPr sz="4000">
              <a:solidFill>
                <a:schemeClr val="lt1"/>
              </a:solidFill>
              <a:latin typeface="Arial"/>
              <a:ea typeface="Arial"/>
              <a:cs typeface="Arial"/>
              <a:sym typeface="Arial"/>
            </a:endParaRPr>
          </a:p>
        </p:txBody>
      </p:sp>
      <p:sp>
        <p:nvSpPr>
          <p:cNvPr id="26" name="Google Shape;601;p30"/>
          <p:cNvSpPr txBox="1"/>
          <p:nvPr/>
        </p:nvSpPr>
        <p:spPr>
          <a:xfrm>
            <a:off x="10705112" y="2755962"/>
            <a:ext cx="3739596" cy="738664"/>
          </a:xfrm>
          <a:prstGeom prst="rect">
            <a:avLst/>
          </a:prstGeom>
          <a:noFill/>
          <a:ln>
            <a:noFill/>
          </a:ln>
        </p:spPr>
        <p:txBody>
          <a:bodyPr spcFirstLastPara="1" wrap="square" lIns="182850" tIns="91400" rIns="182850" bIns="91400" anchor="t" anchorCtr="0">
            <a:spAutoFit/>
          </a:bodyPr>
          <a:lstStyle/>
          <a:p>
            <a:r>
              <a:rPr lang="uk-UA" sz="3600">
                <a:solidFill>
                  <a:schemeClr val="dk1"/>
                </a:solidFill>
                <a:latin typeface="Arial"/>
                <a:ea typeface="Arial"/>
                <a:cs typeface="Arial"/>
                <a:sym typeface="Arial"/>
              </a:rPr>
              <a:t>Аукціон</a:t>
            </a:r>
            <a:endParaRPr sz="3600">
              <a:solidFill>
                <a:schemeClr val="dk1"/>
              </a:solidFill>
              <a:latin typeface="Arial"/>
              <a:ea typeface="Arial"/>
              <a:cs typeface="Arial"/>
              <a:sym typeface="Arial"/>
            </a:endParaRPr>
          </a:p>
        </p:txBody>
      </p:sp>
      <p:cxnSp>
        <p:nvCxnSpPr>
          <p:cNvPr id="27" name="Google Shape;602;p30"/>
          <p:cNvCxnSpPr/>
          <p:nvPr/>
        </p:nvCxnSpPr>
        <p:spPr>
          <a:xfrm>
            <a:off x="12086856" y="4781647"/>
            <a:ext cx="0" cy="2336802"/>
          </a:xfrm>
          <a:prstGeom prst="straightConnector1">
            <a:avLst/>
          </a:prstGeom>
          <a:noFill/>
          <a:ln w="12700" cap="flat" cmpd="sng">
            <a:solidFill>
              <a:srgbClr val="1F5FA0"/>
            </a:solidFill>
            <a:prstDash val="solid"/>
            <a:miter lim="800000"/>
            <a:headEnd type="none" w="sm" len="sm"/>
            <a:tailEnd type="none" w="sm" len="sm"/>
          </a:ln>
        </p:spPr>
      </p:cxnSp>
      <p:sp>
        <p:nvSpPr>
          <p:cNvPr id="28" name="Google Shape;603;p30"/>
          <p:cNvSpPr/>
          <p:nvPr/>
        </p:nvSpPr>
        <p:spPr>
          <a:xfrm rot="-5400000">
            <a:off x="6483431" y="4249701"/>
            <a:ext cx="636382" cy="4010910"/>
          </a:xfrm>
          <a:prstGeom prst="rightBrace">
            <a:avLst>
              <a:gd name="adj1" fmla="val 73629"/>
              <a:gd name="adj2" fmla="val 48999"/>
            </a:avLst>
          </a:prstGeom>
          <a:noFill/>
          <a:ln w="12700" cap="flat" cmpd="sng">
            <a:solidFill>
              <a:srgbClr val="1F5FA0"/>
            </a:solidFill>
            <a:prstDash val="dot"/>
            <a:miter lim="800000"/>
            <a:headEnd type="none" w="sm" len="sm"/>
            <a:tailEnd type="none" w="sm" len="sm"/>
          </a:ln>
        </p:spPr>
        <p:txBody>
          <a:bodyPr spcFirstLastPara="1" wrap="square" lIns="182850" tIns="91400" rIns="182850" bIns="91400" anchor="ctr" anchorCtr="0">
            <a:noAutofit/>
          </a:bodyPr>
          <a:lstStyle/>
          <a:p>
            <a:endParaRPr sz="3600">
              <a:solidFill>
                <a:srgbClr val="1F5FA0"/>
              </a:solidFill>
              <a:latin typeface="Calibri"/>
              <a:ea typeface="Calibri"/>
              <a:cs typeface="Calibri"/>
              <a:sym typeface="Calibri"/>
            </a:endParaRPr>
          </a:p>
        </p:txBody>
      </p:sp>
      <p:sp>
        <p:nvSpPr>
          <p:cNvPr id="29" name="Google Shape;604;p30"/>
          <p:cNvSpPr txBox="1"/>
          <p:nvPr/>
        </p:nvSpPr>
        <p:spPr>
          <a:xfrm>
            <a:off x="5148275" y="4028753"/>
            <a:ext cx="3377826" cy="2339021"/>
          </a:xfrm>
          <a:prstGeom prst="rect">
            <a:avLst/>
          </a:prstGeom>
          <a:noFill/>
          <a:ln>
            <a:noFill/>
          </a:ln>
        </p:spPr>
        <p:txBody>
          <a:bodyPr spcFirstLastPara="1" wrap="square" lIns="182850" tIns="91400" rIns="182850" bIns="91400" anchor="t" anchorCtr="0">
            <a:spAutoFit/>
          </a:bodyPr>
          <a:lstStyle/>
          <a:p>
            <a:r>
              <a:rPr lang="uk-UA" sz="2800" i="1" dirty="0">
                <a:solidFill>
                  <a:srgbClr val="143F6A"/>
                </a:solidFill>
                <a:latin typeface="Calibri"/>
                <a:ea typeface="Calibri"/>
                <a:cs typeface="Calibri"/>
                <a:sym typeface="Calibri"/>
              </a:rPr>
              <a:t>Немає можливості звертатись </a:t>
            </a:r>
            <a:endParaRPr sz="2800" i="1" dirty="0">
              <a:solidFill>
                <a:srgbClr val="143F6A"/>
              </a:solidFill>
              <a:latin typeface="Calibri"/>
              <a:ea typeface="Calibri"/>
              <a:cs typeface="Calibri"/>
              <a:sym typeface="Calibri"/>
            </a:endParaRPr>
          </a:p>
          <a:p>
            <a:r>
              <a:rPr lang="uk-UA" sz="2800" i="1" dirty="0">
                <a:solidFill>
                  <a:srgbClr val="143F6A"/>
                </a:solidFill>
                <a:latin typeface="Calibri"/>
                <a:ea typeface="Calibri"/>
                <a:cs typeface="Calibri"/>
                <a:sym typeface="Calibri"/>
              </a:rPr>
              <a:t>за роз’ясненнями </a:t>
            </a:r>
            <a:r>
              <a:rPr lang="uk-UA" sz="2800" i="1" dirty="0" smtClean="0">
                <a:solidFill>
                  <a:srgbClr val="143F6A"/>
                </a:solidFill>
                <a:latin typeface="Arial"/>
                <a:ea typeface="Calibri"/>
                <a:cs typeface="Arial"/>
                <a:sym typeface="Arial"/>
              </a:rPr>
              <a:t>3 </a:t>
            </a:r>
            <a:r>
              <a:rPr lang="uk-UA" sz="2800" i="1" dirty="0" smtClean="0">
                <a:solidFill>
                  <a:srgbClr val="143F6A"/>
                </a:solidFill>
                <a:latin typeface="Arial"/>
                <a:ea typeface="Arial"/>
                <a:cs typeface="Arial"/>
                <a:sym typeface="Arial"/>
              </a:rPr>
              <a:t>д</a:t>
            </a:r>
            <a:r>
              <a:rPr lang="uk-UA" sz="2800" i="1" dirty="0">
                <a:solidFill>
                  <a:srgbClr val="143F6A"/>
                </a:solidFill>
                <a:latin typeface="Arial"/>
                <a:ea typeface="Arial"/>
                <a:cs typeface="Arial"/>
                <a:sym typeface="Arial"/>
              </a:rPr>
              <a:t>.</a:t>
            </a:r>
            <a:endParaRPr sz="2800" i="1" dirty="0">
              <a:solidFill>
                <a:srgbClr val="143F6A"/>
              </a:solidFill>
              <a:latin typeface="Arial"/>
              <a:ea typeface="Arial"/>
              <a:cs typeface="Arial"/>
              <a:sym typeface="Arial"/>
            </a:endParaRPr>
          </a:p>
        </p:txBody>
      </p:sp>
      <p:sp>
        <p:nvSpPr>
          <p:cNvPr id="30" name="Google Shape;605;p30"/>
          <p:cNvSpPr/>
          <p:nvPr/>
        </p:nvSpPr>
        <p:spPr>
          <a:xfrm rot="5400000">
            <a:off x="14088668" y="4494655"/>
            <a:ext cx="563236" cy="4572042"/>
          </a:xfrm>
          <a:prstGeom prst="rightBrace">
            <a:avLst>
              <a:gd name="adj1" fmla="val 73629"/>
              <a:gd name="adj2" fmla="val 48999"/>
            </a:avLst>
          </a:prstGeom>
          <a:noFill/>
          <a:ln w="12700" cap="flat" cmpd="sng">
            <a:solidFill>
              <a:srgbClr val="1F5FA0"/>
            </a:solidFill>
            <a:prstDash val="dot"/>
            <a:miter lim="800000"/>
            <a:headEnd type="none" w="sm" len="sm"/>
            <a:tailEnd type="none" w="sm" len="sm"/>
          </a:ln>
        </p:spPr>
        <p:txBody>
          <a:bodyPr spcFirstLastPara="1" wrap="square" lIns="182850" tIns="91400" rIns="182850" bIns="91400" anchor="ctr" anchorCtr="0">
            <a:noAutofit/>
          </a:bodyPr>
          <a:lstStyle/>
          <a:p>
            <a:endParaRPr sz="3600">
              <a:solidFill>
                <a:srgbClr val="1F5FA0"/>
              </a:solidFill>
              <a:latin typeface="Calibri"/>
              <a:ea typeface="Calibri"/>
              <a:cs typeface="Calibri"/>
              <a:sym typeface="Calibri"/>
            </a:endParaRPr>
          </a:p>
        </p:txBody>
      </p:sp>
      <p:sp>
        <p:nvSpPr>
          <p:cNvPr id="31" name="Google Shape;606;p30"/>
          <p:cNvSpPr txBox="1"/>
          <p:nvPr/>
        </p:nvSpPr>
        <p:spPr>
          <a:xfrm>
            <a:off x="12204935" y="7331677"/>
            <a:ext cx="4305806" cy="2769908"/>
          </a:xfrm>
          <a:prstGeom prst="rect">
            <a:avLst/>
          </a:prstGeom>
          <a:noFill/>
          <a:ln>
            <a:noFill/>
          </a:ln>
        </p:spPr>
        <p:txBody>
          <a:bodyPr spcFirstLastPara="1" wrap="square" lIns="182850" tIns="91400" rIns="182850" bIns="91400" anchor="t" anchorCtr="0">
            <a:spAutoFit/>
          </a:bodyPr>
          <a:lstStyle/>
          <a:p>
            <a:r>
              <a:rPr lang="uk-UA" sz="2800" i="1">
                <a:solidFill>
                  <a:srgbClr val="143F6A"/>
                </a:solidFill>
                <a:latin typeface="Arial"/>
                <a:ea typeface="Arial"/>
                <a:cs typeface="Arial"/>
                <a:sym typeface="Arial"/>
              </a:rPr>
              <a:t>Розгляд і оцінка ТП</a:t>
            </a:r>
            <a:endParaRPr/>
          </a:p>
          <a:p>
            <a:r>
              <a:rPr lang="uk-UA" sz="2800" i="1">
                <a:solidFill>
                  <a:srgbClr val="143F6A"/>
                </a:solidFill>
                <a:latin typeface="Arial"/>
                <a:ea typeface="Arial"/>
                <a:cs typeface="Arial"/>
                <a:sym typeface="Arial"/>
              </a:rPr>
              <a:t>до 5 р.д.</a:t>
            </a:r>
            <a:endParaRPr/>
          </a:p>
          <a:p>
            <a:r>
              <a:rPr lang="uk-UA" sz="2800" i="1">
                <a:solidFill>
                  <a:srgbClr val="143F6A"/>
                </a:solidFill>
                <a:latin typeface="Arial"/>
                <a:ea typeface="Arial"/>
                <a:cs typeface="Arial"/>
                <a:sym typeface="Arial"/>
              </a:rPr>
              <a:t>АБО</a:t>
            </a:r>
            <a:br>
              <a:rPr lang="uk-UA" sz="2800" i="1">
                <a:solidFill>
                  <a:srgbClr val="143F6A"/>
                </a:solidFill>
                <a:latin typeface="Arial"/>
                <a:ea typeface="Arial"/>
                <a:cs typeface="Arial"/>
                <a:sym typeface="Arial"/>
              </a:rPr>
            </a:br>
            <a:r>
              <a:rPr lang="uk-UA" sz="2800" i="1">
                <a:solidFill>
                  <a:srgbClr val="143F6A"/>
                </a:solidFill>
                <a:latin typeface="Arial"/>
                <a:ea typeface="Arial"/>
                <a:cs typeface="Arial"/>
                <a:sym typeface="Arial"/>
              </a:rPr>
              <a:t>аргументоване продовження до 20 р.д.</a:t>
            </a:r>
            <a:endParaRPr sz="2800" i="1">
              <a:solidFill>
                <a:srgbClr val="143F6A"/>
              </a:solidFill>
              <a:latin typeface="Arial"/>
              <a:ea typeface="Arial"/>
              <a:cs typeface="Arial"/>
              <a:sym typeface="Arial"/>
            </a:endParaRPr>
          </a:p>
        </p:txBody>
      </p:sp>
      <p:sp>
        <p:nvSpPr>
          <p:cNvPr id="32" name="Google Shape;607;p30"/>
          <p:cNvSpPr/>
          <p:nvPr/>
        </p:nvSpPr>
        <p:spPr>
          <a:xfrm>
            <a:off x="16220748" y="7373075"/>
            <a:ext cx="876300" cy="869950"/>
          </a:xfrm>
          <a:prstGeom prst="ellipse">
            <a:avLst/>
          </a:prstGeom>
          <a:solidFill>
            <a:srgbClr val="417B84"/>
          </a:solidFill>
          <a:ln w="9525" cap="flat" cmpd="sng">
            <a:solidFill>
              <a:srgbClr val="1F5FA0"/>
            </a:solidFill>
            <a:prstDash val="solid"/>
            <a:miter lim="800000"/>
            <a:headEnd type="none" w="sm" len="sm"/>
            <a:tailEnd type="none" w="sm" len="sm"/>
          </a:ln>
        </p:spPr>
        <p:txBody>
          <a:bodyPr spcFirstLastPara="1" wrap="square" lIns="182850" tIns="91400" rIns="182850" bIns="91400" anchor="ctr" anchorCtr="0">
            <a:noAutofit/>
          </a:bodyPr>
          <a:lstStyle/>
          <a:p>
            <a:r>
              <a:rPr lang="uk-UA" sz="4000">
                <a:solidFill>
                  <a:schemeClr val="lt1"/>
                </a:solidFill>
                <a:latin typeface="Arial"/>
                <a:ea typeface="Arial"/>
                <a:cs typeface="Arial"/>
                <a:sym typeface="Arial"/>
              </a:rPr>
              <a:t>4</a:t>
            </a:r>
            <a:endParaRPr sz="4000">
              <a:solidFill>
                <a:schemeClr val="lt1"/>
              </a:solidFill>
              <a:latin typeface="Arial"/>
              <a:ea typeface="Arial"/>
              <a:cs typeface="Arial"/>
              <a:sym typeface="Arial"/>
            </a:endParaRPr>
          </a:p>
        </p:txBody>
      </p:sp>
      <p:sp>
        <p:nvSpPr>
          <p:cNvPr id="33" name="Google Shape;608;p30"/>
          <p:cNvSpPr txBox="1"/>
          <p:nvPr/>
        </p:nvSpPr>
        <p:spPr>
          <a:xfrm>
            <a:off x="14771001" y="2982860"/>
            <a:ext cx="4054792" cy="1846579"/>
          </a:xfrm>
          <a:prstGeom prst="rect">
            <a:avLst/>
          </a:prstGeom>
          <a:noFill/>
          <a:ln>
            <a:noFill/>
          </a:ln>
        </p:spPr>
        <p:txBody>
          <a:bodyPr spcFirstLastPara="1" wrap="square" lIns="182850" tIns="91400" rIns="182850" bIns="91400" anchor="t" anchorCtr="0">
            <a:spAutoFit/>
          </a:bodyPr>
          <a:lstStyle/>
          <a:p>
            <a:r>
              <a:rPr lang="uk-UA" sz="3600" dirty="0">
                <a:solidFill>
                  <a:schemeClr val="dk1"/>
                </a:solidFill>
                <a:latin typeface="Arial"/>
                <a:ea typeface="Arial"/>
                <a:cs typeface="Arial"/>
                <a:sym typeface="Arial"/>
              </a:rPr>
              <a:t>Оприлюднення повідомлення про намір</a:t>
            </a:r>
            <a:endParaRPr sz="3600" dirty="0">
              <a:solidFill>
                <a:schemeClr val="dk1"/>
              </a:solidFill>
              <a:latin typeface="Arial"/>
              <a:ea typeface="Arial"/>
              <a:cs typeface="Arial"/>
              <a:sym typeface="Arial"/>
            </a:endParaRPr>
          </a:p>
        </p:txBody>
      </p:sp>
      <p:cxnSp>
        <p:nvCxnSpPr>
          <p:cNvPr id="34" name="Google Shape;609;p30"/>
          <p:cNvCxnSpPr/>
          <p:nvPr/>
        </p:nvCxnSpPr>
        <p:spPr>
          <a:xfrm>
            <a:off x="16658898" y="4829521"/>
            <a:ext cx="0" cy="2336802"/>
          </a:xfrm>
          <a:prstGeom prst="straightConnector1">
            <a:avLst/>
          </a:prstGeom>
          <a:noFill/>
          <a:ln w="12700" cap="flat" cmpd="sng">
            <a:solidFill>
              <a:srgbClr val="1F5FA0"/>
            </a:solidFill>
            <a:prstDash val="solid"/>
            <a:miter lim="800000"/>
            <a:headEnd type="none" w="sm" len="sm"/>
            <a:tailEnd type="none" w="sm" len="sm"/>
          </a:ln>
        </p:spPr>
      </p:cxnSp>
      <p:sp>
        <p:nvSpPr>
          <p:cNvPr id="35" name="Google Shape;610;p30"/>
          <p:cNvSpPr/>
          <p:nvPr/>
        </p:nvSpPr>
        <p:spPr>
          <a:xfrm rot="5400000">
            <a:off x="10187691" y="5268967"/>
            <a:ext cx="488510" cy="3191842"/>
          </a:xfrm>
          <a:prstGeom prst="rightBrace">
            <a:avLst>
              <a:gd name="adj1" fmla="val 73629"/>
              <a:gd name="adj2" fmla="val 48999"/>
            </a:avLst>
          </a:prstGeom>
          <a:noFill/>
          <a:ln w="12700" cap="flat" cmpd="sng">
            <a:solidFill>
              <a:srgbClr val="1F5FA0"/>
            </a:solidFill>
            <a:prstDash val="dot"/>
            <a:miter lim="800000"/>
            <a:headEnd type="none" w="sm" len="sm"/>
            <a:tailEnd type="none" w="sm" len="sm"/>
          </a:ln>
        </p:spPr>
        <p:txBody>
          <a:bodyPr spcFirstLastPara="1" wrap="square" lIns="182850" tIns="91400" rIns="182850" bIns="91400" anchor="ctr" anchorCtr="0">
            <a:noAutofit/>
          </a:bodyPr>
          <a:lstStyle/>
          <a:p>
            <a:endParaRPr sz="3600">
              <a:solidFill>
                <a:srgbClr val="1F5FA0"/>
              </a:solidFill>
              <a:latin typeface="Calibri"/>
              <a:ea typeface="Calibri"/>
              <a:cs typeface="Calibri"/>
              <a:sym typeface="Calibri"/>
            </a:endParaRPr>
          </a:p>
        </p:txBody>
      </p:sp>
      <p:sp>
        <p:nvSpPr>
          <p:cNvPr id="36" name="Google Shape;611;p30"/>
          <p:cNvSpPr txBox="1"/>
          <p:nvPr/>
        </p:nvSpPr>
        <p:spPr>
          <a:xfrm>
            <a:off x="9183424" y="7309776"/>
            <a:ext cx="2700668" cy="1046440"/>
          </a:xfrm>
          <a:prstGeom prst="rect">
            <a:avLst/>
          </a:prstGeom>
          <a:noFill/>
          <a:ln>
            <a:noFill/>
          </a:ln>
        </p:spPr>
        <p:txBody>
          <a:bodyPr spcFirstLastPara="1" wrap="square" lIns="182850" tIns="91400" rIns="182850" bIns="91400" anchor="t" anchorCtr="0">
            <a:spAutoFit/>
          </a:bodyPr>
          <a:lstStyle/>
          <a:p>
            <a:r>
              <a:rPr lang="uk-UA" sz="2800" i="1">
                <a:solidFill>
                  <a:srgbClr val="143F6A"/>
                </a:solidFill>
                <a:latin typeface="Arial"/>
                <a:ea typeface="Arial"/>
                <a:cs typeface="Arial"/>
                <a:sym typeface="Arial"/>
              </a:rPr>
              <a:t>Очікування </a:t>
            </a:r>
            <a:endParaRPr/>
          </a:p>
          <a:p>
            <a:r>
              <a:rPr lang="uk-UA" sz="2800" i="1">
                <a:solidFill>
                  <a:srgbClr val="143F6A"/>
                </a:solidFill>
                <a:latin typeface="Arial"/>
                <a:ea typeface="Arial"/>
                <a:cs typeface="Arial"/>
                <a:sym typeface="Arial"/>
              </a:rPr>
              <a:t>аукціону</a:t>
            </a:r>
            <a:endParaRPr sz="2800" i="1">
              <a:solidFill>
                <a:srgbClr val="143F6A"/>
              </a:solidFill>
              <a:latin typeface="Arial"/>
              <a:ea typeface="Arial"/>
              <a:cs typeface="Arial"/>
              <a:sym typeface="Arial"/>
            </a:endParaRPr>
          </a:p>
        </p:txBody>
      </p:sp>
      <p:sp>
        <p:nvSpPr>
          <p:cNvPr id="37" name="Google Shape;612;p30"/>
          <p:cNvSpPr/>
          <p:nvPr/>
        </p:nvSpPr>
        <p:spPr>
          <a:xfrm rot="5400000">
            <a:off x="18690757" y="4569342"/>
            <a:ext cx="529290" cy="4522200"/>
          </a:xfrm>
          <a:prstGeom prst="rightBrace">
            <a:avLst>
              <a:gd name="adj1" fmla="val 73629"/>
              <a:gd name="adj2" fmla="val 48999"/>
            </a:avLst>
          </a:prstGeom>
          <a:noFill/>
          <a:ln w="12700" cap="flat" cmpd="sng">
            <a:solidFill>
              <a:srgbClr val="1F5FA0"/>
            </a:solidFill>
            <a:prstDash val="dot"/>
            <a:miter lim="800000"/>
            <a:headEnd type="none" w="sm" len="sm"/>
            <a:tailEnd type="none" w="sm" len="sm"/>
          </a:ln>
        </p:spPr>
        <p:txBody>
          <a:bodyPr spcFirstLastPara="1" wrap="square" lIns="182850" tIns="91400" rIns="182850" bIns="91400" anchor="ctr" anchorCtr="0">
            <a:noAutofit/>
          </a:bodyPr>
          <a:lstStyle/>
          <a:p>
            <a:endParaRPr sz="3600">
              <a:solidFill>
                <a:srgbClr val="1F5FA0"/>
              </a:solidFill>
              <a:latin typeface="Calibri"/>
              <a:ea typeface="Calibri"/>
              <a:cs typeface="Calibri"/>
              <a:sym typeface="Calibri"/>
            </a:endParaRPr>
          </a:p>
        </p:txBody>
      </p:sp>
      <p:sp>
        <p:nvSpPr>
          <p:cNvPr id="38" name="Google Shape;613;p30"/>
          <p:cNvSpPr txBox="1"/>
          <p:nvPr/>
        </p:nvSpPr>
        <p:spPr>
          <a:xfrm>
            <a:off x="16960533" y="7309776"/>
            <a:ext cx="3956954" cy="5786119"/>
          </a:xfrm>
          <a:prstGeom prst="rect">
            <a:avLst/>
          </a:prstGeom>
          <a:noFill/>
          <a:ln>
            <a:noFill/>
          </a:ln>
        </p:spPr>
        <p:txBody>
          <a:bodyPr spcFirstLastPara="1" wrap="square" lIns="182850" tIns="91400" rIns="182850" bIns="91400" anchor="t" anchorCtr="0">
            <a:spAutoFit/>
          </a:bodyPr>
          <a:lstStyle/>
          <a:p>
            <a:r>
              <a:rPr lang="uk-UA" sz="2800" i="1" dirty="0">
                <a:solidFill>
                  <a:srgbClr val="143F6A"/>
                </a:solidFill>
                <a:latin typeface="Arial"/>
                <a:ea typeface="Arial"/>
                <a:cs typeface="Arial"/>
                <a:sym typeface="Arial"/>
              </a:rPr>
              <a:t>Укладення договору</a:t>
            </a:r>
            <a:endParaRPr dirty="0"/>
          </a:p>
          <a:p>
            <a:r>
              <a:rPr lang="uk-UA" sz="2800" i="1" dirty="0">
                <a:solidFill>
                  <a:srgbClr val="143F6A"/>
                </a:solidFill>
                <a:latin typeface="Arial"/>
                <a:ea typeface="Arial"/>
                <a:cs typeface="Arial"/>
                <a:sym typeface="Arial"/>
              </a:rPr>
              <a:t>не раніше</a:t>
            </a:r>
            <a:endParaRPr dirty="0"/>
          </a:p>
          <a:p>
            <a:r>
              <a:rPr lang="uk-UA" sz="2800" i="1" dirty="0">
                <a:solidFill>
                  <a:srgbClr val="143F6A"/>
                </a:solidFill>
                <a:latin typeface="Arial"/>
                <a:ea typeface="Arial"/>
                <a:cs typeface="Arial"/>
                <a:sym typeface="Arial"/>
              </a:rPr>
              <a:t>5</a:t>
            </a:r>
            <a:r>
              <a:rPr lang="uk-UA" sz="2800" i="1" dirty="0" smtClean="0">
                <a:solidFill>
                  <a:srgbClr val="143F6A"/>
                </a:solidFill>
                <a:latin typeface="Arial"/>
                <a:ea typeface="Arial"/>
                <a:cs typeface="Arial"/>
                <a:sym typeface="Arial"/>
              </a:rPr>
              <a:t> </a:t>
            </a:r>
            <a:r>
              <a:rPr lang="uk-UA" sz="2800" i="1" dirty="0">
                <a:solidFill>
                  <a:srgbClr val="143F6A"/>
                </a:solidFill>
                <a:latin typeface="Arial"/>
                <a:ea typeface="Arial"/>
                <a:cs typeface="Arial"/>
                <a:sym typeface="Arial"/>
              </a:rPr>
              <a:t>д.</a:t>
            </a:r>
            <a:endParaRPr dirty="0"/>
          </a:p>
          <a:p>
            <a:r>
              <a:rPr lang="uk-UA" sz="2800" i="1" dirty="0">
                <a:solidFill>
                  <a:srgbClr val="143F6A"/>
                </a:solidFill>
                <a:latin typeface="Arial"/>
                <a:ea typeface="Arial"/>
                <a:cs typeface="Arial"/>
                <a:sym typeface="Arial"/>
              </a:rPr>
              <a:t>не пізніше </a:t>
            </a:r>
            <a:endParaRPr dirty="0"/>
          </a:p>
          <a:p>
            <a:r>
              <a:rPr lang="uk-UA" sz="2800" i="1" dirty="0" smtClean="0">
                <a:solidFill>
                  <a:srgbClr val="143F6A"/>
                </a:solidFill>
                <a:latin typeface="Arial"/>
                <a:ea typeface="Arial"/>
                <a:cs typeface="Arial"/>
                <a:sym typeface="Arial"/>
              </a:rPr>
              <a:t> 15 </a:t>
            </a:r>
            <a:r>
              <a:rPr lang="uk-UA" sz="2800" i="1" dirty="0">
                <a:solidFill>
                  <a:srgbClr val="143F6A"/>
                </a:solidFill>
                <a:latin typeface="Arial"/>
                <a:ea typeface="Arial"/>
                <a:cs typeface="Arial"/>
                <a:sym typeface="Arial"/>
              </a:rPr>
              <a:t>д.</a:t>
            </a:r>
            <a:endParaRPr dirty="0"/>
          </a:p>
          <a:p>
            <a:r>
              <a:rPr lang="uk-UA" sz="2800" i="1" dirty="0">
                <a:solidFill>
                  <a:srgbClr val="143F6A"/>
                </a:solidFill>
                <a:latin typeface="Arial"/>
                <a:ea typeface="Arial"/>
                <a:cs typeface="Arial"/>
                <a:sym typeface="Arial"/>
              </a:rPr>
              <a:t>АБО</a:t>
            </a:r>
            <a:br>
              <a:rPr lang="uk-UA" sz="2800" i="1" dirty="0">
                <a:solidFill>
                  <a:srgbClr val="143F6A"/>
                </a:solidFill>
                <a:latin typeface="Arial"/>
                <a:ea typeface="Arial"/>
                <a:cs typeface="Arial"/>
                <a:sym typeface="Arial"/>
              </a:rPr>
            </a:br>
            <a:r>
              <a:rPr lang="uk-UA" sz="2800" i="1" dirty="0">
                <a:solidFill>
                  <a:srgbClr val="143F6A"/>
                </a:solidFill>
                <a:latin typeface="Arial"/>
                <a:ea typeface="Arial"/>
                <a:cs typeface="Arial"/>
                <a:sym typeface="Arial"/>
              </a:rPr>
              <a:t>аргументоване продовження до </a:t>
            </a:r>
            <a:r>
              <a:rPr lang="uk-UA" sz="2800" i="1" dirty="0" smtClean="0">
                <a:solidFill>
                  <a:srgbClr val="143F6A"/>
                </a:solidFill>
                <a:latin typeface="Arial"/>
                <a:ea typeface="Arial"/>
                <a:cs typeface="Arial"/>
                <a:sym typeface="Arial"/>
              </a:rPr>
              <a:t>60д.</a:t>
            </a:r>
          </a:p>
          <a:p>
            <a:endParaRPr lang="uk-UA" sz="2800" i="1" dirty="0">
              <a:solidFill>
                <a:srgbClr val="143F6A"/>
              </a:solidFill>
              <a:latin typeface="Arial"/>
              <a:ea typeface="Arial"/>
              <a:cs typeface="Arial"/>
              <a:sym typeface="Arial"/>
            </a:endParaRPr>
          </a:p>
          <a:p>
            <a:r>
              <a:rPr lang="uk-UA" sz="2800" dirty="0" smtClean="0">
                <a:solidFill>
                  <a:srgbClr val="FF0000"/>
                </a:solidFill>
                <a:latin typeface="Arial"/>
                <a:ea typeface="Arial"/>
                <a:cs typeface="Arial"/>
                <a:sym typeface="Arial"/>
              </a:rPr>
              <a:t>4 дні </a:t>
            </a:r>
          </a:p>
          <a:p>
            <a:r>
              <a:rPr lang="uk-UA" sz="2800" dirty="0" smtClean="0">
                <a:solidFill>
                  <a:srgbClr val="FF0000"/>
                </a:solidFill>
                <a:latin typeface="Arial"/>
                <a:ea typeface="Arial"/>
                <a:cs typeface="Arial"/>
                <a:sym typeface="Arial"/>
              </a:rPr>
              <a:t>оскарження</a:t>
            </a:r>
            <a:endParaRPr sz="2800" dirty="0">
              <a:solidFill>
                <a:srgbClr val="FF0000"/>
              </a:solidFill>
              <a:latin typeface="Arial"/>
              <a:ea typeface="Arial"/>
              <a:cs typeface="Arial"/>
              <a:sym typeface="Arial"/>
            </a:endParaRPr>
          </a:p>
        </p:txBody>
      </p:sp>
      <p:sp>
        <p:nvSpPr>
          <p:cNvPr id="39" name="Google Shape;614;p30"/>
          <p:cNvSpPr/>
          <p:nvPr/>
        </p:nvSpPr>
        <p:spPr>
          <a:xfrm>
            <a:off x="1835112" y="8610459"/>
            <a:ext cx="5480088" cy="1004850"/>
          </a:xfrm>
          <a:prstGeom prst="rect">
            <a:avLst/>
          </a:prstGeom>
          <a:solidFill>
            <a:srgbClr val="77697A">
              <a:alpha val="80000"/>
            </a:srgbClr>
          </a:solidFill>
          <a:ln>
            <a:noFill/>
          </a:ln>
        </p:spPr>
        <p:txBody>
          <a:bodyPr spcFirstLastPara="1" wrap="square" lIns="182850" tIns="91400" rIns="182850" bIns="91400" anchor="ctr" anchorCtr="0">
            <a:noAutofit/>
          </a:bodyPr>
          <a:lstStyle/>
          <a:p>
            <a:r>
              <a:rPr lang="uk-UA" sz="4000" dirty="0">
                <a:solidFill>
                  <a:schemeClr val="lt1"/>
                </a:solidFill>
                <a:latin typeface="Arial"/>
                <a:ea typeface="Arial"/>
                <a:cs typeface="Arial"/>
                <a:sym typeface="Arial"/>
              </a:rPr>
              <a:t>&gt; 7</a:t>
            </a:r>
            <a:r>
              <a:rPr lang="uk-UA" sz="4000" dirty="0" smtClean="0">
                <a:solidFill>
                  <a:schemeClr val="lt1"/>
                </a:solidFill>
                <a:latin typeface="Arial"/>
                <a:ea typeface="Arial"/>
                <a:cs typeface="Arial"/>
                <a:sym typeface="Arial"/>
              </a:rPr>
              <a:t> днів</a:t>
            </a:r>
            <a:endParaRPr dirty="0"/>
          </a:p>
        </p:txBody>
      </p:sp>
      <p:sp>
        <p:nvSpPr>
          <p:cNvPr id="40" name="Google Shape;615;p30"/>
          <p:cNvSpPr/>
          <p:nvPr/>
        </p:nvSpPr>
        <p:spPr>
          <a:xfrm rot="5400000">
            <a:off x="5150934" y="3723385"/>
            <a:ext cx="753232" cy="6546142"/>
          </a:xfrm>
          <a:prstGeom prst="rightBrace">
            <a:avLst>
              <a:gd name="adj1" fmla="val 73629"/>
              <a:gd name="adj2" fmla="val 50123"/>
            </a:avLst>
          </a:prstGeom>
          <a:noFill/>
          <a:ln w="12700" cap="flat" cmpd="sng">
            <a:solidFill>
              <a:srgbClr val="1F5FA0"/>
            </a:solidFill>
            <a:prstDash val="dot"/>
            <a:miter lim="800000"/>
            <a:headEnd type="none" w="sm" len="sm"/>
            <a:tailEnd type="none" w="sm" len="sm"/>
          </a:ln>
        </p:spPr>
        <p:txBody>
          <a:bodyPr spcFirstLastPara="1" wrap="square" lIns="182850" tIns="91400" rIns="182850" bIns="91400" anchor="ctr" anchorCtr="0">
            <a:noAutofit/>
          </a:bodyPr>
          <a:lstStyle/>
          <a:p>
            <a:endParaRPr sz="3600">
              <a:solidFill>
                <a:srgbClr val="1F5FA0"/>
              </a:solidFill>
              <a:latin typeface="Calibri"/>
              <a:ea typeface="Calibri"/>
              <a:cs typeface="Calibri"/>
              <a:sym typeface="Calibri"/>
            </a:endParaRPr>
          </a:p>
        </p:txBody>
      </p:sp>
      <p:sp>
        <p:nvSpPr>
          <p:cNvPr id="41" name="Google Shape;616;p30"/>
          <p:cNvSpPr txBox="1"/>
          <p:nvPr/>
        </p:nvSpPr>
        <p:spPr>
          <a:xfrm>
            <a:off x="4179064" y="7360570"/>
            <a:ext cx="2700668" cy="1046440"/>
          </a:xfrm>
          <a:prstGeom prst="rect">
            <a:avLst/>
          </a:prstGeom>
          <a:noFill/>
          <a:ln>
            <a:noFill/>
          </a:ln>
        </p:spPr>
        <p:txBody>
          <a:bodyPr spcFirstLastPara="1" wrap="square" lIns="182850" tIns="91400" rIns="182850" bIns="91400" anchor="t" anchorCtr="0">
            <a:spAutoFit/>
          </a:bodyPr>
          <a:lstStyle/>
          <a:p>
            <a:r>
              <a:rPr lang="uk-UA" sz="2800" i="1">
                <a:solidFill>
                  <a:srgbClr val="143F6A"/>
                </a:solidFill>
                <a:latin typeface="Arial"/>
                <a:ea typeface="Arial"/>
                <a:cs typeface="Arial"/>
                <a:sym typeface="Arial"/>
              </a:rPr>
              <a:t>Прийом пропозицій</a:t>
            </a:r>
            <a:endParaRPr sz="2800" i="1">
              <a:solidFill>
                <a:srgbClr val="143F6A"/>
              </a:solidFill>
              <a:latin typeface="Arial"/>
              <a:ea typeface="Arial"/>
              <a:cs typeface="Arial"/>
              <a:sym typeface="Arial"/>
            </a:endParaRPr>
          </a:p>
        </p:txBody>
      </p:sp>
      <p:cxnSp>
        <p:nvCxnSpPr>
          <p:cNvPr id="42" name="Google Shape;586;p30"/>
          <p:cNvCxnSpPr/>
          <p:nvPr/>
        </p:nvCxnSpPr>
        <p:spPr>
          <a:xfrm>
            <a:off x="1137272" y="6596592"/>
            <a:ext cx="23189184" cy="0"/>
          </a:xfrm>
          <a:prstGeom prst="straightConnector1">
            <a:avLst/>
          </a:prstGeom>
          <a:noFill/>
          <a:ln w="12700" cap="flat" cmpd="sng">
            <a:solidFill>
              <a:srgbClr val="1F5FA0"/>
            </a:solidFill>
            <a:prstDash val="solid"/>
            <a:miter lim="800000"/>
            <a:headEnd type="none" w="sm" len="sm"/>
            <a:tailEnd type="triangle" w="med" len="med"/>
          </a:ln>
        </p:spPr>
      </p:cxnSp>
    </p:spTree>
    <p:extLst>
      <p:ext uri="{BB962C8B-B14F-4D97-AF65-F5344CB8AC3E}">
        <p14:creationId xmlns:p14="http://schemas.microsoft.com/office/powerpoint/2010/main" val="329045155"/>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163693" y="214611"/>
            <a:ext cx="6056526" cy="3028263"/>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261076"/>
            <a:ext cx="7417619" cy="2870619"/>
          </a:xfrm>
          <a:prstGeom prst="rect">
            <a:avLst/>
          </a:prstGeom>
        </p:spPr>
      </p:pic>
      <p:sp>
        <p:nvSpPr>
          <p:cNvPr id="5" name="Rechteck 4">
            <a:extLst>
              <a:ext uri="{FF2B5EF4-FFF2-40B4-BE49-F238E27FC236}">
                <a16:creationId xmlns:a16="http://schemas.microsoft.com/office/drawing/2014/main" id="{3AF4CB96-A0FE-459F-98B2-7CD1003E22FF}"/>
              </a:ext>
            </a:extLst>
          </p:cNvPr>
          <p:cNvSpPr/>
          <p:nvPr/>
        </p:nvSpPr>
        <p:spPr>
          <a:xfrm>
            <a:off x="1049979" y="3940219"/>
            <a:ext cx="22784056" cy="3631763"/>
          </a:xfrm>
          <a:prstGeom prst="rect">
            <a:avLst/>
          </a:prstGeom>
        </p:spPr>
        <p:txBody>
          <a:bodyPr wrap="square">
            <a:spAutoFit/>
          </a:bodyPr>
          <a:lstStyle/>
          <a:p>
            <a:endParaRPr lang="en-US" sz="1400" b="1" dirty="0">
              <a:solidFill>
                <a:srgbClr val="778899"/>
              </a:solidFill>
              <a:latin typeface="Arial" panose="020B0604020202020204" pitchFamily="34" charset="0"/>
              <a:cs typeface="Arial" panose="020B0604020202020204" pitchFamily="34" charset="0"/>
            </a:endParaRPr>
          </a:p>
          <a:p>
            <a:pPr algn="l"/>
            <a:r>
              <a:rPr lang="uk-UA" sz="3600" b="0" dirty="0">
                <a:solidFill>
                  <a:srgbClr val="0070C0"/>
                </a:solidFill>
              </a:rPr>
              <a:t>Відповідно до вимог </a:t>
            </a:r>
            <a:r>
              <a:rPr lang="uk-UA" sz="3600" b="0" dirty="0" smtClean="0">
                <a:solidFill>
                  <a:srgbClr val="0070C0"/>
                </a:solidFill>
              </a:rPr>
              <a:t>п.17 Особливостей:</a:t>
            </a:r>
            <a:endParaRPr lang="uk-UA" sz="3600" b="0" dirty="0">
              <a:solidFill>
                <a:srgbClr val="0070C0"/>
              </a:solidFill>
            </a:endParaRPr>
          </a:p>
          <a:p>
            <a:pPr marL="285750" indent="-285750">
              <a:buFont typeface="Arial" panose="020B0604020202020204" pitchFamily="34" charset="0"/>
              <a:buChar char="•"/>
            </a:pPr>
            <a:endParaRPr lang="uk-UA" sz="3600" b="0" dirty="0">
              <a:solidFill>
                <a:srgbClr val="0070C0"/>
              </a:solidFill>
            </a:endParaRPr>
          </a:p>
          <a:p>
            <a:pPr algn="just"/>
            <a:r>
              <a:rPr lang="uk-UA" sz="3600" b="0" dirty="0">
                <a:solidFill>
                  <a:srgbClr val="0070C0"/>
                </a:solidFill>
              </a:rPr>
              <a:t>17.  Договір про закупівлю за результатами проведеної закупівлі згідно з пунктами 10 і 13 цих особливостей укладається відповідно до Цивільного і Господарського кодексів України з урахуванням положень статті 41 Закону, крім частин третьої – п’ятої, сьомої та восьмої статті 41 Закону, та цих особливостей.</a:t>
            </a:r>
            <a:endParaRPr lang="en-US" sz="3600" b="0" dirty="0">
              <a:solidFill>
                <a:srgbClr val="0070C0"/>
              </a:solidFill>
            </a:endParaRPr>
          </a:p>
        </p:txBody>
      </p:sp>
      <p:sp>
        <p:nvSpPr>
          <p:cNvPr id="3" name="Прямокутник 2"/>
          <p:cNvSpPr/>
          <p:nvPr/>
        </p:nvSpPr>
        <p:spPr>
          <a:xfrm>
            <a:off x="5021338" y="3120459"/>
            <a:ext cx="14802450" cy="830997"/>
          </a:xfrm>
          <a:prstGeom prst="rect">
            <a:avLst/>
          </a:prstGeom>
        </p:spPr>
        <p:txBody>
          <a:bodyPr wrap="none">
            <a:spAutoFit/>
          </a:bodyPr>
          <a:lstStyle/>
          <a:p>
            <a:r>
              <a:rPr lang="uk-UA" sz="4800" dirty="0">
                <a:solidFill>
                  <a:schemeClr val="accent1">
                    <a:lumMod val="50000"/>
                  </a:schemeClr>
                </a:solidFill>
                <a:latin typeface="Arial" panose="020B0604020202020204" pitchFamily="34" charset="0"/>
                <a:cs typeface="Arial" panose="020B0604020202020204" pitchFamily="34" charset="0"/>
                <a:sym typeface="Helvetica Neue Medium"/>
              </a:rPr>
              <a:t>Договір про </a:t>
            </a:r>
            <a:r>
              <a:rPr lang="uk-UA" sz="4800" dirty="0" smtClean="0">
                <a:solidFill>
                  <a:schemeClr val="accent1">
                    <a:lumMod val="50000"/>
                  </a:schemeClr>
                </a:solidFill>
                <a:latin typeface="Arial" panose="020B0604020202020204" pitchFamily="34" charset="0"/>
                <a:cs typeface="Arial" panose="020B0604020202020204" pitchFamily="34" charset="0"/>
                <a:sym typeface="Helvetica Neue Medium"/>
              </a:rPr>
              <a:t>закупівлю згідно з Особливостями</a:t>
            </a:r>
          </a:p>
        </p:txBody>
      </p:sp>
      <p:sp>
        <p:nvSpPr>
          <p:cNvPr id="4" name="Прямокутник 3"/>
          <p:cNvSpPr/>
          <p:nvPr/>
        </p:nvSpPr>
        <p:spPr>
          <a:xfrm>
            <a:off x="1049979" y="7373685"/>
            <a:ext cx="22784056" cy="3416320"/>
          </a:xfrm>
          <a:prstGeom prst="rect">
            <a:avLst/>
          </a:prstGeom>
        </p:spPr>
        <p:txBody>
          <a:bodyPr wrap="square">
            <a:spAutoFit/>
          </a:bodyPr>
          <a:lstStyle/>
          <a:p>
            <a:pPr algn="just"/>
            <a:endParaRPr lang="uk-UA" sz="3600" b="0" dirty="0" smtClean="0">
              <a:solidFill>
                <a:srgbClr val="0070C0"/>
              </a:solidFill>
            </a:endParaRPr>
          </a:p>
          <a:p>
            <a:pPr algn="just"/>
            <a:endParaRPr lang="uk-UA" sz="3600" b="0" dirty="0">
              <a:solidFill>
                <a:srgbClr val="0070C0"/>
              </a:solidFill>
            </a:endParaRPr>
          </a:p>
          <a:p>
            <a:pPr algn="just"/>
            <a:r>
              <a:rPr lang="uk-UA" sz="3600" b="0" dirty="0">
                <a:solidFill>
                  <a:srgbClr val="0070C0"/>
                </a:solidFill>
              </a:rPr>
              <a:t>Відповідно до вимог ч.1 ст. 41 Закону:</a:t>
            </a:r>
          </a:p>
          <a:p>
            <a:pPr algn="just"/>
            <a:endParaRPr lang="uk-UA" sz="3600" b="0" dirty="0">
              <a:solidFill>
                <a:srgbClr val="0070C0"/>
              </a:solidFill>
            </a:endParaRPr>
          </a:p>
          <a:p>
            <a:pPr algn="just"/>
            <a:r>
              <a:rPr lang="uk-UA" sz="3600" b="0" dirty="0">
                <a:solidFill>
                  <a:srgbClr val="0070C0"/>
                </a:solidFill>
              </a:rPr>
              <a:t>Договір про закупівлю укладається відповідно до норм ЦКУ та ГКУ з урахуванням особливостей, визначених цим Законом </a:t>
            </a:r>
          </a:p>
        </p:txBody>
      </p:sp>
      <p:pic>
        <p:nvPicPr>
          <p:cNvPr id="7" name="Picture 36">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67730" y="-73701"/>
            <a:ext cx="6348553" cy="3175618"/>
          </a:xfrm>
          <a:prstGeom prst="rect">
            <a:avLst/>
          </a:prstGeom>
        </p:spPr>
      </p:pic>
    </p:spTree>
    <p:extLst>
      <p:ext uri="{BB962C8B-B14F-4D97-AF65-F5344CB8AC3E}">
        <p14:creationId xmlns:p14="http://schemas.microsoft.com/office/powerpoint/2010/main" val="2934180318"/>
      </p:ext>
    </p:extLst>
  </p:cSld>
  <p:clrMapOvr>
    <a:masterClrMapping/>
  </p:clrMapOvr>
  <p:transition spd="med"/>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Vo7_3qjqHV5WQG8hzlRBnw"/>
</p:tagLst>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37E52C018618B41A7229444032E1263" ma:contentTypeVersion="16" ma:contentTypeDescription="Create a new document." ma:contentTypeScope="" ma:versionID="102dde26d99944ab261690ad3f791513">
  <xsd:schema xmlns:xsd="http://www.w3.org/2001/XMLSchema" xmlns:xs="http://www.w3.org/2001/XMLSchema" xmlns:p="http://schemas.microsoft.com/office/2006/metadata/properties" xmlns:ns2="d41abd27-83e6-4a63-9017-5368a0c1b478" xmlns:ns3="303901ef-6a22-4e55-9c80-e90043720daf" targetNamespace="http://schemas.microsoft.com/office/2006/metadata/properties" ma:root="true" ma:fieldsID="a63769dce104decd316b0cf31f568236" ns2:_="" ns3:_="">
    <xsd:import namespace="d41abd27-83e6-4a63-9017-5368a0c1b478"/>
    <xsd:import namespace="303901ef-6a22-4e55-9c80-e90043720daf"/>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_x2116_"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1abd27-83e6-4a63-9017-5368a0c1b478"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303901ef-6a22-4e55-9c80-e90043720daf" elementFormDefault="qualified">
    <xsd:import namespace="http://schemas.microsoft.com/office/2006/documentManagement/types"/>
    <xsd:import namespace="http://schemas.microsoft.com/office/infopath/2007/PartnerControls"/>
    <xsd:element name="_x2116_" ma:index="12" nillable="true" ma:displayName="№" ma:internalName="_x2116_">
      <xsd:simpleType>
        <xsd:restriction base="dms:Number"/>
      </xsd:simpleType>
    </xsd:element>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description="" ma:hidden="true" ma:internalName="MediaServiceDateTaken" ma:readOnly="true">
      <xsd:simpleType>
        <xsd:restriction base="dms:Text"/>
      </xsd:simpleType>
    </xsd:element>
    <xsd:element name="MediaServiceAutoTags" ma:index="16" nillable="true" ma:displayName="MediaServiceAutoTags" ma:description="" ma:internalName="MediaServiceAutoTags" ma:readOnly="true">
      <xsd:simpleType>
        <xsd:restriction base="dms:Text"/>
      </xsd:simpleType>
    </xsd:element>
    <xsd:element name="MediaServiceLocation" ma:index="17" nillable="true" ma:displayName="MediaServiceLocation" ma:description="" ma:internalName="MediaServiceLocation"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x2116_ xmlns="303901ef-6a22-4e55-9c80-e90043720daf" xsi:nil="true"/>
  </documentManagement>
</p:properties>
</file>

<file path=customXml/itemProps1.xml><?xml version="1.0" encoding="utf-8"?>
<ds:datastoreItem xmlns:ds="http://schemas.openxmlformats.org/officeDocument/2006/customXml" ds:itemID="{8D55BDF1-BD1B-4DAA-82B7-E05EB9E795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41abd27-83e6-4a63-9017-5368a0c1b478"/>
    <ds:schemaRef ds:uri="303901ef-6a22-4e55-9c80-e90043720da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2B248B6-A383-49D4-806B-B1E13D3D5BC6}">
  <ds:schemaRefs>
    <ds:schemaRef ds:uri="http://schemas.microsoft.com/sharepoint/v3/contenttype/forms"/>
  </ds:schemaRefs>
</ds:datastoreItem>
</file>

<file path=customXml/itemProps3.xml><?xml version="1.0" encoding="utf-8"?>
<ds:datastoreItem xmlns:ds="http://schemas.openxmlformats.org/officeDocument/2006/customXml" ds:itemID="{90FB350B-5BB0-4149-AACA-FF592CEEF01C}">
  <ds:schemaRefs>
    <ds:schemaRef ds:uri="303901ef-6a22-4e55-9c80-e90043720daf"/>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d41abd27-83e6-4a63-9017-5368a0c1b478"/>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2124</TotalTime>
  <Words>1330</Words>
  <Application>Microsoft Office PowerPoint</Application>
  <PresentationFormat>Произвольный</PresentationFormat>
  <Paragraphs>143</Paragraphs>
  <Slides>21</Slides>
  <Notes>1</Notes>
  <HiddenSlides>0</HiddenSlides>
  <MMClips>0</MMClips>
  <ScaleCrop>false</ScaleCrop>
  <HeadingPairs>
    <vt:vector size="8" baseType="variant">
      <vt:variant>
        <vt:lpstr>Использованные шрифты</vt:lpstr>
      </vt:variant>
      <vt:variant>
        <vt:i4>6</vt:i4>
      </vt:variant>
      <vt:variant>
        <vt:lpstr>Тема</vt:lpstr>
      </vt:variant>
      <vt:variant>
        <vt:i4>2</vt:i4>
      </vt:variant>
      <vt:variant>
        <vt:lpstr>Внедренные серверы OLE</vt:lpstr>
      </vt:variant>
      <vt:variant>
        <vt:i4>1</vt:i4>
      </vt:variant>
      <vt:variant>
        <vt:lpstr>Заголовки слайдов</vt:lpstr>
      </vt:variant>
      <vt:variant>
        <vt:i4>21</vt:i4>
      </vt:variant>
    </vt:vector>
  </HeadingPairs>
  <TitlesOfParts>
    <vt:vector size="30" baseType="lpstr">
      <vt:lpstr>Arial</vt:lpstr>
      <vt:lpstr>Calibri</vt:lpstr>
      <vt:lpstr>Calibri Light</vt:lpstr>
      <vt:lpstr>Helvetica Neue</vt:lpstr>
      <vt:lpstr>Helvetica Neue Light</vt:lpstr>
      <vt:lpstr>Helvetica Neue Medium</vt:lpstr>
      <vt:lpstr>White</vt:lpstr>
      <vt:lpstr>Office Theme</vt:lpstr>
      <vt:lpstr>think-cell Slide</vt:lpstr>
      <vt:lpstr> </vt:lpstr>
      <vt:lpstr>         Зустріч/тренінг відбувається у рамках Програми «Децентралізація приносить кращі результати та ефективність» (DOBRE), що виконується міжнародною організацією Глобал Ком’юнітіз (Global Communities) та фінансується Агентством США з міжнародного розвитку (USAID).   </vt:lpstr>
      <vt:lpstr>   Проведення процедури відкритих торгів з особливостями відповідно до постанови КМУ від 12 жовтня 2022 р. № 1178:    24 години на виправлення невідповідностей;   аномально низька тендерна пропозиція;   відхилення недобросовісних учасників   </vt:lpstr>
      <vt:lpstr>    Розгляд пропозицій учасників: 24 год на виправлення п.40 Особливостей</vt:lpstr>
      <vt:lpstr>    Розгляд пропозицій учасників: 24 год на виправлення п.40 Особливостей</vt:lpstr>
      <vt:lpstr>    Розгляд пропозицій учасників: 24 год на виправлення</vt:lpstr>
      <vt:lpstr>     Аномально низька ціна тендерної пропозиції</vt:lpstr>
      <vt:lpstr>     </vt:lpstr>
      <vt:lpstr>Презентация PowerPoint</vt:lpstr>
      <vt:lpstr>     Формування проєкту договору</vt:lpstr>
      <vt:lpstr>     Формування проєкт договору</vt:lpstr>
      <vt:lpstr>     Внесення змін до істотних умов договору</vt:lpstr>
      <vt:lpstr>     Внесення змін до істотних умов договору</vt:lpstr>
      <vt:lpstr>     Внесення змін до істотних умов договору</vt:lpstr>
      <vt:lpstr>     Внесення змін до істотних умов договору</vt:lpstr>
      <vt:lpstr>     Внесення змін до істотних умов договору</vt:lpstr>
      <vt:lpstr>     Внесення змін до істотних умов договору</vt:lpstr>
      <vt:lpstr>     Внесення змін до істотних умов договору</vt:lpstr>
      <vt:lpstr>     Внесення змін до істотних умов договору</vt:lpstr>
      <vt:lpstr>     п. 21 Особливостей: Договір про закупівлю є нікчемним у разі:</vt:lpstr>
      <vt:lpstr>     Дякую за увагу!  Мирослав СІМКА, консультант Програми USAID DOBRE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Концепція  Zero Waste Event</dc:title>
  <dc:creator>Oleksandr Muratov</dc:creator>
  <cp:lastModifiedBy>Image&amp;Matros ®</cp:lastModifiedBy>
  <cp:revision>603</cp:revision>
  <dcterms:modified xsi:type="dcterms:W3CDTF">2022-12-02T09:53:02Z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0x010100E37E52C018618B41A7229444032E1263</vt:lpwstr>
  </property>
</Properties>
</file>