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 id="2147483661" r:id="rId5"/>
  </p:sldMasterIdLst>
  <p:notesMasterIdLst>
    <p:notesMasterId r:id="rId28"/>
  </p:notesMasterIdLst>
  <p:sldIdLst>
    <p:sldId id="384" r:id="rId6"/>
    <p:sldId id="330" r:id="rId7"/>
    <p:sldId id="332" r:id="rId8"/>
    <p:sldId id="333" r:id="rId9"/>
    <p:sldId id="335" r:id="rId10"/>
    <p:sldId id="336" r:id="rId11"/>
    <p:sldId id="337" r:id="rId12"/>
    <p:sldId id="338" r:id="rId13"/>
    <p:sldId id="339" r:id="rId14"/>
    <p:sldId id="371" r:id="rId15"/>
    <p:sldId id="374" r:id="rId16"/>
    <p:sldId id="375" r:id="rId17"/>
    <p:sldId id="383" r:id="rId18"/>
    <p:sldId id="377" r:id="rId19"/>
    <p:sldId id="378" r:id="rId20"/>
    <p:sldId id="379" r:id="rId21"/>
    <p:sldId id="380" r:id="rId22"/>
    <p:sldId id="381" r:id="rId23"/>
    <p:sldId id="382" r:id="rId24"/>
    <p:sldId id="385" r:id="rId25"/>
    <p:sldId id="386" r:id="rId26"/>
    <p:sldId id="328" r:id="rId27"/>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22860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45720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68580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91440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114300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137160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160020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182880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p15:guide id="1" orient="horz" pos="4320">
          <p15:clr>
            <a:srgbClr val="A4A3A4"/>
          </p15:clr>
        </p15:guide>
        <p15:guide id="2" pos="76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91" autoAdjust="0"/>
    <p:restoredTop sz="94660"/>
  </p:normalViewPr>
  <p:slideViewPr>
    <p:cSldViewPr snapToGrid="0">
      <p:cViewPr varScale="1">
        <p:scale>
          <a:sx n="33" d="100"/>
          <a:sy n="33" d="100"/>
        </p:scale>
        <p:origin x="664" y="56"/>
      </p:cViewPr>
      <p:guideLst>
        <p:guide orient="horz" pos="4320"/>
        <p:guide pos="76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6" name="Shape 116"/>
          <p:cNvSpPr>
            <a:spLocks noGrp="1" noRot="1" noChangeAspect="1"/>
          </p:cNvSpPr>
          <p:nvPr>
            <p:ph type="sldImg"/>
          </p:nvPr>
        </p:nvSpPr>
        <p:spPr>
          <a:xfrm>
            <a:off x="1143000" y="685800"/>
            <a:ext cx="4572000" cy="3429000"/>
          </a:xfrm>
          <a:prstGeom prst="rect">
            <a:avLst/>
          </a:prstGeom>
        </p:spPr>
        <p:txBody>
          <a:bodyPr/>
          <a:lstStyle/>
          <a:p>
            <a:endParaRPr/>
          </a:p>
        </p:txBody>
      </p:sp>
      <p:sp>
        <p:nvSpPr>
          <p:cNvPr id="117" name="Shape 117"/>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646219783"/>
      </p:ext>
    </p:extLst>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B25BDE7-3FB4-4BD2-803E-51C7E84574B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824457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6"/>
        <p:cNvGrpSpPr/>
        <p:nvPr/>
      </p:nvGrpSpPr>
      <p:grpSpPr>
        <a:xfrm>
          <a:off x="0" y="0"/>
          <a:ext cx="0" cy="0"/>
          <a:chOff x="0" y="0"/>
          <a:chExt cx="0" cy="0"/>
        </a:xfrm>
      </p:grpSpPr>
      <p:sp>
        <p:nvSpPr>
          <p:cNvPr id="577" name="Google Shape;577;p3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78" name="Google Shape;578;p3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6"/>
        <p:cNvGrpSpPr/>
        <p:nvPr/>
      </p:nvGrpSpPr>
      <p:grpSpPr>
        <a:xfrm>
          <a:off x="0" y="0"/>
          <a:ext cx="0" cy="0"/>
          <a:chOff x="0" y="0"/>
          <a:chExt cx="0" cy="0"/>
        </a:xfrm>
      </p:grpSpPr>
      <p:sp>
        <p:nvSpPr>
          <p:cNvPr id="577" name="Google Shape;577;p3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78" name="Google Shape;578;p3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6"/>
        <p:cNvGrpSpPr/>
        <p:nvPr/>
      </p:nvGrpSpPr>
      <p:grpSpPr>
        <a:xfrm>
          <a:off x="0" y="0"/>
          <a:ext cx="0" cy="0"/>
          <a:chOff x="0" y="0"/>
          <a:chExt cx="0" cy="0"/>
        </a:xfrm>
      </p:grpSpPr>
      <p:sp>
        <p:nvSpPr>
          <p:cNvPr id="577" name="Google Shape;577;p3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78" name="Google Shape;578;p3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a:xfrm>
            <a:off x="3884613" y="8685213"/>
            <a:ext cx="2971800" cy="457200"/>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B25BDE7-3FB4-4BD2-803E-51C7E84574B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048437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2" name="Google Shape;242;p1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200"/>
              <a:buFont typeface="Calibri"/>
              <a:buNone/>
            </a:pPr>
            <a:endParaRPr dirty="0"/>
          </a:p>
        </p:txBody>
      </p:sp>
      <p:sp>
        <p:nvSpPr>
          <p:cNvPr id="243" name="Google Shape;243;p1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uk-UA"/>
              <a:t>14</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2" name="Google Shape;242;p1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200"/>
              <a:buFont typeface="Calibri"/>
              <a:buNone/>
            </a:pPr>
            <a:endParaRPr dirty="0"/>
          </a:p>
        </p:txBody>
      </p:sp>
      <p:sp>
        <p:nvSpPr>
          <p:cNvPr id="243" name="Google Shape;243;p1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uk-UA"/>
              <a:t>15</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2" name="Google Shape;242;p1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200"/>
              <a:buFont typeface="Calibri"/>
              <a:buNone/>
            </a:pPr>
            <a:endParaRPr dirty="0"/>
          </a:p>
        </p:txBody>
      </p:sp>
      <p:sp>
        <p:nvSpPr>
          <p:cNvPr id="243" name="Google Shape;243;p1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uk-UA"/>
              <a:t>16</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2" name="Google Shape;242;p1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200"/>
              <a:buFont typeface="Calibri"/>
              <a:buNone/>
            </a:pPr>
            <a:endParaRPr dirty="0"/>
          </a:p>
        </p:txBody>
      </p:sp>
      <p:sp>
        <p:nvSpPr>
          <p:cNvPr id="243" name="Google Shape;243;p1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uk-UA"/>
              <a:t>17</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2" name="Google Shape;242;p1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200"/>
              <a:buFont typeface="Calibri"/>
              <a:buNone/>
            </a:pPr>
            <a:endParaRPr dirty="0"/>
          </a:p>
        </p:txBody>
      </p:sp>
      <p:sp>
        <p:nvSpPr>
          <p:cNvPr id="243" name="Google Shape;243;p1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uk-UA"/>
              <a:t>18</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2" name="Google Shape;242;p1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200"/>
              <a:buFont typeface="Calibri"/>
              <a:buNone/>
            </a:pPr>
            <a:endParaRPr dirty="0"/>
          </a:p>
        </p:txBody>
      </p:sp>
      <p:sp>
        <p:nvSpPr>
          <p:cNvPr id="243" name="Google Shape;243;p1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uk-UA"/>
              <a:t>19</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6"/>
        <p:cNvGrpSpPr/>
        <p:nvPr/>
      </p:nvGrpSpPr>
      <p:grpSpPr>
        <a:xfrm>
          <a:off x="0" y="0"/>
          <a:ext cx="0" cy="0"/>
          <a:chOff x="0" y="0"/>
          <a:chExt cx="0" cy="0"/>
        </a:xfrm>
      </p:grpSpPr>
      <p:sp>
        <p:nvSpPr>
          <p:cNvPr id="577" name="Google Shape;577;p3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78" name="Google Shape;578;p3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2" name="Google Shape;242;p1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200"/>
              <a:buFont typeface="Calibri"/>
              <a:buNone/>
            </a:pPr>
            <a:endParaRPr dirty="0"/>
          </a:p>
        </p:txBody>
      </p:sp>
      <p:sp>
        <p:nvSpPr>
          <p:cNvPr id="243" name="Google Shape;243;p1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uk-UA"/>
              <a:t>20</a:t>
            </a:fld>
            <a:endParaRPr/>
          </a:p>
        </p:txBody>
      </p:sp>
    </p:spTree>
    <p:extLst>
      <p:ext uri="{BB962C8B-B14F-4D97-AF65-F5344CB8AC3E}">
        <p14:creationId xmlns:p14="http://schemas.microsoft.com/office/powerpoint/2010/main" val="226867748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2" name="Google Shape;242;p1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200"/>
              <a:buFont typeface="Calibri"/>
              <a:buNone/>
            </a:pPr>
            <a:endParaRPr dirty="0"/>
          </a:p>
        </p:txBody>
      </p:sp>
      <p:sp>
        <p:nvSpPr>
          <p:cNvPr id="243" name="Google Shape;243;p1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uk-UA"/>
              <a:t>21</a:t>
            </a:fld>
            <a:endParaRPr/>
          </a:p>
        </p:txBody>
      </p:sp>
    </p:spTree>
    <p:extLst>
      <p:ext uri="{BB962C8B-B14F-4D97-AF65-F5344CB8AC3E}">
        <p14:creationId xmlns:p14="http://schemas.microsoft.com/office/powerpoint/2010/main" val="365732863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a:xfrm>
            <a:off x="3884613" y="8685213"/>
            <a:ext cx="2971800" cy="457200"/>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B25BDE7-3FB4-4BD2-803E-51C7E84574B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048437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6"/>
        <p:cNvGrpSpPr/>
        <p:nvPr/>
      </p:nvGrpSpPr>
      <p:grpSpPr>
        <a:xfrm>
          <a:off x="0" y="0"/>
          <a:ext cx="0" cy="0"/>
          <a:chOff x="0" y="0"/>
          <a:chExt cx="0" cy="0"/>
        </a:xfrm>
      </p:grpSpPr>
      <p:sp>
        <p:nvSpPr>
          <p:cNvPr id="577" name="Google Shape;577;p3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78" name="Google Shape;578;p3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6"/>
        <p:cNvGrpSpPr/>
        <p:nvPr/>
      </p:nvGrpSpPr>
      <p:grpSpPr>
        <a:xfrm>
          <a:off x="0" y="0"/>
          <a:ext cx="0" cy="0"/>
          <a:chOff x="0" y="0"/>
          <a:chExt cx="0" cy="0"/>
        </a:xfrm>
      </p:grpSpPr>
      <p:sp>
        <p:nvSpPr>
          <p:cNvPr id="577" name="Google Shape;577;p3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78" name="Google Shape;578;p3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6"/>
        <p:cNvGrpSpPr/>
        <p:nvPr/>
      </p:nvGrpSpPr>
      <p:grpSpPr>
        <a:xfrm>
          <a:off x="0" y="0"/>
          <a:ext cx="0" cy="0"/>
          <a:chOff x="0" y="0"/>
          <a:chExt cx="0" cy="0"/>
        </a:xfrm>
      </p:grpSpPr>
      <p:sp>
        <p:nvSpPr>
          <p:cNvPr id="577" name="Google Shape;577;p3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78" name="Google Shape;578;p3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6"/>
        <p:cNvGrpSpPr/>
        <p:nvPr/>
      </p:nvGrpSpPr>
      <p:grpSpPr>
        <a:xfrm>
          <a:off x="0" y="0"/>
          <a:ext cx="0" cy="0"/>
          <a:chOff x="0" y="0"/>
          <a:chExt cx="0" cy="0"/>
        </a:xfrm>
      </p:grpSpPr>
      <p:sp>
        <p:nvSpPr>
          <p:cNvPr id="577" name="Google Shape;577;p3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78" name="Google Shape;578;p3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6"/>
        <p:cNvGrpSpPr/>
        <p:nvPr/>
      </p:nvGrpSpPr>
      <p:grpSpPr>
        <a:xfrm>
          <a:off x="0" y="0"/>
          <a:ext cx="0" cy="0"/>
          <a:chOff x="0" y="0"/>
          <a:chExt cx="0" cy="0"/>
        </a:xfrm>
      </p:grpSpPr>
      <p:sp>
        <p:nvSpPr>
          <p:cNvPr id="577" name="Google Shape;577;p3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78" name="Google Shape;578;p3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6"/>
        <p:cNvGrpSpPr/>
        <p:nvPr/>
      </p:nvGrpSpPr>
      <p:grpSpPr>
        <a:xfrm>
          <a:off x="0" y="0"/>
          <a:ext cx="0" cy="0"/>
          <a:chOff x="0" y="0"/>
          <a:chExt cx="0" cy="0"/>
        </a:xfrm>
      </p:grpSpPr>
      <p:sp>
        <p:nvSpPr>
          <p:cNvPr id="577" name="Google Shape;577;p3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78" name="Google Shape;578;p3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6"/>
        <p:cNvGrpSpPr/>
        <p:nvPr/>
      </p:nvGrpSpPr>
      <p:grpSpPr>
        <a:xfrm>
          <a:off x="0" y="0"/>
          <a:ext cx="0" cy="0"/>
          <a:chOff x="0" y="0"/>
          <a:chExt cx="0" cy="0"/>
        </a:xfrm>
      </p:grpSpPr>
      <p:sp>
        <p:nvSpPr>
          <p:cNvPr id="577" name="Google Shape;577;p3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78" name="Google Shape;578;p3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vmlDrawing" Target="../drawings/vmlDrawing1.vml"/><Relationship Id="rId6" Type="http://schemas.openxmlformats.org/officeDocument/2006/relationships/image" Target="../media/image1.emf"/><Relationship Id="rId5" Type="http://schemas.openxmlformats.org/officeDocument/2006/relationships/oleObject" Target="../embeddings/oleObject1.bin"/><Relationship Id="rId4"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Заголовок — по центру">
    <p:spTree>
      <p:nvGrpSpPr>
        <p:cNvPr id="1" name=""/>
        <p:cNvGrpSpPr/>
        <p:nvPr/>
      </p:nvGrpSpPr>
      <p:grpSpPr>
        <a:xfrm>
          <a:off x="0" y="0"/>
          <a:ext cx="0" cy="0"/>
          <a:chOff x="0" y="0"/>
          <a:chExt cx="0" cy="0"/>
        </a:xfrm>
      </p:grpSpPr>
      <p:sp>
        <p:nvSpPr>
          <p:cNvPr id="30" name="Текст заголовка"/>
          <p:cNvSpPr txBox="1">
            <a:spLocks noGrp="1"/>
          </p:cNvSpPr>
          <p:nvPr>
            <p:ph type="title"/>
          </p:nvPr>
        </p:nvSpPr>
        <p:spPr>
          <a:xfrm>
            <a:off x="1778000" y="4533900"/>
            <a:ext cx="20828000" cy="4648200"/>
          </a:xfrm>
          <a:prstGeom prst="rect">
            <a:avLst/>
          </a:prstGeom>
        </p:spPr>
        <p:txBody>
          <a:bodyPr/>
          <a:lstStyle/>
          <a:p>
            <a:r>
              <a:t>Текст заголовка</a:t>
            </a:r>
          </a:p>
        </p:txBody>
      </p:sp>
      <p:sp>
        <p:nvSpPr>
          <p:cNvPr id="31"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D1D1A8-38EA-4F3B-B480-932D65B38A0A}" type="datetimeFigureOut">
              <a:rPr lang="en-US" smtClean="0"/>
              <a:t>10/6/2022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F6A7E5-3154-4AC8-AAD7-5313954CD7D1}" type="slidenum">
              <a:rPr lang="en-US" smtClean="0"/>
              <a:t>‹#›</a:t>
            </a:fld>
            <a:endParaRPr lang="en-US"/>
          </a:p>
        </p:txBody>
      </p:sp>
    </p:spTree>
    <p:extLst>
      <p:ext uri="{BB962C8B-B14F-4D97-AF65-F5344CB8AC3E}">
        <p14:creationId xmlns:p14="http://schemas.microsoft.com/office/powerpoint/2010/main" val="5124751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7" y="914400"/>
            <a:ext cx="7864474" cy="3200400"/>
          </a:xfrm>
        </p:spPr>
        <p:txBody>
          <a:bodyPr anchor="b"/>
          <a:lstStyle>
            <a:lvl1pPr>
              <a:defRPr sz="6400"/>
            </a:lvl1pPr>
          </a:lstStyle>
          <a:p>
            <a:r>
              <a:rPr lang="en-US"/>
              <a:t>Click to edit Master title style</a:t>
            </a:r>
          </a:p>
        </p:txBody>
      </p:sp>
      <p:sp>
        <p:nvSpPr>
          <p:cNvPr id="3" name="Content Placeholder 2"/>
          <p:cNvSpPr>
            <a:spLocks noGrp="1"/>
          </p:cNvSpPr>
          <p:nvPr>
            <p:ph idx="1"/>
          </p:nvPr>
        </p:nvSpPr>
        <p:spPr>
          <a:xfrm>
            <a:off x="10366376" y="1974851"/>
            <a:ext cx="12344400" cy="9747250"/>
          </a:xfrm>
        </p:spPr>
        <p:txBody>
          <a:bodyPr/>
          <a:lstStyle>
            <a:lvl1pPr>
              <a:defRPr sz="6400"/>
            </a:lvl1pPr>
            <a:lvl2pPr>
              <a:defRPr sz="5600"/>
            </a:lvl2pPr>
            <a:lvl3pPr>
              <a:defRPr sz="4800"/>
            </a:lvl3pPr>
            <a:lvl4pPr>
              <a:defRPr sz="4000"/>
            </a:lvl4pPr>
            <a:lvl5pPr>
              <a:defRPr sz="4000"/>
            </a:lvl5pPr>
            <a:lvl6pPr>
              <a:defRPr sz="4000"/>
            </a:lvl6pPr>
            <a:lvl7pPr>
              <a:defRPr sz="4000"/>
            </a:lvl7pPr>
            <a:lvl8pPr>
              <a:defRPr sz="4000"/>
            </a:lvl8pPr>
            <a:lvl9pPr>
              <a:defRPr sz="4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679577" y="4114800"/>
            <a:ext cx="7864474" cy="7623176"/>
          </a:xfrm>
        </p:spPr>
        <p:txBody>
          <a:bodyPr/>
          <a:lstStyle>
            <a:lvl1pPr marL="0" indent="0">
              <a:buNone/>
              <a:defRPr sz="3200"/>
            </a:lvl1pPr>
            <a:lvl2pPr marL="914400" indent="0">
              <a:buNone/>
              <a:defRPr sz="2800"/>
            </a:lvl2pPr>
            <a:lvl3pPr marL="1828800" indent="0">
              <a:buNone/>
              <a:defRPr sz="2400"/>
            </a:lvl3pPr>
            <a:lvl4pPr marL="2743200" indent="0">
              <a:buNone/>
              <a:defRPr sz="2000"/>
            </a:lvl4pPr>
            <a:lvl5pPr marL="3657600" indent="0">
              <a:buNone/>
              <a:defRPr sz="2000"/>
            </a:lvl5pPr>
            <a:lvl6pPr marL="4572000" indent="0">
              <a:buNone/>
              <a:defRPr sz="2000"/>
            </a:lvl6pPr>
            <a:lvl7pPr marL="5486400" indent="0">
              <a:buNone/>
              <a:defRPr sz="2000"/>
            </a:lvl7pPr>
            <a:lvl8pPr marL="6400800" indent="0">
              <a:buNone/>
              <a:defRPr sz="2000"/>
            </a:lvl8pPr>
            <a:lvl9pPr marL="7315200" indent="0">
              <a:buNone/>
              <a:defRPr sz="2000"/>
            </a:lvl9pPr>
          </a:lstStyle>
          <a:p>
            <a:pPr lvl="0"/>
            <a:r>
              <a:rPr lang="en-US"/>
              <a:t>Edit Master text styles</a:t>
            </a:r>
          </a:p>
        </p:txBody>
      </p:sp>
      <p:sp>
        <p:nvSpPr>
          <p:cNvPr id="5" name="Date Placeholder 4"/>
          <p:cNvSpPr>
            <a:spLocks noGrp="1"/>
          </p:cNvSpPr>
          <p:nvPr>
            <p:ph type="dt" sz="half" idx="10"/>
          </p:nvPr>
        </p:nvSpPr>
        <p:spPr/>
        <p:txBody>
          <a:bodyPr/>
          <a:lstStyle/>
          <a:p>
            <a:fld id="{44D1D1A8-38EA-4F3B-B480-932D65B38A0A}" type="datetimeFigureOut">
              <a:rPr lang="en-US" smtClean="0"/>
              <a:t>10/6/2022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F6A7E5-3154-4AC8-AAD7-5313954CD7D1}" type="slidenum">
              <a:rPr lang="en-US" smtClean="0"/>
              <a:t>‹#›</a:t>
            </a:fld>
            <a:endParaRPr lang="en-US"/>
          </a:p>
        </p:txBody>
      </p:sp>
    </p:spTree>
    <p:extLst>
      <p:ext uri="{BB962C8B-B14F-4D97-AF65-F5344CB8AC3E}">
        <p14:creationId xmlns:p14="http://schemas.microsoft.com/office/powerpoint/2010/main" val="38850272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7" y="914400"/>
            <a:ext cx="7864474" cy="3200400"/>
          </a:xfrm>
        </p:spPr>
        <p:txBody>
          <a:bodyPr anchor="b"/>
          <a:lstStyle>
            <a:lvl1pPr>
              <a:defRPr sz="6400"/>
            </a:lvl1pPr>
          </a:lstStyle>
          <a:p>
            <a:r>
              <a:rPr lang="en-US"/>
              <a:t>Click to edit Master title style</a:t>
            </a:r>
          </a:p>
        </p:txBody>
      </p:sp>
      <p:sp>
        <p:nvSpPr>
          <p:cNvPr id="3" name="Picture Placeholder 2"/>
          <p:cNvSpPr>
            <a:spLocks noGrp="1"/>
          </p:cNvSpPr>
          <p:nvPr>
            <p:ph type="pic" idx="1"/>
          </p:nvPr>
        </p:nvSpPr>
        <p:spPr>
          <a:xfrm>
            <a:off x="10366376" y="1974851"/>
            <a:ext cx="12344400" cy="9747250"/>
          </a:xfrm>
        </p:spPr>
        <p:txBody>
          <a:bodyPr/>
          <a:lstStyle>
            <a:lvl1pPr marL="0" indent="0">
              <a:buNone/>
              <a:defRPr sz="6400"/>
            </a:lvl1pPr>
            <a:lvl2pPr marL="914400" indent="0">
              <a:buNone/>
              <a:defRPr sz="5600"/>
            </a:lvl2pPr>
            <a:lvl3pPr marL="1828800" indent="0">
              <a:buNone/>
              <a:defRPr sz="4800"/>
            </a:lvl3pPr>
            <a:lvl4pPr marL="2743200" indent="0">
              <a:buNone/>
              <a:defRPr sz="4000"/>
            </a:lvl4pPr>
            <a:lvl5pPr marL="3657600" indent="0">
              <a:buNone/>
              <a:defRPr sz="4000"/>
            </a:lvl5pPr>
            <a:lvl6pPr marL="4572000" indent="0">
              <a:buNone/>
              <a:defRPr sz="4000"/>
            </a:lvl6pPr>
            <a:lvl7pPr marL="5486400" indent="0">
              <a:buNone/>
              <a:defRPr sz="4000"/>
            </a:lvl7pPr>
            <a:lvl8pPr marL="6400800" indent="0">
              <a:buNone/>
              <a:defRPr sz="4000"/>
            </a:lvl8pPr>
            <a:lvl9pPr marL="7315200" indent="0">
              <a:buNone/>
              <a:defRPr sz="4000"/>
            </a:lvl9pPr>
          </a:lstStyle>
          <a:p>
            <a:endParaRPr lang="en-US"/>
          </a:p>
        </p:txBody>
      </p:sp>
      <p:sp>
        <p:nvSpPr>
          <p:cNvPr id="4" name="Text Placeholder 3"/>
          <p:cNvSpPr>
            <a:spLocks noGrp="1"/>
          </p:cNvSpPr>
          <p:nvPr>
            <p:ph type="body" sz="half" idx="2"/>
          </p:nvPr>
        </p:nvSpPr>
        <p:spPr>
          <a:xfrm>
            <a:off x="1679577" y="4114800"/>
            <a:ext cx="7864474" cy="7623176"/>
          </a:xfrm>
        </p:spPr>
        <p:txBody>
          <a:bodyPr/>
          <a:lstStyle>
            <a:lvl1pPr marL="0" indent="0">
              <a:buNone/>
              <a:defRPr sz="3200"/>
            </a:lvl1pPr>
            <a:lvl2pPr marL="914400" indent="0">
              <a:buNone/>
              <a:defRPr sz="2800"/>
            </a:lvl2pPr>
            <a:lvl3pPr marL="1828800" indent="0">
              <a:buNone/>
              <a:defRPr sz="2400"/>
            </a:lvl3pPr>
            <a:lvl4pPr marL="2743200" indent="0">
              <a:buNone/>
              <a:defRPr sz="2000"/>
            </a:lvl4pPr>
            <a:lvl5pPr marL="3657600" indent="0">
              <a:buNone/>
              <a:defRPr sz="2000"/>
            </a:lvl5pPr>
            <a:lvl6pPr marL="4572000" indent="0">
              <a:buNone/>
              <a:defRPr sz="2000"/>
            </a:lvl6pPr>
            <a:lvl7pPr marL="5486400" indent="0">
              <a:buNone/>
              <a:defRPr sz="2000"/>
            </a:lvl7pPr>
            <a:lvl8pPr marL="6400800" indent="0">
              <a:buNone/>
              <a:defRPr sz="2000"/>
            </a:lvl8pPr>
            <a:lvl9pPr marL="7315200" indent="0">
              <a:buNone/>
              <a:defRPr sz="2000"/>
            </a:lvl9pPr>
          </a:lstStyle>
          <a:p>
            <a:pPr lvl="0"/>
            <a:r>
              <a:rPr lang="en-US"/>
              <a:t>Edit Master text styles</a:t>
            </a:r>
          </a:p>
        </p:txBody>
      </p:sp>
      <p:sp>
        <p:nvSpPr>
          <p:cNvPr id="5" name="Date Placeholder 4"/>
          <p:cNvSpPr>
            <a:spLocks noGrp="1"/>
          </p:cNvSpPr>
          <p:nvPr>
            <p:ph type="dt" sz="half" idx="10"/>
          </p:nvPr>
        </p:nvSpPr>
        <p:spPr/>
        <p:txBody>
          <a:bodyPr/>
          <a:lstStyle/>
          <a:p>
            <a:fld id="{44D1D1A8-38EA-4F3B-B480-932D65B38A0A}" type="datetimeFigureOut">
              <a:rPr lang="en-US" smtClean="0"/>
              <a:t>10/6/2022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F6A7E5-3154-4AC8-AAD7-5313954CD7D1}" type="slidenum">
              <a:rPr lang="en-US" smtClean="0"/>
              <a:t>‹#›</a:t>
            </a:fld>
            <a:endParaRPr lang="en-US"/>
          </a:p>
        </p:txBody>
      </p:sp>
    </p:spTree>
    <p:extLst>
      <p:ext uri="{BB962C8B-B14F-4D97-AF65-F5344CB8AC3E}">
        <p14:creationId xmlns:p14="http://schemas.microsoft.com/office/powerpoint/2010/main" val="6735673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4D1D1A8-38EA-4F3B-B480-932D65B38A0A}" type="datetimeFigureOut">
              <a:rPr lang="en-US" smtClean="0"/>
              <a:t>10/6/2022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F6A7E5-3154-4AC8-AAD7-5313954CD7D1}" type="slidenum">
              <a:rPr lang="en-US" smtClean="0"/>
              <a:t>‹#›</a:t>
            </a:fld>
            <a:endParaRPr lang="en-US"/>
          </a:p>
        </p:txBody>
      </p:sp>
    </p:spTree>
    <p:extLst>
      <p:ext uri="{BB962C8B-B14F-4D97-AF65-F5344CB8AC3E}">
        <p14:creationId xmlns:p14="http://schemas.microsoft.com/office/powerpoint/2010/main" val="660958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7449800" y="730250"/>
            <a:ext cx="5257800" cy="1162367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676400" y="730250"/>
            <a:ext cx="15468600" cy="11623676"/>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4D1D1A8-38EA-4F3B-B480-932D65B38A0A}" type="datetimeFigureOut">
              <a:rPr lang="en-US" smtClean="0"/>
              <a:t>10/6/2022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F6A7E5-3154-4AC8-AAD7-5313954CD7D1}" type="slidenum">
              <a:rPr lang="en-US" smtClean="0"/>
              <a:t>‹#›</a:t>
            </a:fld>
            <a:endParaRPr lang="en-US"/>
          </a:p>
        </p:txBody>
      </p:sp>
    </p:spTree>
    <p:extLst>
      <p:ext uri="{BB962C8B-B14F-4D97-AF65-F5344CB8AC3E}">
        <p14:creationId xmlns:p14="http://schemas.microsoft.com/office/powerpoint/2010/main" val="4013336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Content">
    <p:spTree>
      <p:nvGrpSpPr>
        <p:cNvPr id="1" name=""/>
        <p:cNvGrpSpPr/>
        <p:nvPr/>
      </p:nvGrpSpPr>
      <p:grpSpPr>
        <a:xfrm>
          <a:off x="0" y="0"/>
          <a:ext cx="0" cy="0"/>
          <a:chOff x="0" y="0"/>
          <a:chExt cx="0" cy="0"/>
        </a:xfrm>
      </p:grpSpPr>
      <p:graphicFrame>
        <p:nvGraphicFramePr>
          <p:cNvPr id="4" name="Objet 3" hidden="1">
            <a:extLst>
              <a:ext uri="{FF2B5EF4-FFF2-40B4-BE49-F238E27FC236}">
                <a16:creationId xmlns:a16="http://schemas.microsoft.com/office/drawing/2014/main" id="{5CF9A8CD-44E6-43DE-97D8-919ABD05CE10}"/>
              </a:ext>
            </a:extLst>
          </p:cNvPr>
          <p:cNvGraphicFramePr>
            <a:graphicFrameLocks noChangeAspect="1"/>
          </p:cNvGraphicFramePr>
          <p:nvPr userDrawn="1">
            <p:custDataLst>
              <p:tags r:id="rId2"/>
            </p:custDataLst>
          </p:nvPr>
        </p:nvGraphicFramePr>
        <p:xfrm>
          <a:off x="3176" y="3176"/>
          <a:ext cx="3176" cy="3176"/>
        </p:xfrm>
        <a:graphic>
          <a:graphicData uri="http://schemas.openxmlformats.org/presentationml/2006/ole">
            <mc:AlternateContent xmlns:mc="http://schemas.openxmlformats.org/markup-compatibility/2006">
              <mc:Choice xmlns:v="urn:schemas-microsoft-com:vml" Requires="v">
                <p:oleObj spid="_x0000_s17463" name="think-cell Slide" r:id="rId5" imgW="532" imgH="530" progId="TCLayout.ActiveDocument.1">
                  <p:embed/>
                </p:oleObj>
              </mc:Choice>
              <mc:Fallback>
                <p:oleObj name="think-cell Slide" r:id="rId5" imgW="532" imgH="530" progId="TCLayout.ActiveDocument.1">
                  <p:embed/>
                  <p:pic>
                    <p:nvPicPr>
                      <p:cNvPr id="4" name="Objet 3" hidden="1">
                        <a:extLst>
                          <a:ext uri="{FF2B5EF4-FFF2-40B4-BE49-F238E27FC236}">
                            <a16:creationId xmlns:a16="http://schemas.microsoft.com/office/drawing/2014/main" id="{5CF9A8CD-44E6-43DE-97D8-919ABD05CE10}"/>
                          </a:ext>
                        </a:extLst>
                      </p:cNvPr>
                      <p:cNvPicPr/>
                      <p:nvPr/>
                    </p:nvPicPr>
                    <p:blipFill>
                      <a:blip r:embed="rId6"/>
                      <a:stretch>
                        <a:fillRect/>
                      </a:stretch>
                    </p:blipFill>
                    <p:spPr>
                      <a:xfrm>
                        <a:off x="3176" y="3176"/>
                        <a:ext cx="3176" cy="3176"/>
                      </a:xfrm>
                      <a:prstGeom prst="rect">
                        <a:avLst/>
                      </a:prstGeom>
                    </p:spPr>
                  </p:pic>
                </p:oleObj>
              </mc:Fallback>
            </mc:AlternateContent>
          </a:graphicData>
        </a:graphic>
      </p:graphicFrame>
      <p:sp>
        <p:nvSpPr>
          <p:cNvPr id="2" name="Rectangle 1" hidden="1">
            <a:extLst>
              <a:ext uri="{FF2B5EF4-FFF2-40B4-BE49-F238E27FC236}">
                <a16:creationId xmlns:a16="http://schemas.microsoft.com/office/drawing/2014/main" id="{7C1DD757-038C-457E-9D36-3DDC777DAD6B}"/>
              </a:ext>
            </a:extLst>
          </p:cNvPr>
          <p:cNvSpPr/>
          <p:nvPr userDrawn="1">
            <p:custDataLst>
              <p:tags r:id="rId3"/>
            </p:custDataLst>
          </p:nvPr>
        </p:nvSpPr>
        <p:spPr>
          <a:xfrm>
            <a:off x="0" y="0"/>
            <a:ext cx="317500" cy="3175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lvl="0" indent="0" algn="ctr"/>
            <a:endParaRPr lang="uk-UA" sz="5600" b="0" i="0" baseline="0" dirty="0">
              <a:latin typeface="Arial" panose="020B0604020202020204" pitchFamily="34" charset="0"/>
              <a:ea typeface="+mj-ea"/>
              <a:cs typeface="+mj-cs"/>
              <a:sym typeface="Arial" panose="020B0604020202020204" pitchFamily="34" charset="0"/>
            </a:endParaRPr>
          </a:p>
        </p:txBody>
      </p:sp>
      <p:sp>
        <p:nvSpPr>
          <p:cNvPr id="3" name="Content Placeholder 2">
            <a:extLst>
              <a:ext uri="{FF2B5EF4-FFF2-40B4-BE49-F238E27FC236}">
                <a16:creationId xmlns:a16="http://schemas.microsoft.com/office/drawing/2014/main" id="{1703231E-4063-4D72-A4F3-5BF19050C303}"/>
              </a:ext>
            </a:extLst>
          </p:cNvPr>
          <p:cNvSpPr>
            <a:spLocks noGrp="1"/>
          </p:cNvSpPr>
          <p:nvPr>
            <p:ph idx="1" hasCustomPrompt="1"/>
          </p:nvPr>
        </p:nvSpPr>
        <p:spPr>
          <a:xfrm>
            <a:off x="809572" y="3617640"/>
            <a:ext cx="15169812" cy="7736160"/>
          </a:xfrm>
          <a:prstGeom prst="rect">
            <a:avLst/>
          </a:prstGeom>
        </p:spPr>
        <p:txBody>
          <a:bodyPr>
            <a:noAutofit/>
          </a:bodyPr>
          <a:lstStyle>
            <a:lvl1pPr>
              <a:spcBef>
                <a:spcPts val="3600"/>
              </a:spcBef>
              <a:defRPr sz="3200">
                <a:solidFill>
                  <a:schemeClr val="tx1"/>
                </a:solidFill>
              </a:defRPr>
            </a:lvl1pPr>
            <a:lvl2pPr>
              <a:defRPr sz="3200">
                <a:solidFill>
                  <a:schemeClr val="tx1"/>
                </a:solidFill>
              </a:defRPr>
            </a:lvl2pPr>
            <a:lvl3pPr>
              <a:defRPr sz="2800">
                <a:solidFill>
                  <a:schemeClr val="tx1"/>
                </a:solidFill>
              </a:defRPr>
            </a:lvl3pPr>
            <a:lvl4pPr>
              <a:defRPr>
                <a:solidFill>
                  <a:schemeClr val="bg2"/>
                </a:solidFill>
              </a:defRPr>
            </a:lvl4pPr>
            <a:lvl5pPr>
              <a:defRPr>
                <a:solidFill>
                  <a:schemeClr val="bg2"/>
                </a:solidFill>
              </a:defRPr>
            </a:lvl5pPr>
          </a:lstStyle>
          <a:p>
            <a:pPr lvl="0"/>
            <a:r>
              <a:rPr lang="uk-UA"/>
              <a:t>Your text here</a:t>
            </a:r>
          </a:p>
          <a:p>
            <a:pPr lvl="1"/>
            <a:r>
              <a:rPr lang="uk-UA"/>
              <a:t>Text level 1</a:t>
            </a:r>
          </a:p>
          <a:p>
            <a:pPr lvl="2"/>
            <a:r>
              <a:rPr lang="uk-UA"/>
              <a:t>Text level 2</a:t>
            </a:r>
            <a:endParaRPr lang="uk-UA" dirty="0"/>
          </a:p>
        </p:txBody>
      </p:sp>
      <p:sp>
        <p:nvSpPr>
          <p:cNvPr id="6" name="Text Placeholder 5">
            <a:extLst>
              <a:ext uri="{FF2B5EF4-FFF2-40B4-BE49-F238E27FC236}">
                <a16:creationId xmlns:a16="http://schemas.microsoft.com/office/drawing/2014/main" id="{77735C07-2264-401E-9223-98C1CA429B7F}"/>
              </a:ext>
            </a:extLst>
          </p:cNvPr>
          <p:cNvSpPr>
            <a:spLocks noGrp="1"/>
          </p:cNvSpPr>
          <p:nvPr>
            <p:ph type="body" sz="quarter" idx="15" hasCustomPrompt="1"/>
          </p:nvPr>
        </p:nvSpPr>
        <p:spPr>
          <a:xfrm>
            <a:off x="809573" y="2715357"/>
            <a:ext cx="4177920" cy="600164"/>
          </a:xfrm>
          <a:prstGeom prst="rect">
            <a:avLst/>
          </a:prstGeom>
          <a:noFill/>
        </p:spPr>
        <p:txBody>
          <a:bodyPr wrap="none" lIns="72000" rIns="72000" bIns="0">
            <a:spAutoFit/>
          </a:bodyPr>
          <a:lstStyle>
            <a:lvl1pPr marL="0" indent="0">
              <a:buNone/>
              <a:defRPr sz="4000">
                <a:solidFill>
                  <a:schemeClr val="tx2"/>
                </a:solidFill>
              </a:defRPr>
            </a:lvl1pPr>
          </a:lstStyle>
          <a:p>
            <a:pPr lvl="0"/>
            <a:r>
              <a:rPr lang="uk-UA"/>
              <a:t>Subtitle of the slide</a:t>
            </a:r>
            <a:endParaRPr lang="uk-UA" dirty="0"/>
          </a:p>
        </p:txBody>
      </p:sp>
      <p:sp>
        <p:nvSpPr>
          <p:cNvPr id="10" name="Text Placeholder 8">
            <a:extLst>
              <a:ext uri="{FF2B5EF4-FFF2-40B4-BE49-F238E27FC236}">
                <a16:creationId xmlns:a16="http://schemas.microsoft.com/office/drawing/2014/main" id="{A72C4E26-BE79-4277-9CB6-37B313081844}"/>
              </a:ext>
            </a:extLst>
          </p:cNvPr>
          <p:cNvSpPr>
            <a:spLocks noGrp="1"/>
          </p:cNvSpPr>
          <p:nvPr>
            <p:ph type="body" sz="quarter" idx="17" hasCustomPrompt="1"/>
          </p:nvPr>
        </p:nvSpPr>
        <p:spPr>
          <a:xfrm>
            <a:off x="809573" y="11946220"/>
            <a:ext cx="22926834" cy="313932"/>
          </a:xfrm>
          <a:prstGeom prst="rect">
            <a:avLst/>
          </a:prstGeom>
        </p:spPr>
        <p:txBody>
          <a:bodyPr wrap="square" lIns="72000" anchor="b">
            <a:spAutoFit/>
          </a:bodyPr>
          <a:lstStyle>
            <a:lvl1pPr marL="0" indent="0">
              <a:buNone/>
              <a:defRPr sz="1600" b="0" i="1">
                <a:solidFill>
                  <a:schemeClr val="bg1">
                    <a:lumMod val="50000"/>
                  </a:schemeClr>
                </a:solidFill>
              </a:defRPr>
            </a:lvl1pPr>
            <a:lvl2pPr marL="266700" indent="0">
              <a:buNone/>
              <a:defRPr/>
            </a:lvl2pPr>
            <a:lvl3pPr marL="1085850" indent="0">
              <a:buNone/>
              <a:defRPr/>
            </a:lvl3pPr>
            <a:lvl4pPr marL="1517650" indent="0">
              <a:buNone/>
              <a:defRPr/>
            </a:lvl4pPr>
            <a:lvl5pPr marL="2066926" indent="0">
              <a:buNone/>
              <a:defRPr/>
            </a:lvl5pPr>
          </a:lstStyle>
          <a:p>
            <a:pPr lvl="0"/>
            <a:r>
              <a:rPr lang="uk-UA"/>
              <a:t>Sources:</a:t>
            </a:r>
            <a:endParaRPr lang="uk-UA" dirty="0"/>
          </a:p>
        </p:txBody>
      </p:sp>
      <p:sp>
        <p:nvSpPr>
          <p:cNvPr id="7" name="Espace réservé du numéro de diapositive 6">
            <a:extLst>
              <a:ext uri="{FF2B5EF4-FFF2-40B4-BE49-F238E27FC236}">
                <a16:creationId xmlns:a16="http://schemas.microsoft.com/office/drawing/2014/main" id="{6426E006-4F5B-402C-916F-29E383EE0863}"/>
              </a:ext>
            </a:extLst>
          </p:cNvPr>
          <p:cNvSpPr>
            <a:spLocks noGrp="1"/>
          </p:cNvSpPr>
          <p:nvPr>
            <p:ph type="sldNum" sz="quarter" idx="18"/>
          </p:nvPr>
        </p:nvSpPr>
        <p:spPr>
          <a:xfrm>
            <a:off x="765865" y="12438469"/>
            <a:ext cx="720074" cy="730250"/>
          </a:xfrm>
          <a:prstGeom prst="rect">
            <a:avLst/>
          </a:prstGeom>
        </p:spPr>
        <p:txBody>
          <a:bodyPr/>
          <a:lstStyle/>
          <a:p>
            <a:fld id="{D61AABEC-672F-4B68-B914-690DA978312C}" type="slidenum">
              <a:rPr lang="uk-UA" smtClean="0"/>
              <a:pPr/>
              <a:t>‹#›</a:t>
            </a:fld>
            <a:r>
              <a:rPr lang="uk-UA"/>
              <a:t> ‒ </a:t>
            </a:r>
            <a:endParaRPr lang="uk-UA" dirty="0"/>
          </a:p>
        </p:txBody>
      </p:sp>
      <p:sp>
        <p:nvSpPr>
          <p:cNvPr id="8" name="Titre 7">
            <a:extLst>
              <a:ext uri="{FF2B5EF4-FFF2-40B4-BE49-F238E27FC236}">
                <a16:creationId xmlns:a16="http://schemas.microsoft.com/office/drawing/2014/main" id="{E05915BF-F664-49DE-8489-CADDC55CA228}"/>
              </a:ext>
            </a:extLst>
          </p:cNvPr>
          <p:cNvSpPr>
            <a:spLocks noGrp="1"/>
          </p:cNvSpPr>
          <p:nvPr>
            <p:ph type="title" hasCustomPrompt="1"/>
          </p:nvPr>
        </p:nvSpPr>
        <p:spPr/>
        <p:txBody>
          <a:bodyPr/>
          <a:lstStyle>
            <a:lvl1pPr>
              <a:defRPr/>
            </a:lvl1pPr>
          </a:lstStyle>
          <a:p>
            <a:r>
              <a:rPr lang="uk-UA"/>
              <a:t>TITLE OF THE SLIDE</a:t>
            </a:r>
            <a:endParaRPr lang="uk-UA" dirty="0"/>
          </a:p>
        </p:txBody>
      </p:sp>
      <p:sp>
        <p:nvSpPr>
          <p:cNvPr id="9" name="Cadre 8">
            <a:extLst>
              <a:ext uri="{FF2B5EF4-FFF2-40B4-BE49-F238E27FC236}">
                <a16:creationId xmlns:a16="http://schemas.microsoft.com/office/drawing/2014/main" id="{2F76EB0B-D792-435A-A672-36B46B20BA9C}"/>
              </a:ext>
            </a:extLst>
          </p:cNvPr>
          <p:cNvSpPr/>
          <p:nvPr userDrawn="1"/>
        </p:nvSpPr>
        <p:spPr>
          <a:xfrm>
            <a:off x="0" y="0"/>
            <a:ext cx="24384000" cy="13716000"/>
          </a:xfrm>
          <a:prstGeom prst="frame">
            <a:avLst>
              <a:gd name="adj1" fmla="val 165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sz="6000" dirty="0">
              <a:solidFill>
                <a:schemeClr val="tx1"/>
              </a:solidFill>
            </a:endParaRPr>
          </a:p>
        </p:txBody>
      </p:sp>
    </p:spTree>
    <p:extLst>
      <p:ext uri="{BB962C8B-B14F-4D97-AF65-F5344CB8AC3E}">
        <p14:creationId xmlns:p14="http://schemas.microsoft.com/office/powerpoint/2010/main" val="4079611979"/>
      </p:ext>
    </p:extLst>
  </p:cSld>
  <p:clrMapOvr>
    <a:masterClrMapping/>
  </p:clrMapOvr>
  <p:extLst>
    <p:ext uri="{DCECCB84-F9BA-43D5-87BE-67443E8EF086}">
      <p15:sldGuideLst xmlns:p15="http://schemas.microsoft.com/office/powerpoint/2012/main">
        <p15:guide id="1" pos="248">
          <p15:clr>
            <a:srgbClr val="F26B43"/>
          </p15:clr>
        </p15:guide>
        <p15:guide id="2" pos="7425">
          <p15:clr>
            <a:srgbClr val="F26B43"/>
          </p15:clr>
        </p15:guide>
        <p15:guide id="3" orient="horz" pos="232">
          <p15:clr>
            <a:srgbClr val="F26B43"/>
          </p15:clr>
        </p15:guide>
        <p15:guide id="5" orient="horz" pos="1136">
          <p15:clr>
            <a:srgbClr val="F26B43"/>
          </p15:clr>
        </p15:guide>
        <p15:guide id="6" orient="horz" pos="3584">
          <p15:clr>
            <a:srgbClr val="F26B43"/>
          </p15:clr>
        </p15:guide>
        <p15:guide id="7" orient="horz" pos="3906">
          <p15:clr>
            <a:srgbClr val="F26B43"/>
          </p15:clr>
        </p15:guide>
        <p15:guide id="8" orient="horz" pos="4156">
          <p15:clr>
            <a:srgbClr val="F26B43"/>
          </p15:clr>
        </p15:guide>
        <p15:guide id="9" pos="306">
          <p15:clr>
            <a:srgbClr val="A4A3A4"/>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1_Заголовок и объект">
    <p:spTree>
      <p:nvGrpSpPr>
        <p:cNvPr id="1" name=""/>
        <p:cNvGrpSpPr/>
        <p:nvPr/>
      </p:nvGrpSpPr>
      <p:grpSpPr>
        <a:xfrm>
          <a:off x="0" y="0"/>
          <a:ext cx="0" cy="0"/>
          <a:chOff x="0" y="0"/>
          <a:chExt cx="0" cy="0"/>
        </a:xfrm>
      </p:grpSpPr>
    </p:spTree>
    <p:extLst>
      <p:ext uri="{BB962C8B-B14F-4D97-AF65-F5344CB8AC3E}">
        <p14:creationId xmlns:p14="http://schemas.microsoft.com/office/powerpoint/2010/main" val="18461390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Заголовок — сверху">
    <p:spTree>
      <p:nvGrpSpPr>
        <p:cNvPr id="1" name=""/>
        <p:cNvGrpSpPr/>
        <p:nvPr/>
      </p:nvGrpSpPr>
      <p:grpSpPr>
        <a:xfrm>
          <a:off x="0" y="0"/>
          <a:ext cx="0" cy="0"/>
          <a:chOff x="0" y="0"/>
          <a:chExt cx="0" cy="0"/>
        </a:xfrm>
      </p:grpSpPr>
      <p:sp>
        <p:nvSpPr>
          <p:cNvPr id="48" name="Текст заголовка"/>
          <p:cNvSpPr txBox="1">
            <a:spLocks noGrp="1"/>
          </p:cNvSpPr>
          <p:nvPr>
            <p:ph type="title"/>
          </p:nvPr>
        </p:nvSpPr>
        <p:spPr>
          <a:prstGeom prst="rect">
            <a:avLst/>
          </a:prstGeom>
        </p:spPr>
        <p:txBody>
          <a:bodyPr/>
          <a:lstStyle/>
          <a:p>
            <a:r>
              <a:t>Текст заголовка</a:t>
            </a:r>
          </a:p>
        </p:txBody>
      </p:sp>
      <p:sp>
        <p:nvSpPr>
          <p:cNvPr id="49"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048000" y="2244726"/>
            <a:ext cx="18288000" cy="4775200"/>
          </a:xfrm>
        </p:spPr>
        <p:txBody>
          <a:bodyPr anchor="b"/>
          <a:lstStyle>
            <a:lvl1pPr algn="ctr">
              <a:defRPr sz="12000"/>
            </a:lvl1pPr>
          </a:lstStyle>
          <a:p>
            <a:r>
              <a:rPr lang="en-US"/>
              <a:t>Click to edit Master title style</a:t>
            </a:r>
          </a:p>
        </p:txBody>
      </p:sp>
      <p:sp>
        <p:nvSpPr>
          <p:cNvPr id="3" name="Subtitle 2"/>
          <p:cNvSpPr>
            <a:spLocks noGrp="1"/>
          </p:cNvSpPr>
          <p:nvPr>
            <p:ph type="subTitle" idx="1"/>
          </p:nvPr>
        </p:nvSpPr>
        <p:spPr>
          <a:xfrm>
            <a:off x="3048000" y="7204076"/>
            <a:ext cx="18288000" cy="3311524"/>
          </a:xfrm>
        </p:spPr>
        <p:txBody>
          <a:bodyPr/>
          <a:lstStyle>
            <a:lvl1pPr marL="0" indent="0" algn="ctr">
              <a:buNone/>
              <a:defRPr sz="4800"/>
            </a:lvl1pPr>
            <a:lvl2pPr marL="914400" indent="0" algn="ctr">
              <a:buNone/>
              <a:defRPr sz="4000"/>
            </a:lvl2pPr>
            <a:lvl3pPr marL="1828800" indent="0" algn="ctr">
              <a:buNone/>
              <a:defRPr sz="3600"/>
            </a:lvl3pPr>
            <a:lvl4pPr marL="2743200" indent="0" algn="ctr">
              <a:buNone/>
              <a:defRPr sz="3200"/>
            </a:lvl4pPr>
            <a:lvl5pPr marL="3657600" indent="0" algn="ctr">
              <a:buNone/>
              <a:defRPr sz="3200"/>
            </a:lvl5pPr>
            <a:lvl6pPr marL="4572000" indent="0" algn="ctr">
              <a:buNone/>
              <a:defRPr sz="3200"/>
            </a:lvl6pPr>
            <a:lvl7pPr marL="5486400" indent="0" algn="ctr">
              <a:buNone/>
              <a:defRPr sz="3200"/>
            </a:lvl7pPr>
            <a:lvl8pPr marL="6400800" indent="0" algn="ctr">
              <a:buNone/>
              <a:defRPr sz="3200"/>
            </a:lvl8pPr>
            <a:lvl9pPr marL="7315200" indent="0" algn="ctr">
              <a:buNone/>
              <a:defRPr sz="3200"/>
            </a:lvl9pPr>
          </a:lstStyle>
          <a:p>
            <a:r>
              <a:rPr lang="en-US"/>
              <a:t>Click to edit Master subtitle style</a:t>
            </a:r>
          </a:p>
        </p:txBody>
      </p:sp>
      <p:sp>
        <p:nvSpPr>
          <p:cNvPr id="4" name="Date Placeholder 3"/>
          <p:cNvSpPr>
            <a:spLocks noGrp="1"/>
          </p:cNvSpPr>
          <p:nvPr>
            <p:ph type="dt" sz="half" idx="10"/>
          </p:nvPr>
        </p:nvSpPr>
        <p:spPr>
          <a:xfrm>
            <a:off x="1676400" y="12712701"/>
            <a:ext cx="5486400" cy="730250"/>
          </a:xfrm>
          <a:prstGeom prst="rect">
            <a:avLst/>
          </a:prstGeom>
        </p:spPr>
        <p:txBody>
          <a:bodyPr/>
          <a:lstStyle/>
          <a:p>
            <a:fld id="{44D1D1A8-38EA-4F3B-B480-932D65B38A0A}" type="datetimeFigureOut">
              <a:rPr lang="en-US" smtClean="0"/>
              <a:t>10/6/2022</a:t>
            </a:fld>
            <a:endParaRPr lang="en-US"/>
          </a:p>
        </p:txBody>
      </p:sp>
      <p:sp>
        <p:nvSpPr>
          <p:cNvPr id="5" name="Footer Placeholder 4"/>
          <p:cNvSpPr>
            <a:spLocks noGrp="1"/>
          </p:cNvSpPr>
          <p:nvPr>
            <p:ph type="ftr" sz="quarter" idx="11"/>
          </p:nvPr>
        </p:nvSpPr>
        <p:spPr>
          <a:xfrm>
            <a:off x="8077200" y="12712701"/>
            <a:ext cx="8229600" cy="730250"/>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63F6A7E5-3154-4AC8-AAD7-5313954CD7D1}" type="slidenum">
              <a:rPr lang="en-US" smtClean="0"/>
              <a:t>‹#›</a:t>
            </a:fld>
            <a:endParaRPr lang="en-US"/>
          </a:p>
        </p:txBody>
      </p:sp>
    </p:spTree>
    <p:extLst>
      <p:ext uri="{BB962C8B-B14F-4D97-AF65-F5344CB8AC3E}">
        <p14:creationId xmlns:p14="http://schemas.microsoft.com/office/powerpoint/2010/main" val="2010946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048000" y="2244726"/>
            <a:ext cx="18288000" cy="4775200"/>
          </a:xfrm>
        </p:spPr>
        <p:txBody>
          <a:bodyPr anchor="b"/>
          <a:lstStyle>
            <a:lvl1pPr algn="ctr">
              <a:defRPr sz="12000"/>
            </a:lvl1pPr>
          </a:lstStyle>
          <a:p>
            <a:r>
              <a:rPr lang="en-US"/>
              <a:t>Click to edit Master title style</a:t>
            </a:r>
          </a:p>
        </p:txBody>
      </p:sp>
      <p:sp>
        <p:nvSpPr>
          <p:cNvPr id="3" name="Subtitle 2"/>
          <p:cNvSpPr>
            <a:spLocks noGrp="1"/>
          </p:cNvSpPr>
          <p:nvPr>
            <p:ph type="subTitle" idx="1"/>
          </p:nvPr>
        </p:nvSpPr>
        <p:spPr>
          <a:xfrm>
            <a:off x="3048000" y="7204076"/>
            <a:ext cx="18288000" cy="3311524"/>
          </a:xfrm>
        </p:spPr>
        <p:txBody>
          <a:bodyPr/>
          <a:lstStyle>
            <a:lvl1pPr marL="0" indent="0" algn="ctr">
              <a:buNone/>
              <a:defRPr sz="4800"/>
            </a:lvl1pPr>
            <a:lvl2pPr marL="914400" indent="0" algn="ctr">
              <a:buNone/>
              <a:defRPr sz="4000"/>
            </a:lvl2pPr>
            <a:lvl3pPr marL="1828800" indent="0" algn="ctr">
              <a:buNone/>
              <a:defRPr sz="3600"/>
            </a:lvl3pPr>
            <a:lvl4pPr marL="2743200" indent="0" algn="ctr">
              <a:buNone/>
              <a:defRPr sz="3200"/>
            </a:lvl4pPr>
            <a:lvl5pPr marL="3657600" indent="0" algn="ctr">
              <a:buNone/>
              <a:defRPr sz="3200"/>
            </a:lvl5pPr>
            <a:lvl6pPr marL="4572000" indent="0" algn="ctr">
              <a:buNone/>
              <a:defRPr sz="3200"/>
            </a:lvl6pPr>
            <a:lvl7pPr marL="5486400" indent="0" algn="ctr">
              <a:buNone/>
              <a:defRPr sz="3200"/>
            </a:lvl7pPr>
            <a:lvl8pPr marL="6400800" indent="0" algn="ctr">
              <a:buNone/>
              <a:defRPr sz="3200"/>
            </a:lvl8pPr>
            <a:lvl9pPr marL="7315200" indent="0" algn="ctr">
              <a:buNone/>
              <a:defRPr sz="3200"/>
            </a:lvl9pPr>
          </a:lstStyle>
          <a:p>
            <a:r>
              <a:rPr lang="en-US"/>
              <a:t>Click to edit Master subtitle style</a:t>
            </a:r>
          </a:p>
        </p:txBody>
      </p:sp>
      <p:sp>
        <p:nvSpPr>
          <p:cNvPr id="4" name="Date Placeholder 3"/>
          <p:cNvSpPr>
            <a:spLocks noGrp="1"/>
          </p:cNvSpPr>
          <p:nvPr>
            <p:ph type="dt" sz="half" idx="10"/>
          </p:nvPr>
        </p:nvSpPr>
        <p:spPr/>
        <p:txBody>
          <a:bodyPr/>
          <a:lstStyle/>
          <a:p>
            <a:fld id="{44D1D1A8-38EA-4F3B-B480-932D65B38A0A}" type="datetimeFigureOut">
              <a:rPr lang="en-US" smtClean="0"/>
              <a:t>10/6/2022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F6A7E5-3154-4AC8-AAD7-5313954CD7D1}" type="slidenum">
              <a:rPr lang="en-US" smtClean="0"/>
              <a:t>‹#›</a:t>
            </a:fld>
            <a:endParaRPr lang="en-US"/>
          </a:p>
        </p:txBody>
      </p:sp>
    </p:spTree>
    <p:extLst>
      <p:ext uri="{BB962C8B-B14F-4D97-AF65-F5344CB8AC3E}">
        <p14:creationId xmlns:p14="http://schemas.microsoft.com/office/powerpoint/2010/main" val="22295631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4D1D1A8-38EA-4F3B-B480-932D65B38A0A}" type="datetimeFigureOut">
              <a:rPr lang="en-US" smtClean="0"/>
              <a:t>10/6/2022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F6A7E5-3154-4AC8-AAD7-5313954CD7D1}" type="slidenum">
              <a:rPr lang="en-US" smtClean="0"/>
              <a:t>‹#›</a:t>
            </a:fld>
            <a:endParaRPr lang="en-US"/>
          </a:p>
        </p:txBody>
      </p:sp>
    </p:spTree>
    <p:extLst>
      <p:ext uri="{BB962C8B-B14F-4D97-AF65-F5344CB8AC3E}">
        <p14:creationId xmlns:p14="http://schemas.microsoft.com/office/powerpoint/2010/main" val="16415233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63700" y="3419477"/>
            <a:ext cx="21031200" cy="5705474"/>
          </a:xfrm>
        </p:spPr>
        <p:txBody>
          <a:bodyPr anchor="b"/>
          <a:lstStyle>
            <a:lvl1pPr>
              <a:defRPr sz="12000"/>
            </a:lvl1pPr>
          </a:lstStyle>
          <a:p>
            <a:r>
              <a:rPr lang="en-US"/>
              <a:t>Click to edit Master title style</a:t>
            </a:r>
          </a:p>
        </p:txBody>
      </p:sp>
      <p:sp>
        <p:nvSpPr>
          <p:cNvPr id="3" name="Text Placeholder 2"/>
          <p:cNvSpPr>
            <a:spLocks noGrp="1"/>
          </p:cNvSpPr>
          <p:nvPr>
            <p:ph type="body" idx="1"/>
          </p:nvPr>
        </p:nvSpPr>
        <p:spPr>
          <a:xfrm>
            <a:off x="1663700" y="9178927"/>
            <a:ext cx="21031200" cy="3000374"/>
          </a:xfrm>
        </p:spPr>
        <p:txBody>
          <a:bodyPr/>
          <a:lstStyle>
            <a:lvl1pPr marL="0" indent="0">
              <a:buNone/>
              <a:defRPr sz="4800">
                <a:solidFill>
                  <a:schemeClr val="tx1">
                    <a:tint val="75000"/>
                  </a:schemeClr>
                </a:solidFill>
              </a:defRPr>
            </a:lvl1pPr>
            <a:lvl2pPr marL="914400" indent="0">
              <a:buNone/>
              <a:defRPr sz="4000">
                <a:solidFill>
                  <a:schemeClr val="tx1">
                    <a:tint val="75000"/>
                  </a:schemeClr>
                </a:solidFill>
              </a:defRPr>
            </a:lvl2pPr>
            <a:lvl3pPr marL="1828800" indent="0">
              <a:buNone/>
              <a:defRPr sz="3600">
                <a:solidFill>
                  <a:schemeClr val="tx1">
                    <a:tint val="75000"/>
                  </a:schemeClr>
                </a:solidFill>
              </a:defRPr>
            </a:lvl3pPr>
            <a:lvl4pPr marL="2743200" indent="0">
              <a:buNone/>
              <a:defRPr sz="3200">
                <a:solidFill>
                  <a:schemeClr val="tx1">
                    <a:tint val="75000"/>
                  </a:schemeClr>
                </a:solidFill>
              </a:defRPr>
            </a:lvl4pPr>
            <a:lvl5pPr marL="3657600" indent="0">
              <a:buNone/>
              <a:defRPr sz="3200">
                <a:solidFill>
                  <a:schemeClr val="tx1">
                    <a:tint val="75000"/>
                  </a:schemeClr>
                </a:solidFill>
              </a:defRPr>
            </a:lvl5pPr>
            <a:lvl6pPr marL="4572000" indent="0">
              <a:buNone/>
              <a:defRPr sz="3200">
                <a:solidFill>
                  <a:schemeClr val="tx1">
                    <a:tint val="75000"/>
                  </a:schemeClr>
                </a:solidFill>
              </a:defRPr>
            </a:lvl6pPr>
            <a:lvl7pPr marL="5486400" indent="0">
              <a:buNone/>
              <a:defRPr sz="3200">
                <a:solidFill>
                  <a:schemeClr val="tx1">
                    <a:tint val="75000"/>
                  </a:schemeClr>
                </a:solidFill>
              </a:defRPr>
            </a:lvl7pPr>
            <a:lvl8pPr marL="6400800" indent="0">
              <a:buNone/>
              <a:defRPr sz="3200">
                <a:solidFill>
                  <a:schemeClr val="tx1">
                    <a:tint val="75000"/>
                  </a:schemeClr>
                </a:solidFill>
              </a:defRPr>
            </a:lvl8pPr>
            <a:lvl9pPr marL="7315200" indent="0">
              <a:buNone/>
              <a:defRPr sz="3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4D1D1A8-38EA-4F3B-B480-932D65B38A0A}" type="datetimeFigureOut">
              <a:rPr lang="en-US" smtClean="0"/>
              <a:t>10/6/2022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F6A7E5-3154-4AC8-AAD7-5313954CD7D1}" type="slidenum">
              <a:rPr lang="en-US" smtClean="0"/>
              <a:t>‹#›</a:t>
            </a:fld>
            <a:endParaRPr lang="en-US"/>
          </a:p>
        </p:txBody>
      </p:sp>
    </p:spTree>
    <p:extLst>
      <p:ext uri="{BB962C8B-B14F-4D97-AF65-F5344CB8AC3E}">
        <p14:creationId xmlns:p14="http://schemas.microsoft.com/office/powerpoint/2010/main" val="38859934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676400" y="3651250"/>
            <a:ext cx="10363200" cy="87026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2344400" y="3651250"/>
            <a:ext cx="10363200" cy="87026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4D1D1A8-38EA-4F3B-B480-932D65B38A0A}" type="datetimeFigureOut">
              <a:rPr lang="en-US" smtClean="0"/>
              <a:t>10/6/2022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F6A7E5-3154-4AC8-AAD7-5313954CD7D1}" type="slidenum">
              <a:rPr lang="en-US" smtClean="0"/>
              <a:t>‹#›</a:t>
            </a:fld>
            <a:endParaRPr lang="en-US"/>
          </a:p>
        </p:txBody>
      </p:sp>
    </p:spTree>
    <p:extLst>
      <p:ext uri="{BB962C8B-B14F-4D97-AF65-F5344CB8AC3E}">
        <p14:creationId xmlns:p14="http://schemas.microsoft.com/office/powerpoint/2010/main" val="25806081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79576" y="730251"/>
            <a:ext cx="21031200" cy="2651126"/>
          </a:xfrm>
        </p:spPr>
        <p:txBody>
          <a:bodyPr/>
          <a:lstStyle/>
          <a:p>
            <a:r>
              <a:rPr lang="en-US"/>
              <a:t>Click to edit Master title style</a:t>
            </a:r>
          </a:p>
        </p:txBody>
      </p:sp>
      <p:sp>
        <p:nvSpPr>
          <p:cNvPr id="3" name="Text Placeholder 2"/>
          <p:cNvSpPr>
            <a:spLocks noGrp="1"/>
          </p:cNvSpPr>
          <p:nvPr>
            <p:ph type="body" idx="1"/>
          </p:nvPr>
        </p:nvSpPr>
        <p:spPr>
          <a:xfrm>
            <a:off x="1679577" y="3362326"/>
            <a:ext cx="10315574" cy="1647824"/>
          </a:xfrm>
        </p:spPr>
        <p:txBody>
          <a:bodyPr anchor="b"/>
          <a:lstStyle>
            <a:lvl1pPr marL="0" indent="0">
              <a:buNone/>
              <a:defRPr sz="4800" b="1"/>
            </a:lvl1pPr>
            <a:lvl2pPr marL="914400" indent="0">
              <a:buNone/>
              <a:defRPr sz="4000" b="1"/>
            </a:lvl2pPr>
            <a:lvl3pPr marL="1828800" indent="0">
              <a:buNone/>
              <a:defRPr sz="3600" b="1"/>
            </a:lvl3pPr>
            <a:lvl4pPr marL="2743200" indent="0">
              <a:buNone/>
              <a:defRPr sz="3200" b="1"/>
            </a:lvl4pPr>
            <a:lvl5pPr marL="3657600" indent="0">
              <a:buNone/>
              <a:defRPr sz="3200" b="1"/>
            </a:lvl5pPr>
            <a:lvl6pPr marL="4572000" indent="0">
              <a:buNone/>
              <a:defRPr sz="3200" b="1"/>
            </a:lvl6pPr>
            <a:lvl7pPr marL="5486400" indent="0">
              <a:buNone/>
              <a:defRPr sz="3200" b="1"/>
            </a:lvl7pPr>
            <a:lvl8pPr marL="6400800" indent="0">
              <a:buNone/>
              <a:defRPr sz="3200" b="1"/>
            </a:lvl8pPr>
            <a:lvl9pPr marL="7315200" indent="0">
              <a:buNone/>
              <a:defRPr sz="3200" b="1"/>
            </a:lvl9pPr>
          </a:lstStyle>
          <a:p>
            <a:pPr lvl="0"/>
            <a:r>
              <a:rPr lang="en-US"/>
              <a:t>Edit Master text styles</a:t>
            </a:r>
          </a:p>
        </p:txBody>
      </p:sp>
      <p:sp>
        <p:nvSpPr>
          <p:cNvPr id="4" name="Content Placeholder 3"/>
          <p:cNvSpPr>
            <a:spLocks noGrp="1"/>
          </p:cNvSpPr>
          <p:nvPr>
            <p:ph sz="half" idx="2"/>
          </p:nvPr>
        </p:nvSpPr>
        <p:spPr>
          <a:xfrm>
            <a:off x="1679577" y="5010150"/>
            <a:ext cx="10315574" cy="73691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2344400" y="3362326"/>
            <a:ext cx="10366376" cy="1647824"/>
          </a:xfrm>
        </p:spPr>
        <p:txBody>
          <a:bodyPr anchor="b"/>
          <a:lstStyle>
            <a:lvl1pPr marL="0" indent="0">
              <a:buNone/>
              <a:defRPr sz="4800" b="1"/>
            </a:lvl1pPr>
            <a:lvl2pPr marL="914400" indent="0">
              <a:buNone/>
              <a:defRPr sz="4000" b="1"/>
            </a:lvl2pPr>
            <a:lvl3pPr marL="1828800" indent="0">
              <a:buNone/>
              <a:defRPr sz="3600" b="1"/>
            </a:lvl3pPr>
            <a:lvl4pPr marL="2743200" indent="0">
              <a:buNone/>
              <a:defRPr sz="3200" b="1"/>
            </a:lvl4pPr>
            <a:lvl5pPr marL="3657600" indent="0">
              <a:buNone/>
              <a:defRPr sz="3200" b="1"/>
            </a:lvl5pPr>
            <a:lvl6pPr marL="4572000" indent="0">
              <a:buNone/>
              <a:defRPr sz="3200" b="1"/>
            </a:lvl6pPr>
            <a:lvl7pPr marL="5486400" indent="0">
              <a:buNone/>
              <a:defRPr sz="3200" b="1"/>
            </a:lvl7pPr>
            <a:lvl8pPr marL="6400800" indent="0">
              <a:buNone/>
              <a:defRPr sz="3200" b="1"/>
            </a:lvl8pPr>
            <a:lvl9pPr marL="7315200" indent="0">
              <a:buNone/>
              <a:defRPr sz="3200" b="1"/>
            </a:lvl9pPr>
          </a:lstStyle>
          <a:p>
            <a:pPr lvl="0"/>
            <a:r>
              <a:rPr lang="en-US"/>
              <a:t>Edit Master text styles</a:t>
            </a:r>
          </a:p>
        </p:txBody>
      </p:sp>
      <p:sp>
        <p:nvSpPr>
          <p:cNvPr id="6" name="Content Placeholder 5"/>
          <p:cNvSpPr>
            <a:spLocks noGrp="1"/>
          </p:cNvSpPr>
          <p:nvPr>
            <p:ph sz="quarter" idx="4"/>
          </p:nvPr>
        </p:nvSpPr>
        <p:spPr>
          <a:xfrm>
            <a:off x="12344400" y="5010150"/>
            <a:ext cx="10366376" cy="73691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4D1D1A8-38EA-4F3B-B480-932D65B38A0A}" type="datetimeFigureOut">
              <a:rPr lang="en-US" smtClean="0"/>
              <a:t>10/6/2022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F6A7E5-3154-4AC8-AAD7-5313954CD7D1}" type="slidenum">
              <a:rPr lang="en-US" smtClean="0"/>
              <a:t>‹#›</a:t>
            </a:fld>
            <a:endParaRPr lang="en-US"/>
          </a:p>
        </p:txBody>
      </p:sp>
    </p:spTree>
    <p:extLst>
      <p:ext uri="{BB962C8B-B14F-4D97-AF65-F5344CB8AC3E}">
        <p14:creationId xmlns:p14="http://schemas.microsoft.com/office/powerpoint/2010/main" val="11619814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4D1D1A8-38EA-4F3B-B480-932D65B38A0A}" type="datetimeFigureOut">
              <a:rPr lang="en-US" smtClean="0"/>
              <a:t>10/6/2022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F6A7E5-3154-4AC8-AAD7-5313954CD7D1}" type="slidenum">
              <a:rPr lang="en-US" smtClean="0"/>
              <a:t>‹#›</a:t>
            </a:fld>
            <a:endParaRPr lang="en-US"/>
          </a:p>
        </p:txBody>
      </p:sp>
    </p:spTree>
    <p:extLst>
      <p:ext uri="{BB962C8B-B14F-4D97-AF65-F5344CB8AC3E}">
        <p14:creationId xmlns:p14="http://schemas.microsoft.com/office/powerpoint/2010/main" val="113806909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slideLayout" Target="../slideLayouts/slideLayout16.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slideLayout" Target="../slideLayouts/slideLayout15.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Текст заголовка"/>
          <p:cNvSpPr txBox="1">
            <a:spLocks noGrp="1"/>
          </p:cNvSpPr>
          <p:nvPr>
            <p:ph type="title"/>
          </p:nvPr>
        </p:nvSpPr>
        <p:spPr>
          <a:xfrm>
            <a:off x="1689100" y="355600"/>
            <a:ext cx="21005800" cy="22860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normAutofit/>
          </a:bodyPr>
          <a:lstStyle/>
          <a:p>
            <a:r>
              <a:t>Текст заголовка</a:t>
            </a:r>
          </a:p>
        </p:txBody>
      </p:sp>
      <p:sp>
        <p:nvSpPr>
          <p:cNvPr id="3" name="Уровень текста 1…"/>
          <p:cNvSpPr txBox="1">
            <a:spLocks noGrp="1"/>
          </p:cNvSpPr>
          <p:nvPr>
            <p:ph type="body" idx="1"/>
          </p:nvPr>
        </p:nvSpPr>
        <p:spPr>
          <a:xfrm>
            <a:off x="1689100" y="3149600"/>
            <a:ext cx="21005800" cy="92964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normAutofit/>
          </a:bodyPr>
          <a:lstStyle/>
          <a:p>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
        <p:nvSpPr>
          <p:cNvPr id="4" name="Номер слайда"/>
          <p:cNvSpPr txBox="1">
            <a:spLocks noGrp="1"/>
          </p:cNvSpPr>
          <p:nvPr>
            <p:ph type="sldNum" sz="quarter" idx="2"/>
          </p:nvPr>
        </p:nvSpPr>
        <p:spPr>
          <a:xfrm>
            <a:off x="11959031" y="13081000"/>
            <a:ext cx="453238" cy="461059"/>
          </a:xfrm>
          <a:prstGeom prst="rect">
            <a:avLst/>
          </a:prstGeom>
          <a:ln w="12700">
            <a:miter lim="400000"/>
          </a:ln>
        </p:spPr>
        <p:txBody>
          <a:bodyPr wrap="none" lIns="50800" tIns="50800" rIns="50800" bIns="50800">
            <a:spAutoFit/>
          </a:bodyPr>
          <a:lstStyle>
            <a:lvl1pPr>
              <a:defRPr sz="24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51" r:id="rId1"/>
    <p:sldLayoutId id="2147483653" r:id="rId2"/>
    <p:sldLayoutId id="2147483675" r:id="rId3"/>
  </p:sldLayoutIdLst>
  <p:transition spd="med"/>
  <p:txStyles>
    <p:titleStyle>
      <a:lvl1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n-lt"/>
          <a:ea typeface="+mn-ea"/>
          <a:cs typeface="+mn-cs"/>
          <a:sym typeface="Helvetica Neue Medium"/>
        </a:defRPr>
      </a:lvl1pPr>
      <a:lvl2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n-lt"/>
          <a:ea typeface="+mn-ea"/>
          <a:cs typeface="+mn-cs"/>
          <a:sym typeface="Helvetica Neue Medium"/>
        </a:defRPr>
      </a:lvl2pPr>
      <a:lvl3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n-lt"/>
          <a:ea typeface="+mn-ea"/>
          <a:cs typeface="+mn-cs"/>
          <a:sym typeface="Helvetica Neue Medium"/>
        </a:defRPr>
      </a:lvl3pPr>
      <a:lvl4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n-lt"/>
          <a:ea typeface="+mn-ea"/>
          <a:cs typeface="+mn-cs"/>
          <a:sym typeface="Helvetica Neue Medium"/>
        </a:defRPr>
      </a:lvl4pPr>
      <a:lvl5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n-lt"/>
          <a:ea typeface="+mn-ea"/>
          <a:cs typeface="+mn-cs"/>
          <a:sym typeface="Helvetica Neue Medium"/>
        </a:defRPr>
      </a:lvl5pPr>
      <a:lvl6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n-lt"/>
          <a:ea typeface="+mn-ea"/>
          <a:cs typeface="+mn-cs"/>
          <a:sym typeface="Helvetica Neue Medium"/>
        </a:defRPr>
      </a:lvl6pPr>
      <a:lvl7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n-lt"/>
          <a:ea typeface="+mn-ea"/>
          <a:cs typeface="+mn-cs"/>
          <a:sym typeface="Helvetica Neue Medium"/>
        </a:defRPr>
      </a:lvl7pPr>
      <a:lvl8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n-lt"/>
          <a:ea typeface="+mn-ea"/>
          <a:cs typeface="+mn-cs"/>
          <a:sym typeface="Helvetica Neue Medium"/>
        </a:defRPr>
      </a:lvl8pPr>
      <a:lvl9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n-lt"/>
          <a:ea typeface="+mn-ea"/>
          <a:cs typeface="+mn-cs"/>
          <a:sym typeface="Helvetica Neue Medium"/>
        </a:defRPr>
      </a:lvl9pPr>
    </p:titleStyle>
    <p:bodyStyle>
      <a:lvl1pPr marL="635000" marR="0" indent="-635000" algn="l" defTabSz="825500" latinLnBrk="0">
        <a:lnSpc>
          <a:spcPct val="100000"/>
        </a:lnSpc>
        <a:spcBef>
          <a:spcPts val="5900"/>
        </a:spcBef>
        <a:spcAft>
          <a:spcPts val="0"/>
        </a:spcAft>
        <a:buClrTx/>
        <a:buSzPct val="125000"/>
        <a:buFontTx/>
        <a:buChar char="•"/>
        <a:tabLst/>
        <a:defRPr sz="5200" b="0" i="0" u="none" strike="noStrike" cap="none" spc="0" baseline="0">
          <a:ln>
            <a:noFill/>
          </a:ln>
          <a:solidFill>
            <a:srgbClr val="000000"/>
          </a:solidFill>
          <a:uFillTx/>
          <a:latin typeface="Helvetica Neue"/>
          <a:ea typeface="Helvetica Neue"/>
          <a:cs typeface="Helvetica Neue"/>
          <a:sym typeface="Helvetica Neue"/>
        </a:defRPr>
      </a:lvl1pPr>
      <a:lvl2pPr marL="1270000" marR="0" indent="-635000" algn="l" defTabSz="825500" latinLnBrk="0">
        <a:lnSpc>
          <a:spcPct val="100000"/>
        </a:lnSpc>
        <a:spcBef>
          <a:spcPts val="5900"/>
        </a:spcBef>
        <a:spcAft>
          <a:spcPts val="0"/>
        </a:spcAft>
        <a:buClrTx/>
        <a:buSzPct val="125000"/>
        <a:buFontTx/>
        <a:buChar char="•"/>
        <a:tabLst/>
        <a:defRPr sz="5200" b="0" i="0" u="none" strike="noStrike" cap="none" spc="0" baseline="0">
          <a:ln>
            <a:noFill/>
          </a:ln>
          <a:solidFill>
            <a:srgbClr val="000000"/>
          </a:solidFill>
          <a:uFillTx/>
          <a:latin typeface="Helvetica Neue"/>
          <a:ea typeface="Helvetica Neue"/>
          <a:cs typeface="Helvetica Neue"/>
          <a:sym typeface="Helvetica Neue"/>
        </a:defRPr>
      </a:lvl2pPr>
      <a:lvl3pPr marL="1905000" marR="0" indent="-635000" algn="l" defTabSz="825500" latinLnBrk="0">
        <a:lnSpc>
          <a:spcPct val="100000"/>
        </a:lnSpc>
        <a:spcBef>
          <a:spcPts val="5900"/>
        </a:spcBef>
        <a:spcAft>
          <a:spcPts val="0"/>
        </a:spcAft>
        <a:buClrTx/>
        <a:buSzPct val="125000"/>
        <a:buFontTx/>
        <a:buChar char="•"/>
        <a:tabLst/>
        <a:defRPr sz="5200" b="0" i="0" u="none" strike="noStrike" cap="none" spc="0" baseline="0">
          <a:ln>
            <a:noFill/>
          </a:ln>
          <a:solidFill>
            <a:srgbClr val="000000"/>
          </a:solidFill>
          <a:uFillTx/>
          <a:latin typeface="Helvetica Neue"/>
          <a:ea typeface="Helvetica Neue"/>
          <a:cs typeface="Helvetica Neue"/>
          <a:sym typeface="Helvetica Neue"/>
        </a:defRPr>
      </a:lvl3pPr>
      <a:lvl4pPr marL="2540000" marR="0" indent="-635000" algn="l" defTabSz="825500" latinLnBrk="0">
        <a:lnSpc>
          <a:spcPct val="100000"/>
        </a:lnSpc>
        <a:spcBef>
          <a:spcPts val="5900"/>
        </a:spcBef>
        <a:spcAft>
          <a:spcPts val="0"/>
        </a:spcAft>
        <a:buClrTx/>
        <a:buSzPct val="125000"/>
        <a:buFontTx/>
        <a:buChar char="•"/>
        <a:tabLst/>
        <a:defRPr sz="5200" b="0" i="0" u="none" strike="noStrike" cap="none" spc="0" baseline="0">
          <a:ln>
            <a:noFill/>
          </a:ln>
          <a:solidFill>
            <a:srgbClr val="000000"/>
          </a:solidFill>
          <a:uFillTx/>
          <a:latin typeface="Helvetica Neue"/>
          <a:ea typeface="Helvetica Neue"/>
          <a:cs typeface="Helvetica Neue"/>
          <a:sym typeface="Helvetica Neue"/>
        </a:defRPr>
      </a:lvl4pPr>
      <a:lvl5pPr marL="3175000" marR="0" indent="-635000" algn="l" defTabSz="825500" latinLnBrk="0">
        <a:lnSpc>
          <a:spcPct val="100000"/>
        </a:lnSpc>
        <a:spcBef>
          <a:spcPts val="5900"/>
        </a:spcBef>
        <a:spcAft>
          <a:spcPts val="0"/>
        </a:spcAft>
        <a:buClrTx/>
        <a:buSzPct val="125000"/>
        <a:buFontTx/>
        <a:buChar char="•"/>
        <a:tabLst/>
        <a:defRPr sz="5200" b="0" i="0" u="none" strike="noStrike" cap="none" spc="0" baseline="0">
          <a:ln>
            <a:noFill/>
          </a:ln>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ln>
            <a:noFill/>
          </a:ln>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ln>
            <a:noFill/>
          </a:ln>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ln>
            <a:noFill/>
          </a:ln>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ln>
            <a:noFill/>
          </a:ln>
          <a:solidFill>
            <a:srgbClr val="000000"/>
          </a:solidFill>
          <a:uFillTx/>
          <a:latin typeface="Helvetica Neue"/>
          <a:ea typeface="Helvetica Neue"/>
          <a:cs typeface="Helvetica Neue"/>
          <a:sym typeface="Helvetica Neue"/>
        </a:defRPr>
      </a:lvl9pPr>
    </p:bodyStyle>
    <p:otherStyle>
      <a:lvl1pPr marL="0" marR="0" indent="0" algn="ctr" defTabSz="82550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1pPr>
      <a:lvl2pPr marL="0" marR="0" indent="228600" algn="ctr" defTabSz="82550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2pPr>
      <a:lvl3pPr marL="0" marR="0" indent="457200" algn="ctr" defTabSz="82550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3pPr>
      <a:lvl4pPr marL="0" marR="0" indent="685800" algn="ctr" defTabSz="82550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4pPr>
      <a:lvl5pPr marL="0" marR="0" indent="914400" algn="ctr" defTabSz="82550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5pPr>
      <a:lvl6pPr marL="0" marR="0" indent="1143000" algn="ctr" defTabSz="82550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6pPr>
      <a:lvl7pPr marL="0" marR="0" indent="1371600" algn="ctr" defTabSz="82550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7pPr>
      <a:lvl8pPr marL="0" marR="0" indent="1600200" algn="ctr" defTabSz="82550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8pPr>
      <a:lvl9pPr marL="0" marR="0" indent="1828800" algn="ctr" defTabSz="82550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76400" y="730251"/>
            <a:ext cx="21031200" cy="2651126"/>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676400" y="3651250"/>
            <a:ext cx="21031200" cy="870267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676400" y="12712701"/>
            <a:ext cx="5486400" cy="730250"/>
          </a:xfrm>
          <a:prstGeom prst="rect">
            <a:avLst/>
          </a:prstGeom>
        </p:spPr>
        <p:txBody>
          <a:bodyPr vert="horz" lIns="91440" tIns="45720" rIns="91440" bIns="45720" rtlCol="0" anchor="ctr"/>
          <a:lstStyle>
            <a:lvl1pPr algn="l">
              <a:defRPr sz="2400">
                <a:solidFill>
                  <a:schemeClr val="tx1">
                    <a:tint val="75000"/>
                  </a:schemeClr>
                </a:solidFill>
              </a:defRPr>
            </a:lvl1pPr>
          </a:lstStyle>
          <a:p>
            <a:fld id="{44D1D1A8-38EA-4F3B-B480-932D65B38A0A}" type="datetimeFigureOut">
              <a:rPr lang="en-US" smtClean="0"/>
              <a:t>10/6/2022</a:t>
            </a:fld>
            <a:endParaRPr lang="en-US"/>
          </a:p>
        </p:txBody>
      </p:sp>
      <p:sp>
        <p:nvSpPr>
          <p:cNvPr id="5" name="Footer Placeholder 4"/>
          <p:cNvSpPr>
            <a:spLocks noGrp="1"/>
          </p:cNvSpPr>
          <p:nvPr>
            <p:ph type="ftr" sz="quarter" idx="3"/>
          </p:nvPr>
        </p:nvSpPr>
        <p:spPr>
          <a:xfrm>
            <a:off x="8077200" y="12712701"/>
            <a:ext cx="8229600" cy="730250"/>
          </a:xfrm>
          <a:prstGeom prst="rect">
            <a:avLst/>
          </a:prstGeom>
        </p:spPr>
        <p:txBody>
          <a:bodyPr vert="horz" lIns="91440" tIns="45720" rIns="91440" bIns="45720" rtlCol="0" anchor="ctr"/>
          <a:lstStyle>
            <a:lvl1pPr algn="ctr">
              <a:defRPr sz="24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7221200" y="12712701"/>
            <a:ext cx="5486400" cy="730250"/>
          </a:xfrm>
          <a:prstGeom prst="rect">
            <a:avLst/>
          </a:prstGeom>
        </p:spPr>
        <p:txBody>
          <a:bodyPr vert="horz" lIns="91440" tIns="45720" rIns="91440" bIns="45720" rtlCol="0" anchor="ctr"/>
          <a:lstStyle>
            <a:lvl1pPr algn="r">
              <a:defRPr sz="2400">
                <a:solidFill>
                  <a:schemeClr val="tx1">
                    <a:tint val="75000"/>
                  </a:schemeClr>
                </a:solidFill>
              </a:defRPr>
            </a:lvl1pPr>
          </a:lstStyle>
          <a:p>
            <a:fld id="{63F6A7E5-3154-4AC8-AAD7-5313954CD7D1}" type="slidenum">
              <a:rPr lang="en-US" smtClean="0"/>
              <a:t>‹#›</a:t>
            </a:fld>
            <a:endParaRPr lang="en-US"/>
          </a:p>
        </p:txBody>
      </p:sp>
    </p:spTree>
    <p:extLst>
      <p:ext uri="{BB962C8B-B14F-4D97-AF65-F5344CB8AC3E}">
        <p14:creationId xmlns:p14="http://schemas.microsoft.com/office/powerpoint/2010/main" val="268606429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Lst>
  <p:txStyles>
    <p:titleStyle>
      <a:lvl1pPr algn="l" defTabSz="1828800" rtl="0" eaLnBrk="1" latinLnBrk="0" hangingPunct="1">
        <a:lnSpc>
          <a:spcPct val="90000"/>
        </a:lnSpc>
        <a:spcBef>
          <a:spcPct val="0"/>
        </a:spcBef>
        <a:buNone/>
        <a:defRPr sz="8800" kern="1200">
          <a:solidFill>
            <a:schemeClr val="tx1"/>
          </a:solidFill>
          <a:latin typeface="+mj-lt"/>
          <a:ea typeface="+mj-ea"/>
          <a:cs typeface="+mj-cs"/>
        </a:defRPr>
      </a:lvl1pPr>
    </p:titleStyle>
    <p:bodyStyle>
      <a:lvl1pPr marL="457200" indent="-457200" algn="l" defTabSz="1828800" rtl="0" eaLnBrk="1" latinLnBrk="0" hangingPunct="1">
        <a:lnSpc>
          <a:spcPct val="90000"/>
        </a:lnSpc>
        <a:spcBef>
          <a:spcPts val="2000"/>
        </a:spcBef>
        <a:buFont typeface="Arial" panose="020B0604020202020204" pitchFamily="34" charset="0"/>
        <a:buChar char="•"/>
        <a:defRPr sz="5600" kern="1200">
          <a:solidFill>
            <a:schemeClr val="tx1"/>
          </a:solidFill>
          <a:latin typeface="+mn-lt"/>
          <a:ea typeface="+mn-ea"/>
          <a:cs typeface="+mn-cs"/>
        </a:defRPr>
      </a:lvl1pPr>
      <a:lvl2pPr marL="1371600" indent="-457200" algn="l" defTabSz="1828800" rtl="0" eaLnBrk="1" latinLnBrk="0" hangingPunct="1">
        <a:lnSpc>
          <a:spcPct val="90000"/>
        </a:lnSpc>
        <a:spcBef>
          <a:spcPts val="1000"/>
        </a:spcBef>
        <a:buFont typeface="Arial" panose="020B0604020202020204" pitchFamily="34" charset="0"/>
        <a:buChar char="•"/>
        <a:defRPr sz="4800" kern="1200">
          <a:solidFill>
            <a:schemeClr val="tx1"/>
          </a:solidFill>
          <a:latin typeface="+mn-lt"/>
          <a:ea typeface="+mn-ea"/>
          <a:cs typeface="+mn-cs"/>
        </a:defRPr>
      </a:lvl2pPr>
      <a:lvl3pPr marL="2286000" indent="-457200" algn="l" defTabSz="1828800" rtl="0" eaLnBrk="1" latinLnBrk="0" hangingPunct="1">
        <a:lnSpc>
          <a:spcPct val="90000"/>
        </a:lnSpc>
        <a:spcBef>
          <a:spcPts val="1000"/>
        </a:spcBef>
        <a:buFont typeface="Arial" panose="020B0604020202020204" pitchFamily="34" charset="0"/>
        <a:buChar char="•"/>
        <a:defRPr sz="4000" kern="1200">
          <a:solidFill>
            <a:schemeClr val="tx1"/>
          </a:solidFill>
          <a:latin typeface="+mn-lt"/>
          <a:ea typeface="+mn-ea"/>
          <a:cs typeface="+mn-cs"/>
        </a:defRPr>
      </a:lvl3pPr>
      <a:lvl4pPr marL="3200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4pPr>
      <a:lvl5pPr marL="41148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5pPr>
      <a:lvl6pPr marL="50292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36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80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2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p:bodyStyle>
    <p:otherStyle>
      <a:defPPr>
        <a:defRPr lang="en-US"/>
      </a:defPPr>
      <a:lvl1pPr marL="0" algn="l" defTabSz="1828800" rtl="0" eaLnBrk="1" latinLnBrk="0" hangingPunct="1">
        <a:defRPr sz="3600" kern="1200">
          <a:solidFill>
            <a:schemeClr val="tx1"/>
          </a:solidFill>
          <a:latin typeface="+mn-lt"/>
          <a:ea typeface="+mn-ea"/>
          <a:cs typeface="+mn-cs"/>
        </a:defRPr>
      </a:lvl1pPr>
      <a:lvl2pPr marL="914400" algn="l" defTabSz="1828800" rtl="0" eaLnBrk="1" latinLnBrk="0" hangingPunct="1">
        <a:defRPr sz="3600" kern="1200">
          <a:solidFill>
            <a:schemeClr val="tx1"/>
          </a:solidFill>
          <a:latin typeface="+mn-lt"/>
          <a:ea typeface="+mn-ea"/>
          <a:cs typeface="+mn-cs"/>
        </a:defRPr>
      </a:lvl2pPr>
      <a:lvl3pPr marL="1828800" algn="l" defTabSz="1828800" rtl="0" eaLnBrk="1" latinLnBrk="0" hangingPunct="1">
        <a:defRPr sz="3600" kern="1200">
          <a:solidFill>
            <a:schemeClr val="tx1"/>
          </a:solidFill>
          <a:latin typeface="+mn-lt"/>
          <a:ea typeface="+mn-ea"/>
          <a:cs typeface="+mn-cs"/>
        </a:defRPr>
      </a:lvl3pPr>
      <a:lvl4pPr marL="2743200" algn="l" defTabSz="1828800" rtl="0" eaLnBrk="1" latinLnBrk="0" hangingPunct="1">
        <a:defRPr sz="3600" kern="1200">
          <a:solidFill>
            <a:schemeClr val="tx1"/>
          </a:solidFill>
          <a:latin typeface="+mn-lt"/>
          <a:ea typeface="+mn-ea"/>
          <a:cs typeface="+mn-cs"/>
        </a:defRPr>
      </a:lvl4pPr>
      <a:lvl5pPr marL="3657600" algn="l" defTabSz="1828800" rtl="0" eaLnBrk="1" latinLnBrk="0" hangingPunct="1">
        <a:defRPr sz="3600" kern="1200">
          <a:solidFill>
            <a:schemeClr val="tx1"/>
          </a:solidFill>
          <a:latin typeface="+mn-lt"/>
          <a:ea typeface="+mn-ea"/>
          <a:cs typeface="+mn-cs"/>
        </a:defRPr>
      </a:lvl5pPr>
      <a:lvl6pPr marL="4572000" algn="l" defTabSz="1828800" rtl="0" eaLnBrk="1" latinLnBrk="0" hangingPunct="1">
        <a:defRPr sz="3600" kern="1200">
          <a:solidFill>
            <a:schemeClr val="tx1"/>
          </a:solidFill>
          <a:latin typeface="+mn-lt"/>
          <a:ea typeface="+mn-ea"/>
          <a:cs typeface="+mn-cs"/>
        </a:defRPr>
      </a:lvl6pPr>
      <a:lvl7pPr marL="5486400" algn="l" defTabSz="1828800" rtl="0" eaLnBrk="1" latinLnBrk="0" hangingPunct="1">
        <a:defRPr sz="3600" kern="1200">
          <a:solidFill>
            <a:schemeClr val="tx1"/>
          </a:solidFill>
          <a:latin typeface="+mn-lt"/>
          <a:ea typeface="+mn-ea"/>
          <a:cs typeface="+mn-cs"/>
        </a:defRPr>
      </a:lvl7pPr>
      <a:lvl8pPr marL="6400800" algn="l" defTabSz="1828800" rtl="0" eaLnBrk="1" latinLnBrk="0" hangingPunct="1">
        <a:defRPr sz="3600" kern="1200">
          <a:solidFill>
            <a:schemeClr val="tx1"/>
          </a:solidFill>
          <a:latin typeface="+mn-lt"/>
          <a:ea typeface="+mn-ea"/>
          <a:cs typeface="+mn-cs"/>
        </a:defRPr>
      </a:lvl8pPr>
      <a:lvl9pPr marL="7315200" algn="l" defTabSz="1828800" rtl="0" eaLnBrk="1" latinLnBrk="0" hangingPunct="1">
        <a:defRPr sz="3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4.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0.xml"/><Relationship Id="rId1" Type="http://schemas.openxmlformats.org/officeDocument/2006/relationships/slideLayout" Target="../slideLayouts/slideLayout4.xml"/><Relationship Id="rId5" Type="http://schemas.openxmlformats.org/officeDocument/2006/relationships/image" Target="../media/image6.png"/><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hyperlink" Target="https://vytiah.mvs.gov.ua.&#187;/" TargetMode="External"/><Relationship Id="rId7"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4.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2.xml"/><Relationship Id="rId1" Type="http://schemas.openxmlformats.org/officeDocument/2006/relationships/slideLayout" Target="../slideLayouts/slideLayout4.xml"/><Relationship Id="rId5" Type="http://schemas.openxmlformats.org/officeDocument/2006/relationships/image" Target="../media/image6.png"/><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3.xml"/><Relationship Id="rId1" Type="http://schemas.openxmlformats.org/officeDocument/2006/relationships/slideLayout" Target="../slideLayouts/slideLayout4.xml"/><Relationship Id="rId5" Type="http://schemas.openxmlformats.org/officeDocument/2006/relationships/image" Target="../media/image6.png"/><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4.xml"/><Relationship Id="rId1" Type="http://schemas.openxmlformats.org/officeDocument/2006/relationships/slideLayout" Target="../slideLayouts/slideLayout9.xml"/><Relationship Id="rId5" Type="http://schemas.openxmlformats.org/officeDocument/2006/relationships/image" Target="../media/image6.png"/><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5.xml"/><Relationship Id="rId1" Type="http://schemas.openxmlformats.org/officeDocument/2006/relationships/slideLayout" Target="../slideLayouts/slideLayout9.xml"/><Relationship Id="rId5" Type="http://schemas.openxmlformats.org/officeDocument/2006/relationships/image" Target="../media/image6.png"/><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6.xml"/><Relationship Id="rId1" Type="http://schemas.openxmlformats.org/officeDocument/2006/relationships/slideLayout" Target="../slideLayouts/slideLayout9.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jpeg"/></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7.xml"/><Relationship Id="rId1" Type="http://schemas.openxmlformats.org/officeDocument/2006/relationships/slideLayout" Target="../slideLayouts/slideLayout9.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jpeg"/></Relationships>
</file>

<file path=ppt/slides/_rels/slide1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8.xml"/><Relationship Id="rId1" Type="http://schemas.openxmlformats.org/officeDocument/2006/relationships/slideLayout" Target="../slideLayouts/slideLayout10.xml"/><Relationship Id="rId5" Type="http://schemas.openxmlformats.org/officeDocument/2006/relationships/image" Target="../media/image6.png"/><Relationship Id="rId4" Type="http://schemas.openxmlformats.org/officeDocument/2006/relationships/image" Target="../media/image5.png"/></Relationships>
</file>

<file path=ppt/slides/_rels/slide1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9.xml"/><Relationship Id="rId1" Type="http://schemas.openxmlformats.org/officeDocument/2006/relationships/slideLayout" Target="../slideLayouts/slideLayout10.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4.xml"/><Relationship Id="rId5" Type="http://schemas.openxmlformats.org/officeDocument/2006/relationships/image" Target="../media/image6.png"/><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0.xml"/><Relationship Id="rId1" Type="http://schemas.openxmlformats.org/officeDocument/2006/relationships/slideLayout" Target="../slideLayouts/slideLayout9.xml"/><Relationship Id="rId5" Type="http://schemas.openxmlformats.org/officeDocument/2006/relationships/image" Target="../media/image6.png"/><Relationship Id="rId4" Type="http://schemas.openxmlformats.org/officeDocument/2006/relationships/image" Target="../media/image5.png"/></Relationships>
</file>

<file path=ppt/slides/_rels/slide2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1.xml"/><Relationship Id="rId1" Type="http://schemas.openxmlformats.org/officeDocument/2006/relationships/slideLayout" Target="../slideLayouts/slideLayout9.xml"/><Relationship Id="rId5" Type="http://schemas.openxmlformats.org/officeDocument/2006/relationships/image" Target="../media/image6.png"/><Relationship Id="rId4" Type="http://schemas.openxmlformats.org/officeDocument/2006/relationships/image" Target="../media/image5.png"/></Relationships>
</file>

<file path=ppt/slides/_rels/slide2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2.xml"/><Relationship Id="rId1" Type="http://schemas.openxmlformats.org/officeDocument/2006/relationships/slideLayout" Target="../slideLayouts/slideLayout3.xml"/><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4.xml"/><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4.xml"/><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4.xml"/><Relationship Id="rId5" Type="http://schemas.openxmlformats.org/officeDocument/2006/relationships/image" Target="../media/image6.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4.xml"/><Relationship Id="rId5" Type="http://schemas.openxmlformats.org/officeDocument/2006/relationships/image" Target="../media/image6.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4.xml"/><Relationship Id="rId5" Type="http://schemas.openxmlformats.org/officeDocument/2006/relationships/image" Target="../media/image6.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4.xml"/><Relationship Id="rId5" Type="http://schemas.openxmlformats.org/officeDocument/2006/relationships/image" Target="../media/image6.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4.xml"/><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077214" y="1353588"/>
            <a:ext cx="14789064" cy="1913916"/>
          </a:xfrm>
        </p:spPr>
        <p:txBody>
          <a:bodyPr/>
          <a:lstStyle/>
          <a:p>
            <a:r>
              <a:rPr lang="uk-UA" dirty="0">
                <a:solidFill>
                  <a:srgbClr val="0070C0"/>
                </a:solidFill>
                <a:latin typeface="Arial" panose="020B0604020202020204" pitchFamily="34" charset="0"/>
                <a:cs typeface="Arial" panose="020B0604020202020204" pitchFamily="34" charset="0"/>
              </a:rPr>
              <a:t> </a:t>
            </a:r>
            <a:endParaRPr lang="en-US" dirty="0">
              <a:solidFill>
                <a:srgbClr val="0070C0"/>
              </a:solidFill>
              <a:latin typeface="Arial" panose="020B0604020202020204" pitchFamily="34" charset="0"/>
              <a:cs typeface="Arial" panose="020B0604020202020204" pitchFamily="34" charset="0"/>
            </a:endParaRPr>
          </a:p>
        </p:txBody>
      </p:sp>
      <p:sp>
        <p:nvSpPr>
          <p:cNvPr id="3" name="Подзаголовок 2"/>
          <p:cNvSpPr>
            <a:spLocks noGrp="1"/>
          </p:cNvSpPr>
          <p:nvPr>
            <p:ph type="subTitle" idx="1"/>
          </p:nvPr>
        </p:nvSpPr>
        <p:spPr>
          <a:xfrm>
            <a:off x="2573866" y="4388568"/>
            <a:ext cx="20641733" cy="1754512"/>
          </a:xfrm>
        </p:spPr>
        <p:txBody>
          <a:bodyPr>
            <a:noAutofit/>
          </a:bodyPr>
          <a:lstStyle/>
          <a:p>
            <a:r>
              <a:rPr lang="ru-RU" sz="6400" b="1" dirty="0" err="1">
                <a:solidFill>
                  <a:srgbClr val="002060"/>
                </a:solidFill>
                <a:latin typeface="Arial" panose="020B0604020202020204" pitchFamily="34" charset="0"/>
                <a:cs typeface="Arial" panose="020B0604020202020204" pitchFamily="34" charset="0"/>
              </a:rPr>
              <a:t>Здійснення</a:t>
            </a:r>
            <a:r>
              <a:rPr lang="ru-RU" sz="6400" b="1" dirty="0">
                <a:solidFill>
                  <a:srgbClr val="002060"/>
                </a:solidFill>
                <a:latin typeface="Arial" panose="020B0604020202020204" pitchFamily="34" charset="0"/>
                <a:cs typeface="Arial" panose="020B0604020202020204" pitchFamily="34" charset="0"/>
              </a:rPr>
              <a:t> </a:t>
            </a:r>
            <a:r>
              <a:rPr lang="ru-RU" sz="6400" b="1" dirty="0" err="1">
                <a:solidFill>
                  <a:srgbClr val="002060"/>
                </a:solidFill>
                <a:latin typeface="Arial" panose="020B0604020202020204" pitchFamily="34" charset="0"/>
                <a:cs typeface="Arial" panose="020B0604020202020204" pitchFamily="34" charset="0"/>
              </a:rPr>
              <a:t>публічних</a:t>
            </a:r>
            <a:r>
              <a:rPr lang="ru-RU" sz="6400" b="1" dirty="0">
                <a:solidFill>
                  <a:srgbClr val="002060"/>
                </a:solidFill>
                <a:latin typeface="Arial" panose="020B0604020202020204" pitchFamily="34" charset="0"/>
                <a:cs typeface="Arial" panose="020B0604020202020204" pitchFamily="34" charset="0"/>
              </a:rPr>
              <a:t> закупівель в </a:t>
            </a:r>
            <a:r>
              <a:rPr lang="ru-RU" sz="6400" b="1" dirty="0" err="1">
                <a:solidFill>
                  <a:srgbClr val="002060"/>
                </a:solidFill>
                <a:latin typeface="Arial" panose="020B0604020202020204" pitchFamily="34" charset="0"/>
                <a:cs typeface="Arial" panose="020B0604020202020204" pitchFamily="34" charset="0"/>
              </a:rPr>
              <a:t>умовах</a:t>
            </a:r>
            <a:r>
              <a:rPr lang="ru-RU" sz="6400" b="1" dirty="0">
                <a:solidFill>
                  <a:srgbClr val="002060"/>
                </a:solidFill>
                <a:latin typeface="Arial" panose="020B0604020202020204" pitchFamily="34" charset="0"/>
                <a:cs typeface="Arial" panose="020B0604020202020204" pitchFamily="34" charset="0"/>
              </a:rPr>
              <a:t> </a:t>
            </a:r>
            <a:r>
              <a:rPr lang="ru-RU" sz="6400" b="1" dirty="0" err="1">
                <a:solidFill>
                  <a:srgbClr val="002060"/>
                </a:solidFill>
                <a:latin typeface="Arial" panose="020B0604020202020204" pitchFamily="34" charset="0"/>
                <a:cs typeface="Arial" panose="020B0604020202020204" pitchFamily="34" charset="0"/>
              </a:rPr>
              <a:t>воєнного</a:t>
            </a:r>
            <a:r>
              <a:rPr lang="ru-RU" sz="6400" b="1" dirty="0">
                <a:solidFill>
                  <a:srgbClr val="002060"/>
                </a:solidFill>
                <a:latin typeface="Arial" panose="020B0604020202020204" pitchFamily="34" charset="0"/>
                <a:cs typeface="Arial" panose="020B0604020202020204" pitchFamily="34" charset="0"/>
              </a:rPr>
              <a:t> стану: </a:t>
            </a:r>
            <a:r>
              <a:rPr lang="ru-RU" sz="6400" b="1" dirty="0" err="1">
                <a:solidFill>
                  <a:srgbClr val="002060"/>
                </a:solidFill>
                <a:latin typeface="Arial" panose="020B0604020202020204" pitchFamily="34" charset="0"/>
                <a:cs typeface="Arial" panose="020B0604020202020204" pitchFamily="34" charset="0"/>
              </a:rPr>
              <a:t>нові</a:t>
            </a:r>
            <a:r>
              <a:rPr lang="ru-RU" sz="6400" b="1" dirty="0">
                <a:solidFill>
                  <a:srgbClr val="002060"/>
                </a:solidFill>
                <a:latin typeface="Arial" panose="020B0604020202020204" pitchFamily="34" charset="0"/>
                <a:cs typeface="Arial" panose="020B0604020202020204" pitchFamily="34" charset="0"/>
              </a:rPr>
              <a:t> </a:t>
            </a:r>
            <a:r>
              <a:rPr lang="ru-RU" sz="6400" b="1" dirty="0" err="1">
                <a:solidFill>
                  <a:srgbClr val="002060"/>
                </a:solidFill>
                <a:latin typeface="Arial" panose="020B0604020202020204" pitchFamily="34" charset="0"/>
                <a:cs typeface="Arial" panose="020B0604020202020204" pitchFamily="34" charset="0"/>
              </a:rPr>
              <a:t>зміни</a:t>
            </a:r>
            <a:r>
              <a:rPr lang="ru-RU" sz="6400" b="1" dirty="0">
                <a:solidFill>
                  <a:srgbClr val="002060"/>
                </a:solidFill>
                <a:latin typeface="Arial" panose="020B0604020202020204" pitchFamily="34" charset="0"/>
                <a:cs typeface="Arial" panose="020B0604020202020204" pitchFamily="34" charset="0"/>
              </a:rPr>
              <a:t> до </a:t>
            </a:r>
            <a:r>
              <a:rPr lang="ru-RU" sz="6400" b="1" dirty="0" err="1">
                <a:solidFill>
                  <a:srgbClr val="002060"/>
                </a:solidFill>
                <a:latin typeface="Arial" panose="020B0604020202020204" pitchFamily="34" charset="0"/>
                <a:cs typeface="Arial" panose="020B0604020202020204" pitchFamily="34" charset="0"/>
              </a:rPr>
              <a:t>закупівельного</a:t>
            </a:r>
            <a:r>
              <a:rPr lang="ru-RU" sz="6400" b="1" dirty="0">
                <a:solidFill>
                  <a:srgbClr val="002060"/>
                </a:solidFill>
                <a:latin typeface="Arial" panose="020B0604020202020204" pitchFamily="34" charset="0"/>
                <a:cs typeface="Arial" panose="020B0604020202020204" pitchFamily="34" charset="0"/>
              </a:rPr>
              <a:t> </a:t>
            </a:r>
            <a:r>
              <a:rPr lang="ru-RU" sz="6400" b="1" dirty="0" err="1">
                <a:solidFill>
                  <a:srgbClr val="002060"/>
                </a:solidFill>
                <a:latin typeface="Arial" panose="020B0604020202020204" pitchFamily="34" charset="0"/>
                <a:cs typeface="Arial" panose="020B0604020202020204" pitchFamily="34" charset="0"/>
              </a:rPr>
              <a:t>законодавства</a:t>
            </a:r>
            <a:endParaRPr lang="en-US" sz="6400" b="1" dirty="0">
              <a:solidFill>
                <a:srgbClr val="002060"/>
              </a:solidFill>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85729" y="9814351"/>
            <a:ext cx="4584526" cy="3267504"/>
          </a:xfrm>
          <a:prstGeom prst="rect">
            <a:avLst/>
          </a:prstGeom>
        </p:spPr>
      </p:pic>
      <p:pic>
        <p:nvPicPr>
          <p:cNvPr id="9" name="Рисунок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8840435" y="11448103"/>
            <a:ext cx="5543566" cy="1309574"/>
          </a:xfrm>
          <a:prstGeom prst="rect">
            <a:avLst/>
          </a:prstGeom>
        </p:spPr>
      </p:pic>
      <p:cxnSp>
        <p:nvCxnSpPr>
          <p:cNvPr id="10" name="Прямая соединительная линия 9"/>
          <p:cNvCxnSpPr/>
          <p:nvPr/>
        </p:nvCxnSpPr>
        <p:spPr>
          <a:xfrm>
            <a:off x="5594959" y="12757676"/>
            <a:ext cx="18789042"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6899564" y="11249891"/>
            <a:ext cx="9559636" cy="1108364"/>
          </a:xfrm>
          <a:prstGeom prst="rect">
            <a:avLst/>
          </a:prstGeom>
          <a:ln>
            <a:solidFill>
              <a:schemeClr val="bg1"/>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uk-UA" dirty="0">
                <a:solidFill>
                  <a:schemeClr val="accent1">
                    <a:lumMod val="50000"/>
                  </a:schemeClr>
                </a:solidFill>
              </a:rPr>
              <a:t>КИЇВ, </a:t>
            </a:r>
            <a:r>
              <a:rPr lang="uk-UA" dirty="0" smtClean="0">
                <a:solidFill>
                  <a:schemeClr val="accent1">
                    <a:lumMod val="50000"/>
                  </a:schemeClr>
                </a:solidFill>
              </a:rPr>
              <a:t>202</a:t>
            </a:r>
            <a:r>
              <a:rPr lang="en-US" dirty="0" smtClean="0">
                <a:solidFill>
                  <a:schemeClr val="accent1">
                    <a:lumMod val="50000"/>
                  </a:schemeClr>
                </a:solidFill>
              </a:rPr>
              <a:t>2</a:t>
            </a:r>
            <a:endParaRPr lang="en-US" dirty="0">
              <a:solidFill>
                <a:schemeClr val="accent1">
                  <a:lumMod val="50000"/>
                </a:schemeClr>
              </a:solidFill>
            </a:endParaRPr>
          </a:p>
        </p:txBody>
      </p:sp>
      <p:pic>
        <p:nvPicPr>
          <p:cNvPr id="11" name="Picture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7752545" y="0"/>
            <a:ext cx="6631455" cy="3315728"/>
          </a:xfrm>
          <a:prstGeom prst="rect">
            <a:avLst/>
          </a:prstGeom>
        </p:spPr>
      </p:pic>
      <p:pic>
        <p:nvPicPr>
          <p:cNvPr id="13"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 y="222554"/>
            <a:ext cx="7417619" cy="2870619"/>
          </a:xfrm>
          <a:prstGeom prst="rect">
            <a:avLst/>
          </a:prstGeom>
        </p:spPr>
      </p:pic>
      <p:pic>
        <p:nvPicPr>
          <p:cNvPr id="16" name="Picture 15">
            <a:extLst>
              <a:ext uri="{FF2B5EF4-FFF2-40B4-BE49-F238E27FC236}">
                <a16:creationId xmlns:a16="http://schemas.microsoft.com/office/drawing/2014/main" id="{61DCD8D1-7763-2096-9859-042C527A66E0}"/>
              </a:ext>
            </a:extLst>
          </p:cNvPr>
          <p:cNvPicPr>
            <a:picLocks noChangeAspect="1"/>
          </p:cNvPicPr>
          <p:nvPr/>
        </p:nvPicPr>
        <p:blipFill>
          <a:blip r:embed="rId7" cstate="hqprint">
            <a:extLst>
              <a:ext uri="{28A0092B-C50C-407E-A947-70E740481C1C}">
                <a14:useLocalDpi xmlns:a14="http://schemas.microsoft.com/office/drawing/2010/main" val="0"/>
              </a:ext>
            </a:extLst>
          </a:blip>
          <a:stretch>
            <a:fillRect/>
          </a:stretch>
        </p:blipFill>
        <p:spPr>
          <a:xfrm>
            <a:off x="9490318" y="0"/>
            <a:ext cx="6348553" cy="3175618"/>
          </a:xfrm>
          <a:prstGeom prst="rect">
            <a:avLst/>
          </a:prstGeom>
        </p:spPr>
      </p:pic>
    </p:spTree>
    <p:extLst>
      <p:ext uri="{BB962C8B-B14F-4D97-AF65-F5344CB8AC3E}">
        <p14:creationId xmlns:p14="http://schemas.microsoft.com/office/powerpoint/2010/main" val="26918235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579"/>
        <p:cNvGrpSpPr/>
        <p:nvPr/>
      </p:nvGrpSpPr>
      <p:grpSpPr>
        <a:xfrm>
          <a:off x="0" y="0"/>
          <a:ext cx="0" cy="0"/>
          <a:chOff x="0" y="0"/>
          <a:chExt cx="0" cy="0"/>
        </a:xfrm>
      </p:grpSpPr>
      <p:sp>
        <p:nvSpPr>
          <p:cNvPr id="9" name="Прямоугольник 2"/>
          <p:cNvSpPr/>
          <p:nvPr/>
        </p:nvSpPr>
        <p:spPr>
          <a:xfrm>
            <a:off x="786807" y="3657204"/>
            <a:ext cx="22616453" cy="9571851"/>
          </a:xfrm>
          <a:prstGeom prst="rect">
            <a:avLst/>
          </a:prstGeom>
        </p:spPr>
        <p:txBody>
          <a:bodyPr wrap="square" lIns="182880" tIns="91440" rIns="182880" bIns="91440">
            <a:spAutoFit/>
          </a:bodyPr>
          <a:lstStyle/>
          <a:p>
            <a:pPr algn="just"/>
            <a:r>
              <a:rPr lang="ru-RU" sz="4000" dirty="0" smtClean="0">
                <a:solidFill>
                  <a:schemeClr val="accent1">
                    <a:lumMod val="75000"/>
                  </a:schemeClr>
                </a:solidFill>
                <a:latin typeface="Arial" panose="020B0604020202020204" pitchFamily="34" charset="0"/>
                <a:cs typeface="Arial" panose="020B0604020202020204" pitchFamily="34" charset="0"/>
              </a:rPr>
              <a:t>Роз</a:t>
            </a:r>
            <a:r>
              <a:rPr lang="en-US" sz="4000" dirty="0" smtClean="0">
                <a:solidFill>
                  <a:schemeClr val="accent1">
                    <a:lumMod val="75000"/>
                  </a:schemeClr>
                </a:solidFill>
                <a:latin typeface="Arial" panose="020B0604020202020204" pitchFamily="34" charset="0"/>
                <a:cs typeface="Arial" panose="020B0604020202020204" pitchFamily="34" charset="0"/>
              </a:rPr>
              <a:t>’</a:t>
            </a:r>
            <a:r>
              <a:rPr lang="ru-RU" sz="4000" dirty="0" err="1" smtClean="0">
                <a:solidFill>
                  <a:schemeClr val="accent1">
                    <a:lumMod val="75000"/>
                  </a:schemeClr>
                </a:solidFill>
                <a:latin typeface="Arial" panose="020B0604020202020204" pitchFamily="34" charset="0"/>
                <a:cs typeface="Arial" panose="020B0604020202020204" pitchFamily="34" charset="0"/>
              </a:rPr>
              <a:t>яснення</a:t>
            </a:r>
            <a:r>
              <a:rPr lang="ru-RU" sz="4000" dirty="0" smtClean="0">
                <a:solidFill>
                  <a:schemeClr val="accent1">
                    <a:lumMod val="75000"/>
                  </a:schemeClr>
                </a:solidFill>
                <a:latin typeface="Arial" panose="020B0604020202020204" pitchFamily="34" charset="0"/>
                <a:cs typeface="Arial" panose="020B0604020202020204" pitchFamily="34" charset="0"/>
              </a:rPr>
              <a:t> </a:t>
            </a:r>
            <a:r>
              <a:rPr lang="ru-RU" sz="4000" dirty="0" err="1" smtClean="0">
                <a:solidFill>
                  <a:schemeClr val="accent1">
                    <a:lumMod val="75000"/>
                  </a:schemeClr>
                </a:solidFill>
                <a:latin typeface="Arial" panose="020B0604020202020204" pitchFamily="34" charset="0"/>
                <a:cs typeface="Arial" panose="020B0604020202020204" pitchFamily="34" charset="0"/>
              </a:rPr>
              <a:t>Мінекономіки</a:t>
            </a:r>
            <a:r>
              <a:rPr lang="ru-RU" sz="4000" dirty="0" smtClean="0">
                <a:solidFill>
                  <a:schemeClr val="accent1">
                    <a:lumMod val="75000"/>
                  </a:schemeClr>
                </a:solidFill>
                <a:latin typeface="Arial" panose="020B0604020202020204" pitchFamily="34" charset="0"/>
                <a:cs typeface="Arial" panose="020B0604020202020204" pitchFamily="34" charset="0"/>
              </a:rPr>
              <a:t> </a:t>
            </a:r>
            <a:r>
              <a:rPr lang="ru-RU" sz="4000" i="1" dirty="0" err="1" smtClean="0">
                <a:solidFill>
                  <a:schemeClr val="accent1">
                    <a:lumMod val="75000"/>
                  </a:schemeClr>
                </a:solidFill>
                <a:latin typeface="Arial" panose="020B0604020202020204" pitchFamily="34" charset="0"/>
                <a:cs typeface="Arial" panose="020B0604020202020204" pitchFamily="34" charset="0"/>
              </a:rPr>
              <a:t>Щодо</a:t>
            </a:r>
            <a:r>
              <a:rPr lang="ru-RU" sz="4000" i="1" dirty="0" smtClean="0">
                <a:solidFill>
                  <a:schemeClr val="accent1">
                    <a:lumMod val="75000"/>
                  </a:schemeClr>
                </a:solidFill>
                <a:latin typeface="Arial" panose="020B0604020202020204" pitchFamily="34" charset="0"/>
                <a:cs typeface="Arial" panose="020B0604020202020204" pitchFamily="34" charset="0"/>
              </a:rPr>
              <a:t> </a:t>
            </a:r>
            <a:r>
              <a:rPr lang="ru-RU" sz="4000" i="1" dirty="0" err="1">
                <a:solidFill>
                  <a:schemeClr val="accent1">
                    <a:lumMod val="75000"/>
                  </a:schemeClr>
                </a:solidFill>
                <a:latin typeface="Arial" panose="020B0604020202020204" pitchFamily="34" charset="0"/>
                <a:cs typeface="Arial" panose="020B0604020202020204" pitchFamily="34" charset="0"/>
              </a:rPr>
              <a:t>застосування</a:t>
            </a:r>
            <a:r>
              <a:rPr lang="ru-RU" sz="4000" i="1" dirty="0">
                <a:solidFill>
                  <a:schemeClr val="accent1">
                    <a:lumMod val="75000"/>
                  </a:schemeClr>
                </a:solidFill>
                <a:latin typeface="Arial" panose="020B0604020202020204" pitchFamily="34" charset="0"/>
                <a:cs typeface="Arial" panose="020B0604020202020204" pitchFamily="34" charset="0"/>
              </a:rPr>
              <a:t> </a:t>
            </a:r>
            <a:r>
              <a:rPr lang="ru-RU" sz="4000" i="1" dirty="0" err="1">
                <a:solidFill>
                  <a:schemeClr val="accent1">
                    <a:lumMod val="75000"/>
                  </a:schemeClr>
                </a:solidFill>
                <a:latin typeface="Arial" panose="020B0604020202020204" pitchFamily="34" charset="0"/>
                <a:cs typeface="Arial" panose="020B0604020202020204" pitchFamily="34" charset="0"/>
              </a:rPr>
              <a:t>статті</a:t>
            </a:r>
            <a:r>
              <a:rPr lang="ru-RU" sz="4000" i="1" dirty="0">
                <a:solidFill>
                  <a:schemeClr val="accent1">
                    <a:lumMod val="75000"/>
                  </a:schemeClr>
                </a:solidFill>
                <a:latin typeface="Arial" panose="020B0604020202020204" pitchFamily="34" charset="0"/>
                <a:cs typeface="Arial" panose="020B0604020202020204" pitchFamily="34" charset="0"/>
              </a:rPr>
              <a:t> 17 Закону у </a:t>
            </a:r>
            <a:r>
              <a:rPr lang="ru-RU" sz="4000" i="1" dirty="0" err="1">
                <a:solidFill>
                  <a:schemeClr val="accent1">
                    <a:lumMod val="75000"/>
                  </a:schemeClr>
                </a:solidFill>
                <a:latin typeface="Arial" panose="020B0604020202020204" pitchFamily="34" charset="0"/>
                <a:cs typeface="Arial" panose="020B0604020202020204" pitchFamily="34" charset="0"/>
              </a:rPr>
              <a:t>зв'язку</a:t>
            </a:r>
            <a:r>
              <a:rPr lang="ru-RU" sz="4000" i="1" dirty="0">
                <a:solidFill>
                  <a:schemeClr val="accent1">
                    <a:lumMod val="75000"/>
                  </a:schemeClr>
                </a:solidFill>
                <a:latin typeface="Arial" panose="020B0604020202020204" pitchFamily="34" charset="0"/>
                <a:cs typeface="Arial" panose="020B0604020202020204" pitchFamily="34" charset="0"/>
              </a:rPr>
              <a:t> </a:t>
            </a:r>
            <a:r>
              <a:rPr lang="ru-RU" sz="4000" i="1" dirty="0" err="1">
                <a:solidFill>
                  <a:schemeClr val="accent1">
                    <a:lumMod val="75000"/>
                  </a:schemeClr>
                </a:solidFill>
                <a:latin typeface="Arial" panose="020B0604020202020204" pitchFamily="34" charset="0"/>
                <a:cs typeface="Arial" panose="020B0604020202020204" pitchFamily="34" charset="0"/>
              </a:rPr>
              <a:t>із</a:t>
            </a:r>
            <a:r>
              <a:rPr lang="ru-RU" sz="4000" i="1" dirty="0">
                <a:solidFill>
                  <a:schemeClr val="accent1">
                    <a:lumMod val="75000"/>
                  </a:schemeClr>
                </a:solidFill>
                <a:latin typeface="Arial" panose="020B0604020202020204" pitchFamily="34" charset="0"/>
                <a:cs typeface="Arial" panose="020B0604020202020204" pitchFamily="34" charset="0"/>
              </a:rPr>
              <a:t> </a:t>
            </a:r>
            <a:r>
              <a:rPr lang="ru-RU" sz="4000" i="1" dirty="0" err="1">
                <a:solidFill>
                  <a:schemeClr val="accent1">
                    <a:lumMod val="75000"/>
                  </a:schemeClr>
                </a:solidFill>
                <a:latin typeface="Arial" panose="020B0604020202020204" pitchFamily="34" charset="0"/>
                <a:cs typeface="Arial" panose="020B0604020202020204" pitchFamily="34" charset="0"/>
              </a:rPr>
              <a:t>введенням</a:t>
            </a:r>
            <a:r>
              <a:rPr lang="ru-RU" sz="4000" i="1" dirty="0">
                <a:solidFill>
                  <a:schemeClr val="accent1">
                    <a:lumMod val="75000"/>
                  </a:schemeClr>
                </a:solidFill>
                <a:latin typeface="Arial" panose="020B0604020202020204" pitchFamily="34" charset="0"/>
                <a:cs typeface="Arial" panose="020B0604020202020204" pitchFamily="34" charset="0"/>
              </a:rPr>
              <a:t> </a:t>
            </a:r>
            <a:r>
              <a:rPr lang="ru-RU" sz="4000" i="1" dirty="0" err="1">
                <a:solidFill>
                  <a:schemeClr val="accent1">
                    <a:lumMod val="75000"/>
                  </a:schemeClr>
                </a:solidFill>
                <a:latin typeface="Arial" panose="020B0604020202020204" pitchFamily="34" charset="0"/>
                <a:cs typeface="Arial" panose="020B0604020202020204" pitchFamily="34" charset="0"/>
              </a:rPr>
              <a:t>воєнного</a:t>
            </a:r>
            <a:r>
              <a:rPr lang="ru-RU" sz="4000" i="1" dirty="0">
                <a:solidFill>
                  <a:schemeClr val="accent1">
                    <a:lumMod val="75000"/>
                  </a:schemeClr>
                </a:solidFill>
                <a:latin typeface="Arial" panose="020B0604020202020204" pitchFamily="34" charset="0"/>
                <a:cs typeface="Arial" panose="020B0604020202020204" pitchFamily="34" charset="0"/>
              </a:rPr>
              <a:t> стану </a:t>
            </a:r>
            <a:r>
              <a:rPr lang="ru-RU" sz="4000" dirty="0" smtClean="0">
                <a:solidFill>
                  <a:schemeClr val="accent1">
                    <a:lumMod val="75000"/>
                  </a:schemeClr>
                </a:solidFill>
                <a:latin typeface="Arial" panose="020B0604020202020204" pitchFamily="34" charset="0"/>
                <a:cs typeface="Arial" panose="020B0604020202020204" pitchFamily="34" charset="0"/>
              </a:rPr>
              <a:t>3323-04/40967-06 </a:t>
            </a:r>
            <a:r>
              <a:rPr lang="ru-RU" sz="4000" dirty="0" err="1" smtClean="0">
                <a:solidFill>
                  <a:schemeClr val="accent1">
                    <a:lumMod val="75000"/>
                  </a:schemeClr>
                </a:solidFill>
                <a:latin typeface="Arial" panose="020B0604020202020204" pitchFamily="34" charset="0"/>
                <a:cs typeface="Arial" panose="020B0604020202020204" pitchFamily="34" charset="0"/>
              </a:rPr>
              <a:t>від</a:t>
            </a:r>
            <a:r>
              <a:rPr lang="ru-RU" sz="4000" dirty="0">
                <a:solidFill>
                  <a:schemeClr val="accent1">
                    <a:lumMod val="75000"/>
                  </a:schemeClr>
                </a:solidFill>
                <a:latin typeface="Arial" panose="020B0604020202020204" pitchFamily="34" charset="0"/>
                <a:cs typeface="Arial" panose="020B0604020202020204" pitchFamily="34" charset="0"/>
              </a:rPr>
              <a:t> </a:t>
            </a:r>
            <a:r>
              <a:rPr lang="ru-RU" sz="4000" dirty="0" smtClean="0">
                <a:solidFill>
                  <a:schemeClr val="accent1">
                    <a:lumMod val="75000"/>
                  </a:schemeClr>
                </a:solidFill>
                <a:latin typeface="Arial" panose="020B0604020202020204" pitchFamily="34" charset="0"/>
                <a:cs typeface="Arial" panose="020B0604020202020204" pitchFamily="34" charset="0"/>
              </a:rPr>
              <a:t>23.06.2022</a:t>
            </a:r>
            <a:endParaRPr lang="en-US" sz="4000" dirty="0" smtClean="0">
              <a:solidFill>
                <a:schemeClr val="accent1">
                  <a:lumMod val="75000"/>
                </a:schemeClr>
              </a:solidFill>
              <a:latin typeface="Arial" panose="020B0604020202020204" pitchFamily="34" charset="0"/>
              <a:cs typeface="Arial" panose="020B0604020202020204" pitchFamily="34" charset="0"/>
            </a:endParaRPr>
          </a:p>
          <a:p>
            <a:pPr algn="just"/>
            <a:endParaRPr lang="en-US" sz="4000" dirty="0">
              <a:solidFill>
                <a:schemeClr val="accent1">
                  <a:lumMod val="75000"/>
                </a:schemeClr>
              </a:solidFill>
              <a:latin typeface="Arial" panose="020B0604020202020204" pitchFamily="34" charset="0"/>
              <a:cs typeface="Arial" panose="020B0604020202020204" pitchFamily="34" charset="0"/>
            </a:endParaRPr>
          </a:p>
          <a:p>
            <a:pPr marL="571500" indent="-571500" algn="just">
              <a:buFont typeface="Arial" panose="020B0604020202020204" pitchFamily="34" charset="0"/>
              <a:buChar char="•"/>
            </a:pPr>
            <a:r>
              <a:rPr lang="uk-UA" sz="3600" dirty="0" smtClean="0">
                <a:solidFill>
                  <a:schemeClr val="accent1">
                    <a:lumMod val="75000"/>
                  </a:schemeClr>
                </a:solidFill>
                <a:latin typeface="Arial" panose="020B0604020202020204" pitchFamily="34" charset="0"/>
                <a:cs typeface="Arial" panose="020B0604020202020204" pitchFamily="34" charset="0"/>
              </a:rPr>
              <a:t>Лист ДП “</a:t>
            </a:r>
            <a:r>
              <a:rPr lang="uk-UA" sz="3600" dirty="0" err="1" smtClean="0">
                <a:solidFill>
                  <a:schemeClr val="accent1">
                    <a:lumMod val="75000"/>
                  </a:schemeClr>
                </a:solidFill>
                <a:latin typeface="Arial" panose="020B0604020202020204" pitchFamily="34" charset="0"/>
                <a:cs typeface="Arial" panose="020B0604020202020204" pitchFamily="34" charset="0"/>
              </a:rPr>
              <a:t>Прозорро</a:t>
            </a:r>
            <a:r>
              <a:rPr lang="uk-UA" sz="3600" dirty="0" smtClean="0">
                <a:solidFill>
                  <a:schemeClr val="accent1">
                    <a:lumMod val="75000"/>
                  </a:schemeClr>
                </a:solidFill>
                <a:latin typeface="Arial" panose="020B0604020202020204" pitchFamily="34" charset="0"/>
                <a:cs typeface="Arial" panose="020B0604020202020204" pitchFamily="34" charset="0"/>
              </a:rPr>
              <a:t>”</a:t>
            </a:r>
            <a:r>
              <a:rPr lang="en-US" sz="3600" dirty="0" smtClean="0">
                <a:solidFill>
                  <a:schemeClr val="accent1">
                    <a:lumMod val="75000"/>
                  </a:schemeClr>
                </a:solidFill>
                <a:latin typeface="Arial" panose="020B0604020202020204" pitchFamily="34" charset="0"/>
                <a:cs typeface="Arial" panose="020B0604020202020204" pitchFamily="34" charset="0"/>
              </a:rPr>
              <a:t> </a:t>
            </a:r>
            <a:r>
              <a:rPr lang="uk-UA" sz="3600" dirty="0" smtClean="0">
                <a:solidFill>
                  <a:schemeClr val="accent1">
                    <a:lumMod val="75000"/>
                  </a:schemeClr>
                </a:solidFill>
                <a:latin typeface="Arial" panose="020B0604020202020204" pitchFamily="34" charset="0"/>
                <a:cs typeface="Arial" panose="020B0604020202020204" pitchFamily="34" charset="0"/>
              </a:rPr>
              <a:t>від 10.06.2022 № 206/01/659/11</a:t>
            </a:r>
            <a:endParaRPr lang="en-US" sz="3600" dirty="0" smtClean="0">
              <a:solidFill>
                <a:schemeClr val="accent1">
                  <a:lumMod val="75000"/>
                </a:schemeClr>
              </a:solidFill>
              <a:latin typeface="Arial" panose="020B0604020202020204" pitchFamily="34" charset="0"/>
              <a:cs typeface="Arial" panose="020B0604020202020204" pitchFamily="34" charset="0"/>
            </a:endParaRPr>
          </a:p>
          <a:p>
            <a:pPr algn="just"/>
            <a:r>
              <a:rPr lang="ru-RU" dirty="0" smtClean="0">
                <a:solidFill>
                  <a:schemeClr val="tx1"/>
                </a:solidFill>
                <a:latin typeface="Arial" panose="020B0604020202020204" pitchFamily="34" charset="0"/>
                <a:cs typeface="Arial" panose="020B0604020202020204" pitchFamily="34" charset="0"/>
              </a:rPr>
              <a:t>«</a:t>
            </a:r>
            <a:r>
              <a:rPr lang="ru-RU" dirty="0" err="1" smtClean="0">
                <a:solidFill>
                  <a:schemeClr val="tx1"/>
                </a:solidFill>
                <a:latin typeface="Arial" panose="020B0604020202020204" pitchFamily="34" charset="0"/>
                <a:cs typeface="Arial" panose="020B0604020202020204" pitchFamily="34" charset="0"/>
              </a:rPr>
              <a:t>Технічна</a:t>
            </a:r>
            <a:r>
              <a:rPr lang="en-US" dirty="0" smtClean="0">
                <a:solidFill>
                  <a:schemeClr val="tx1"/>
                </a:solidFill>
                <a:latin typeface="Arial" panose="020B0604020202020204" pitchFamily="34" charset="0"/>
                <a:cs typeface="Arial" panose="020B0604020202020204" pitchFamily="34" charset="0"/>
              </a:rPr>
              <a:t> </a:t>
            </a:r>
            <a:r>
              <a:rPr lang="ru-RU" dirty="0" err="1" smtClean="0">
                <a:solidFill>
                  <a:schemeClr val="tx1"/>
                </a:solidFill>
                <a:latin typeface="Arial" panose="020B0604020202020204" pitchFamily="34" charset="0"/>
                <a:cs typeface="Arial" panose="020B0604020202020204" pitchFamily="34" charset="0"/>
              </a:rPr>
              <a:t>можливість</a:t>
            </a:r>
            <a:r>
              <a:rPr lang="ru-RU" dirty="0" smtClean="0">
                <a:solidFill>
                  <a:schemeClr val="tx1"/>
                </a:solidFill>
                <a:latin typeface="Arial" panose="020B0604020202020204" pitchFamily="34" charset="0"/>
                <a:cs typeface="Arial" panose="020B0604020202020204" pitchFamily="34" charset="0"/>
              </a:rPr>
              <a:t> </a:t>
            </a:r>
            <a:r>
              <a:rPr lang="ru-RU" dirty="0" err="1" smtClean="0">
                <a:solidFill>
                  <a:schemeClr val="tx1"/>
                </a:solidFill>
                <a:latin typeface="Arial" panose="020B0604020202020204" pitchFamily="34" charset="0"/>
                <a:cs typeface="Arial" panose="020B0604020202020204" pitchFamily="34" charset="0"/>
              </a:rPr>
              <a:t>формування</a:t>
            </a:r>
            <a:r>
              <a:rPr lang="ru-RU" dirty="0" smtClean="0">
                <a:solidFill>
                  <a:schemeClr val="tx1"/>
                </a:solidFill>
                <a:latin typeface="Arial" panose="020B0604020202020204" pitchFamily="34" charset="0"/>
                <a:cs typeface="Arial" panose="020B0604020202020204" pitchFamily="34" charset="0"/>
              </a:rPr>
              <a:t> в </a:t>
            </a:r>
            <a:r>
              <a:rPr lang="ru-RU" dirty="0" err="1" smtClean="0">
                <a:solidFill>
                  <a:schemeClr val="tx1"/>
                </a:solidFill>
                <a:latin typeface="Arial" panose="020B0604020202020204" pitchFamily="34" charset="0"/>
                <a:cs typeface="Arial" panose="020B0604020202020204" pitchFamily="34" charset="0"/>
              </a:rPr>
              <a:t>електронній</a:t>
            </a:r>
            <a:r>
              <a:rPr lang="ru-RU" dirty="0" smtClean="0">
                <a:solidFill>
                  <a:schemeClr val="tx1"/>
                </a:solidFill>
                <a:latin typeface="Arial" panose="020B0604020202020204" pitchFamily="34" charset="0"/>
                <a:cs typeface="Arial" panose="020B0604020202020204" pitchFamily="34" charset="0"/>
              </a:rPr>
              <a:t> </a:t>
            </a:r>
            <a:r>
              <a:rPr lang="ru-RU" dirty="0" err="1" smtClean="0">
                <a:solidFill>
                  <a:schemeClr val="tx1"/>
                </a:solidFill>
                <a:latin typeface="Arial" panose="020B0604020202020204" pitchFamily="34" charset="0"/>
                <a:cs typeface="Arial" panose="020B0604020202020204" pitchFamily="34" charset="0"/>
              </a:rPr>
              <a:t>Системі</a:t>
            </a:r>
            <a:r>
              <a:rPr lang="ru-RU" dirty="0" smtClean="0">
                <a:solidFill>
                  <a:schemeClr val="tx1"/>
                </a:solidFill>
                <a:latin typeface="Arial" panose="020B0604020202020204" pitchFamily="34" charset="0"/>
                <a:cs typeface="Arial" panose="020B0604020202020204" pitchFamily="34" charset="0"/>
              </a:rPr>
              <a:t> </a:t>
            </a:r>
            <a:r>
              <a:rPr lang="ru-RU" dirty="0" err="1" smtClean="0">
                <a:solidFill>
                  <a:schemeClr val="tx1"/>
                </a:solidFill>
                <a:latin typeface="Arial" panose="020B0604020202020204" pitchFamily="34" charset="0"/>
                <a:cs typeface="Arial" panose="020B0604020202020204" pitchFamily="34" charset="0"/>
              </a:rPr>
              <a:t>звіту</a:t>
            </a:r>
            <a:r>
              <a:rPr lang="ru-RU" dirty="0" smtClean="0">
                <a:solidFill>
                  <a:schemeClr val="tx1"/>
                </a:solidFill>
                <a:latin typeface="Arial" panose="020B0604020202020204" pitchFamily="34" charset="0"/>
                <a:cs typeface="Arial" panose="020B0604020202020204" pitchFamily="34" charset="0"/>
              </a:rPr>
              <a:t> з </a:t>
            </a:r>
            <a:r>
              <a:rPr lang="ru-RU" u="sng" dirty="0" err="1" smtClean="0">
                <a:solidFill>
                  <a:schemeClr val="tx1"/>
                </a:solidFill>
                <a:latin typeface="Arial" panose="020B0604020202020204" pitchFamily="34" charset="0"/>
                <a:cs typeface="Arial" panose="020B0604020202020204" pitchFamily="34" charset="0"/>
              </a:rPr>
              <a:t>Єдиного</a:t>
            </a:r>
            <a:r>
              <a:rPr lang="ru-RU" u="sng" dirty="0" smtClean="0">
                <a:solidFill>
                  <a:schemeClr val="tx1"/>
                </a:solidFill>
                <a:latin typeface="Arial" panose="020B0604020202020204" pitchFamily="34" charset="0"/>
                <a:cs typeface="Arial" panose="020B0604020202020204" pitchFamily="34" charset="0"/>
              </a:rPr>
              <a:t> державного </a:t>
            </a:r>
            <a:r>
              <a:rPr lang="ru-RU" u="sng" dirty="0" err="1" smtClean="0">
                <a:solidFill>
                  <a:schemeClr val="tx1"/>
                </a:solidFill>
                <a:latin typeface="Arial" panose="020B0604020202020204" pitchFamily="34" charset="0"/>
                <a:cs typeface="Arial" panose="020B0604020202020204" pitchFamily="34" charset="0"/>
              </a:rPr>
              <a:t>реєстру</a:t>
            </a:r>
            <a:r>
              <a:rPr lang="en-US" u="sng" dirty="0" smtClean="0">
                <a:solidFill>
                  <a:schemeClr val="tx1"/>
                </a:solidFill>
                <a:latin typeface="Arial" panose="020B0604020202020204" pitchFamily="34" charset="0"/>
                <a:cs typeface="Arial" panose="020B0604020202020204" pitchFamily="34" charset="0"/>
              </a:rPr>
              <a:t> </a:t>
            </a:r>
            <a:r>
              <a:rPr lang="ru-RU" u="sng" dirty="0" err="1" smtClean="0">
                <a:solidFill>
                  <a:schemeClr val="tx1"/>
                </a:solidFill>
                <a:latin typeface="Arial" panose="020B0604020202020204" pitchFamily="34" charset="0"/>
                <a:cs typeface="Arial" panose="020B0604020202020204" pitchFamily="34" charset="0"/>
              </a:rPr>
              <a:t>юридичних</a:t>
            </a:r>
            <a:r>
              <a:rPr lang="ru-RU" u="sng" dirty="0" smtClean="0">
                <a:solidFill>
                  <a:schemeClr val="tx1"/>
                </a:solidFill>
                <a:latin typeface="Arial" panose="020B0604020202020204" pitchFamily="34" charset="0"/>
                <a:cs typeface="Arial" panose="020B0604020202020204" pitchFamily="34" charset="0"/>
              </a:rPr>
              <a:t> </a:t>
            </a:r>
            <a:r>
              <a:rPr lang="ru-RU" u="sng" dirty="0" err="1" smtClean="0">
                <a:solidFill>
                  <a:schemeClr val="tx1"/>
                </a:solidFill>
                <a:latin typeface="Arial" panose="020B0604020202020204" pitchFamily="34" charset="0"/>
                <a:cs typeface="Arial" panose="020B0604020202020204" pitchFamily="34" charset="0"/>
              </a:rPr>
              <a:t>осіб</a:t>
            </a:r>
            <a:r>
              <a:rPr lang="ru-RU" u="sng" dirty="0" smtClean="0">
                <a:solidFill>
                  <a:schemeClr val="tx1"/>
                </a:solidFill>
                <a:latin typeface="Arial" panose="020B0604020202020204" pitchFamily="34" charset="0"/>
                <a:cs typeface="Arial" panose="020B0604020202020204" pitchFamily="34" charset="0"/>
              </a:rPr>
              <a:t>, </a:t>
            </a:r>
            <a:r>
              <a:rPr lang="ru-RU" u="sng" dirty="0" err="1" smtClean="0">
                <a:solidFill>
                  <a:schemeClr val="tx1"/>
                </a:solidFill>
                <a:latin typeface="Arial" panose="020B0604020202020204" pitchFamily="34" charset="0"/>
                <a:cs typeface="Arial" panose="020B0604020202020204" pitchFamily="34" charset="0"/>
              </a:rPr>
              <a:t>фізичних</a:t>
            </a:r>
            <a:r>
              <a:rPr lang="ru-RU" u="sng" dirty="0" smtClean="0">
                <a:solidFill>
                  <a:schemeClr val="tx1"/>
                </a:solidFill>
                <a:latin typeface="Arial" panose="020B0604020202020204" pitchFamily="34" charset="0"/>
                <a:cs typeface="Arial" panose="020B0604020202020204" pitchFamily="34" charset="0"/>
              </a:rPr>
              <a:t> </a:t>
            </a:r>
            <a:r>
              <a:rPr lang="ru-RU" u="sng" dirty="0" err="1" smtClean="0">
                <a:solidFill>
                  <a:schemeClr val="tx1"/>
                </a:solidFill>
                <a:latin typeface="Arial" panose="020B0604020202020204" pitchFamily="34" charset="0"/>
                <a:cs typeface="Arial" panose="020B0604020202020204" pitchFamily="34" charset="0"/>
              </a:rPr>
              <a:t>осіб-підприємців</a:t>
            </a:r>
            <a:r>
              <a:rPr lang="ru-RU" u="sng" dirty="0" smtClean="0">
                <a:solidFill>
                  <a:schemeClr val="tx1"/>
                </a:solidFill>
                <a:latin typeface="Arial" panose="020B0604020202020204" pitchFamily="34" charset="0"/>
                <a:cs typeface="Arial" panose="020B0604020202020204" pitchFamily="34" charset="0"/>
              </a:rPr>
              <a:t> та </a:t>
            </a:r>
            <a:r>
              <a:rPr lang="ru-RU" u="sng" dirty="0" err="1" smtClean="0">
                <a:solidFill>
                  <a:schemeClr val="tx1"/>
                </a:solidFill>
                <a:latin typeface="Arial" panose="020B0604020202020204" pitchFamily="34" charset="0"/>
                <a:cs typeface="Arial" panose="020B0604020202020204" pitchFamily="34" charset="0"/>
              </a:rPr>
              <a:t>громадських</a:t>
            </a:r>
            <a:r>
              <a:rPr lang="ru-RU" u="sng" dirty="0" smtClean="0">
                <a:solidFill>
                  <a:schemeClr val="tx1"/>
                </a:solidFill>
                <a:latin typeface="Arial" panose="020B0604020202020204" pitchFamily="34" charset="0"/>
                <a:cs typeface="Arial" panose="020B0604020202020204" pitchFamily="34" charset="0"/>
              </a:rPr>
              <a:t> </a:t>
            </a:r>
            <a:r>
              <a:rPr lang="ru-RU" u="sng" dirty="0" err="1" smtClean="0">
                <a:solidFill>
                  <a:schemeClr val="tx1"/>
                </a:solidFill>
                <a:latin typeface="Arial" panose="020B0604020202020204" pitchFamily="34" charset="0"/>
                <a:cs typeface="Arial" panose="020B0604020202020204" pitchFamily="34" charset="0"/>
              </a:rPr>
              <a:t>формувань</a:t>
            </a:r>
            <a:r>
              <a:rPr lang="ru-RU" u="sng" dirty="0" smtClean="0">
                <a:solidFill>
                  <a:schemeClr val="tx1"/>
                </a:solidFill>
                <a:latin typeface="Arial" panose="020B0604020202020204" pitchFamily="34" charset="0"/>
                <a:cs typeface="Arial" panose="020B0604020202020204" pitchFamily="34" charset="0"/>
              </a:rPr>
              <a:t> (</a:t>
            </a:r>
            <a:r>
              <a:rPr lang="ru-RU" dirty="0" smtClean="0">
                <a:solidFill>
                  <a:schemeClr val="tx1"/>
                </a:solidFill>
                <a:latin typeface="Arial" panose="020B0604020202020204" pitchFamily="34" charset="0"/>
                <a:cs typeface="Arial" panose="020B0604020202020204" pitchFamily="34" charset="0"/>
              </a:rPr>
              <a:t>ЄДР) та</a:t>
            </a:r>
            <a:r>
              <a:rPr lang="en-US" dirty="0" smtClean="0">
                <a:solidFill>
                  <a:schemeClr val="tx1"/>
                </a:solidFill>
                <a:latin typeface="Arial" panose="020B0604020202020204" pitchFamily="34" charset="0"/>
                <a:cs typeface="Arial" panose="020B0604020202020204" pitchFamily="34" charset="0"/>
              </a:rPr>
              <a:t> </a:t>
            </a:r>
            <a:r>
              <a:rPr lang="ru-RU" dirty="0" err="1" smtClean="0">
                <a:solidFill>
                  <a:schemeClr val="tx1"/>
                </a:solidFill>
                <a:latin typeface="Arial" panose="020B0604020202020204" pitchFamily="34" charset="0"/>
                <a:cs typeface="Arial" panose="020B0604020202020204" pitchFamily="34" charset="0"/>
              </a:rPr>
              <a:t>довідки</a:t>
            </a:r>
            <a:r>
              <a:rPr lang="ru-RU" dirty="0" smtClean="0">
                <a:solidFill>
                  <a:schemeClr val="tx1"/>
                </a:solidFill>
                <a:latin typeface="Arial" panose="020B0604020202020204" pitchFamily="34" charset="0"/>
                <a:cs typeface="Arial" panose="020B0604020202020204" pitchFamily="34" charset="0"/>
              </a:rPr>
              <a:t> з </a:t>
            </a:r>
            <a:r>
              <a:rPr lang="ru-RU" dirty="0" err="1" smtClean="0">
                <a:solidFill>
                  <a:schemeClr val="tx1"/>
                </a:solidFill>
                <a:latin typeface="Arial" panose="020B0604020202020204" pitchFamily="34" charset="0"/>
                <a:cs typeface="Arial" panose="020B0604020202020204" pitchFamily="34" charset="0"/>
              </a:rPr>
              <a:t>Державної</a:t>
            </a:r>
            <a:r>
              <a:rPr lang="ru-RU" dirty="0" smtClean="0">
                <a:solidFill>
                  <a:schemeClr val="tx1"/>
                </a:solidFill>
                <a:latin typeface="Arial" panose="020B0604020202020204" pitchFamily="34" charset="0"/>
                <a:cs typeface="Arial" panose="020B0604020202020204" pitchFamily="34" charset="0"/>
              </a:rPr>
              <a:t> </a:t>
            </a:r>
            <a:r>
              <a:rPr lang="ru-RU" dirty="0" err="1" smtClean="0">
                <a:solidFill>
                  <a:schemeClr val="tx1"/>
                </a:solidFill>
                <a:latin typeface="Arial" panose="020B0604020202020204" pitchFamily="34" charset="0"/>
                <a:cs typeface="Arial" panose="020B0604020202020204" pitchFamily="34" charset="0"/>
              </a:rPr>
              <a:t>податкової</a:t>
            </a:r>
            <a:r>
              <a:rPr lang="ru-RU" dirty="0" smtClean="0">
                <a:solidFill>
                  <a:schemeClr val="tx1"/>
                </a:solidFill>
                <a:latin typeface="Arial" panose="020B0604020202020204" pitchFamily="34" charset="0"/>
                <a:cs typeface="Arial" panose="020B0604020202020204" pitchFamily="34" charset="0"/>
              </a:rPr>
              <a:t> </a:t>
            </a:r>
            <a:r>
              <a:rPr lang="ru-RU" dirty="0" err="1" smtClean="0">
                <a:solidFill>
                  <a:schemeClr val="tx1"/>
                </a:solidFill>
                <a:latin typeface="Arial" panose="020B0604020202020204" pitchFamily="34" charset="0"/>
                <a:cs typeface="Arial" panose="020B0604020202020204" pitchFamily="34" charset="0"/>
              </a:rPr>
              <a:t>служби</a:t>
            </a:r>
            <a:r>
              <a:rPr lang="ru-RU" dirty="0" smtClean="0">
                <a:solidFill>
                  <a:schemeClr val="tx1"/>
                </a:solidFill>
                <a:latin typeface="Arial" panose="020B0604020202020204" pitchFamily="34" charset="0"/>
                <a:cs typeface="Arial" panose="020B0604020202020204" pitchFamily="34" charset="0"/>
              </a:rPr>
              <a:t> </a:t>
            </a:r>
            <a:r>
              <a:rPr lang="ru-RU" dirty="0" err="1" smtClean="0">
                <a:solidFill>
                  <a:schemeClr val="tx1"/>
                </a:solidFill>
                <a:latin typeface="Arial" panose="020B0604020202020204" pitchFamily="34" charset="0"/>
                <a:cs typeface="Arial" panose="020B0604020202020204" pitchFamily="34" charset="0"/>
              </a:rPr>
              <a:t>України</a:t>
            </a:r>
            <a:r>
              <a:rPr lang="ru-RU" dirty="0" smtClean="0">
                <a:solidFill>
                  <a:schemeClr val="tx1"/>
                </a:solidFill>
                <a:latin typeface="Arial" panose="020B0604020202020204" pitchFamily="34" charset="0"/>
                <a:cs typeface="Arial" panose="020B0604020202020204" pitchFamily="34" charset="0"/>
              </a:rPr>
              <a:t> про </a:t>
            </a:r>
            <a:r>
              <a:rPr lang="ru-RU" dirty="0" err="1" smtClean="0">
                <a:solidFill>
                  <a:schemeClr val="tx1"/>
                </a:solidFill>
                <a:latin typeface="Arial" panose="020B0604020202020204" pitchFamily="34" charset="0"/>
                <a:cs typeface="Arial" panose="020B0604020202020204" pitchFamily="34" charset="0"/>
              </a:rPr>
              <a:t>відсутність</a:t>
            </a:r>
            <a:r>
              <a:rPr lang="ru-RU" dirty="0" smtClean="0">
                <a:solidFill>
                  <a:schemeClr val="tx1"/>
                </a:solidFill>
                <a:latin typeface="Arial" panose="020B0604020202020204" pitchFamily="34" charset="0"/>
                <a:cs typeface="Arial" panose="020B0604020202020204" pitchFamily="34" charset="0"/>
              </a:rPr>
              <a:t> </a:t>
            </a:r>
            <a:r>
              <a:rPr lang="ru-RU" dirty="0" err="1" smtClean="0">
                <a:solidFill>
                  <a:schemeClr val="tx1"/>
                </a:solidFill>
                <a:latin typeface="Arial" panose="020B0604020202020204" pitchFamily="34" charset="0"/>
                <a:cs typeface="Arial" panose="020B0604020202020204" pitchFamily="34" charset="0"/>
              </a:rPr>
              <a:t>заборгованості</a:t>
            </a:r>
            <a:r>
              <a:rPr lang="ru-RU" dirty="0" smtClean="0">
                <a:solidFill>
                  <a:schemeClr val="tx1"/>
                </a:solidFill>
                <a:latin typeface="Arial" panose="020B0604020202020204" pitchFamily="34" charset="0"/>
                <a:cs typeface="Arial" panose="020B0604020202020204" pitchFamily="34" charset="0"/>
              </a:rPr>
              <a:t> </a:t>
            </a:r>
            <a:r>
              <a:rPr lang="ru-RU" dirty="0" err="1" smtClean="0">
                <a:solidFill>
                  <a:schemeClr val="tx1"/>
                </a:solidFill>
                <a:latin typeface="Arial" panose="020B0604020202020204" pitchFamily="34" charset="0"/>
                <a:cs typeface="Arial" panose="020B0604020202020204" pitchFamily="34" charset="0"/>
              </a:rPr>
              <a:t>із</a:t>
            </a:r>
            <a:r>
              <a:rPr lang="en-US" dirty="0" smtClean="0">
                <a:solidFill>
                  <a:schemeClr val="tx1"/>
                </a:solidFill>
                <a:latin typeface="Arial" panose="020B0604020202020204" pitchFamily="34" charset="0"/>
                <a:cs typeface="Arial" panose="020B0604020202020204" pitchFamily="34" charset="0"/>
              </a:rPr>
              <a:t> </a:t>
            </a:r>
            <a:r>
              <a:rPr lang="ru-RU" dirty="0" err="1" smtClean="0">
                <a:solidFill>
                  <a:schemeClr val="tx1"/>
                </a:solidFill>
                <a:latin typeface="Arial" panose="020B0604020202020204" pitchFamily="34" charset="0"/>
                <a:cs typeface="Arial" panose="020B0604020202020204" pitchFamily="34" charset="0"/>
              </a:rPr>
              <a:t>сплати</a:t>
            </a:r>
            <a:r>
              <a:rPr lang="ru-RU" dirty="0" smtClean="0">
                <a:solidFill>
                  <a:schemeClr val="tx1"/>
                </a:solidFill>
                <a:latin typeface="Arial" panose="020B0604020202020204" pitchFamily="34" charset="0"/>
                <a:cs typeface="Arial" panose="020B0604020202020204" pitchFamily="34" charset="0"/>
              </a:rPr>
              <a:t> </a:t>
            </a:r>
            <a:r>
              <a:rPr lang="ru-RU" dirty="0" err="1" smtClean="0">
                <a:solidFill>
                  <a:schemeClr val="tx1"/>
                </a:solidFill>
                <a:latin typeface="Arial" panose="020B0604020202020204" pitchFamily="34" charset="0"/>
                <a:cs typeface="Arial" panose="020B0604020202020204" pitchFamily="34" charset="0"/>
              </a:rPr>
              <a:t>податків</a:t>
            </a:r>
            <a:r>
              <a:rPr lang="ru-RU" dirty="0" smtClean="0">
                <a:solidFill>
                  <a:schemeClr val="tx1"/>
                </a:solidFill>
                <a:latin typeface="Arial" panose="020B0604020202020204" pitchFamily="34" charset="0"/>
                <a:cs typeface="Arial" panose="020B0604020202020204" pitchFamily="34" charset="0"/>
              </a:rPr>
              <a:t> і </a:t>
            </a:r>
            <a:r>
              <a:rPr lang="ru-RU" dirty="0" err="1" smtClean="0">
                <a:solidFill>
                  <a:schemeClr val="tx1"/>
                </a:solidFill>
                <a:latin typeface="Arial" panose="020B0604020202020204" pitchFamily="34" charset="0"/>
                <a:cs typeface="Arial" panose="020B0604020202020204" pitchFamily="34" charset="0"/>
              </a:rPr>
              <a:t>зборів</a:t>
            </a:r>
            <a:r>
              <a:rPr lang="ru-RU" dirty="0" smtClean="0">
                <a:solidFill>
                  <a:schemeClr val="tx1"/>
                </a:solidFill>
                <a:latin typeface="Arial" panose="020B0604020202020204" pitchFamily="34" charset="0"/>
                <a:cs typeface="Arial" panose="020B0604020202020204" pitchFamily="34" charset="0"/>
              </a:rPr>
              <a:t> (</a:t>
            </a:r>
            <a:r>
              <a:rPr lang="ru-RU" dirty="0" err="1" smtClean="0">
                <a:solidFill>
                  <a:schemeClr val="tx1"/>
                </a:solidFill>
                <a:latin typeface="Arial" panose="020B0604020202020204" pitchFamily="34" charset="0"/>
                <a:cs typeface="Arial" panose="020B0604020202020204" pitchFamily="34" charset="0"/>
              </a:rPr>
              <a:t>обов’язкових</a:t>
            </a:r>
            <a:r>
              <a:rPr lang="ru-RU" dirty="0" smtClean="0">
                <a:solidFill>
                  <a:schemeClr val="tx1"/>
                </a:solidFill>
                <a:latin typeface="Arial" panose="020B0604020202020204" pitchFamily="34" charset="0"/>
                <a:cs typeface="Arial" panose="020B0604020202020204" pitchFamily="34" charset="0"/>
              </a:rPr>
              <a:t> </a:t>
            </a:r>
            <a:r>
              <a:rPr lang="ru-RU" dirty="0" err="1" smtClean="0">
                <a:solidFill>
                  <a:schemeClr val="tx1"/>
                </a:solidFill>
                <a:latin typeface="Arial" panose="020B0604020202020204" pitchFamily="34" charset="0"/>
                <a:cs typeface="Arial" panose="020B0604020202020204" pitchFamily="34" charset="0"/>
              </a:rPr>
              <a:t>платежів</a:t>
            </a:r>
            <a:r>
              <a:rPr lang="ru-RU" dirty="0" smtClean="0">
                <a:solidFill>
                  <a:schemeClr val="tx1"/>
                </a:solidFill>
                <a:latin typeface="Arial" panose="020B0604020202020204" pitchFamily="34" charset="0"/>
                <a:cs typeface="Arial" panose="020B0604020202020204" pitchFamily="34" charset="0"/>
              </a:rPr>
              <a:t>), </a:t>
            </a:r>
            <a:r>
              <a:rPr lang="ru-RU" dirty="0" err="1" smtClean="0">
                <a:solidFill>
                  <a:schemeClr val="tx1"/>
                </a:solidFill>
                <a:latin typeface="Arial" panose="020B0604020202020204" pitchFamily="34" charset="0"/>
                <a:cs typeface="Arial" panose="020B0604020202020204" pitchFamily="34" charset="0"/>
              </a:rPr>
              <a:t>наразі</a:t>
            </a:r>
            <a:r>
              <a:rPr lang="ru-RU" dirty="0" smtClean="0">
                <a:solidFill>
                  <a:schemeClr val="tx1"/>
                </a:solidFill>
                <a:latin typeface="Arial" panose="020B0604020202020204" pitchFamily="34" charset="0"/>
                <a:cs typeface="Arial" panose="020B0604020202020204" pitchFamily="34" charset="0"/>
              </a:rPr>
              <a:t> </a:t>
            </a:r>
            <a:r>
              <a:rPr lang="ru-RU" u="sng" dirty="0" err="1" smtClean="0">
                <a:solidFill>
                  <a:schemeClr val="tx1"/>
                </a:solidFill>
                <a:latin typeface="Arial" panose="020B0604020202020204" pitchFamily="34" charset="0"/>
                <a:cs typeface="Arial" panose="020B0604020202020204" pitchFamily="34" charset="0"/>
              </a:rPr>
              <a:t>реалізована</a:t>
            </a:r>
            <a:r>
              <a:rPr lang="ru-RU" u="sng" dirty="0" smtClean="0">
                <a:solidFill>
                  <a:schemeClr val="tx1"/>
                </a:solidFill>
                <a:latin typeface="Arial" panose="020B0604020202020204" pitchFamily="34" charset="0"/>
                <a:cs typeface="Arial" panose="020B0604020202020204" pitchFamily="34" charset="0"/>
              </a:rPr>
              <a:t> в </a:t>
            </a:r>
            <a:r>
              <a:rPr lang="ru-RU" u="sng" dirty="0" err="1" smtClean="0">
                <a:solidFill>
                  <a:schemeClr val="tx1"/>
                </a:solidFill>
                <a:latin typeface="Arial" panose="020B0604020202020204" pitchFamily="34" charset="0"/>
                <a:cs typeface="Arial" panose="020B0604020202020204" pitchFamily="34" charset="0"/>
              </a:rPr>
              <a:t>повному</a:t>
            </a:r>
            <a:r>
              <a:rPr lang="en-US" u="sng" dirty="0" smtClean="0">
                <a:solidFill>
                  <a:schemeClr val="tx1"/>
                </a:solidFill>
                <a:latin typeface="Arial" panose="020B0604020202020204" pitchFamily="34" charset="0"/>
                <a:cs typeface="Arial" panose="020B0604020202020204" pitchFamily="34" charset="0"/>
              </a:rPr>
              <a:t> </a:t>
            </a:r>
            <a:r>
              <a:rPr lang="ru-RU" u="sng" dirty="0" err="1" smtClean="0">
                <a:solidFill>
                  <a:schemeClr val="tx1"/>
                </a:solidFill>
                <a:latin typeface="Arial" panose="020B0604020202020204" pitchFamily="34" charset="0"/>
                <a:cs typeface="Arial" panose="020B0604020202020204" pitchFamily="34" charset="0"/>
              </a:rPr>
              <a:t>обсязі</a:t>
            </a:r>
            <a:r>
              <a:rPr lang="ru-RU" u="sng" dirty="0" smtClean="0">
                <a:solidFill>
                  <a:schemeClr val="tx1"/>
                </a:solidFill>
                <a:latin typeface="Arial" panose="020B0604020202020204" pitchFamily="34" charset="0"/>
                <a:cs typeface="Arial" panose="020B0604020202020204" pitchFamily="34" charset="0"/>
              </a:rPr>
              <a:t>, в </a:t>
            </a:r>
            <a:r>
              <a:rPr lang="ru-RU" u="sng" dirty="0" err="1" smtClean="0">
                <a:solidFill>
                  <a:schemeClr val="tx1"/>
                </a:solidFill>
                <a:latin typeface="Arial" panose="020B0604020202020204" pitchFamily="34" charset="0"/>
                <a:cs typeface="Arial" panose="020B0604020202020204" pitchFamily="34" charset="0"/>
              </a:rPr>
              <a:t>Системі</a:t>
            </a:r>
            <a:r>
              <a:rPr lang="ru-RU" u="sng" dirty="0" smtClean="0">
                <a:solidFill>
                  <a:schemeClr val="tx1"/>
                </a:solidFill>
                <a:latin typeface="Arial" panose="020B0604020202020204" pitchFamily="34" charset="0"/>
                <a:cs typeface="Arial" panose="020B0604020202020204" pitchFamily="34" charset="0"/>
              </a:rPr>
              <a:t>.»</a:t>
            </a:r>
          </a:p>
          <a:p>
            <a:pPr algn="just"/>
            <a:endParaRPr lang="uk-UA" dirty="0" smtClean="0">
              <a:solidFill>
                <a:schemeClr val="tx1"/>
              </a:solidFill>
              <a:latin typeface="Arial" panose="020B0604020202020204" pitchFamily="34" charset="0"/>
              <a:cs typeface="Arial" panose="020B0604020202020204" pitchFamily="34" charset="0"/>
            </a:endParaRPr>
          </a:p>
          <a:p>
            <a:pPr marL="571500" indent="-571500" algn="just">
              <a:buFont typeface="Arial" panose="020B0604020202020204" pitchFamily="34" charset="0"/>
              <a:buChar char="•"/>
            </a:pPr>
            <a:r>
              <a:rPr lang="ru-RU" sz="3600" dirty="0" smtClean="0">
                <a:solidFill>
                  <a:schemeClr val="accent1">
                    <a:lumMod val="75000"/>
                  </a:schemeClr>
                </a:solidFill>
                <a:latin typeface="Arial" panose="020B0604020202020204" pitchFamily="34" charset="0"/>
                <a:cs typeface="Arial" panose="020B0604020202020204" pitchFamily="34" charset="0"/>
              </a:rPr>
              <a:t>Лист </a:t>
            </a:r>
            <a:r>
              <a:rPr lang="ru-RU" sz="3600" dirty="0">
                <a:solidFill>
                  <a:schemeClr val="accent1">
                    <a:lumMod val="75000"/>
                  </a:schemeClr>
                </a:solidFill>
                <a:latin typeface="Arial" panose="020B0604020202020204" pitchFamily="34" charset="0"/>
                <a:cs typeface="Arial" panose="020B0604020202020204" pitchFamily="34" charset="0"/>
              </a:rPr>
              <a:t>НАЗК № </a:t>
            </a:r>
            <a:r>
              <a:rPr lang="ru-RU" sz="3600" dirty="0" smtClean="0">
                <a:solidFill>
                  <a:schemeClr val="accent1">
                    <a:lumMod val="75000"/>
                  </a:schemeClr>
                </a:solidFill>
                <a:latin typeface="Arial" panose="020B0604020202020204" pitchFamily="34" charset="0"/>
                <a:cs typeface="Arial" panose="020B0604020202020204" pitchFamily="34" charset="0"/>
              </a:rPr>
              <a:t>23-06</a:t>
            </a:r>
            <a:r>
              <a:rPr lang="en-US" sz="3600" dirty="0" smtClean="0">
                <a:solidFill>
                  <a:schemeClr val="accent1">
                    <a:lumMod val="75000"/>
                  </a:schemeClr>
                </a:solidFill>
                <a:latin typeface="Arial" panose="020B0604020202020204" pitchFamily="34" charset="0"/>
                <a:cs typeface="Arial" panose="020B0604020202020204" pitchFamily="34" charset="0"/>
              </a:rPr>
              <a:t>/</a:t>
            </a:r>
            <a:r>
              <a:rPr lang="ru-RU" sz="3600" dirty="0" smtClean="0">
                <a:solidFill>
                  <a:schemeClr val="accent1">
                    <a:lumMod val="75000"/>
                  </a:schemeClr>
                </a:solidFill>
                <a:latin typeface="Arial" panose="020B0604020202020204" pitchFamily="34" charset="0"/>
                <a:cs typeface="Arial" panose="020B0604020202020204" pitchFamily="34" charset="0"/>
              </a:rPr>
              <a:t>12865-22 </a:t>
            </a:r>
            <a:r>
              <a:rPr lang="ru-RU" sz="3600" dirty="0" err="1">
                <a:solidFill>
                  <a:schemeClr val="accent1">
                    <a:lumMod val="75000"/>
                  </a:schemeClr>
                </a:solidFill>
                <a:latin typeface="Arial" panose="020B0604020202020204" pitchFamily="34" charset="0"/>
                <a:cs typeface="Arial" panose="020B0604020202020204" pitchFamily="34" charset="0"/>
              </a:rPr>
              <a:t>від</a:t>
            </a:r>
            <a:r>
              <a:rPr lang="ru-RU" sz="3600" dirty="0">
                <a:solidFill>
                  <a:schemeClr val="accent1">
                    <a:lumMod val="75000"/>
                  </a:schemeClr>
                </a:solidFill>
                <a:latin typeface="Arial" panose="020B0604020202020204" pitchFamily="34" charset="0"/>
                <a:cs typeface="Arial" panose="020B0604020202020204" pitchFamily="34" charset="0"/>
              </a:rPr>
              <a:t> 31.05.2022 </a:t>
            </a:r>
            <a:r>
              <a:rPr lang="ru-RU" sz="3600" dirty="0" smtClean="0">
                <a:solidFill>
                  <a:schemeClr val="accent1">
                    <a:lumMod val="75000"/>
                  </a:schemeClr>
                </a:solidFill>
                <a:latin typeface="Arial" panose="020B0604020202020204" pitchFamily="34" charset="0"/>
                <a:cs typeface="Arial" panose="020B0604020202020204" pitchFamily="34" charset="0"/>
              </a:rPr>
              <a:t> </a:t>
            </a:r>
            <a:r>
              <a:rPr lang="ru-RU" sz="3600" dirty="0" smtClean="0">
                <a:solidFill>
                  <a:schemeClr val="accent1">
                    <a:lumMod val="75000"/>
                  </a:schemeClr>
                </a:solidFill>
              </a:rPr>
              <a:t>  </a:t>
            </a:r>
            <a:r>
              <a:rPr lang="ru-RU" dirty="0" smtClean="0">
                <a:solidFill>
                  <a:schemeClr val="accent1">
                    <a:lumMod val="75000"/>
                  </a:schemeClr>
                </a:solidFill>
              </a:rPr>
              <a:t> </a:t>
            </a:r>
            <a:r>
              <a:rPr lang="ru-RU" sz="3200" dirty="0" smtClean="0">
                <a:solidFill>
                  <a:schemeClr val="accent1">
                    <a:lumMod val="75000"/>
                  </a:schemeClr>
                </a:solidFill>
              </a:rPr>
              <a:t>(роз</a:t>
            </a:r>
            <a:r>
              <a:rPr lang="en-US" sz="3200" dirty="0" smtClean="0">
                <a:solidFill>
                  <a:schemeClr val="accent1">
                    <a:lumMod val="75000"/>
                  </a:schemeClr>
                </a:solidFill>
              </a:rPr>
              <a:t>’</a:t>
            </a:r>
            <a:r>
              <a:rPr lang="ru-RU" sz="3200" dirty="0" err="1" smtClean="0">
                <a:solidFill>
                  <a:schemeClr val="accent1">
                    <a:lumMod val="75000"/>
                  </a:schemeClr>
                </a:solidFill>
              </a:rPr>
              <a:t>яснення</a:t>
            </a:r>
            <a:r>
              <a:rPr lang="ru-RU" sz="3200" dirty="0" smtClean="0">
                <a:solidFill>
                  <a:schemeClr val="accent1">
                    <a:lumMod val="75000"/>
                  </a:schemeClr>
                </a:solidFill>
              </a:rPr>
              <a:t> </a:t>
            </a:r>
            <a:r>
              <a:rPr lang="ru-RU" sz="3200" i="1" dirty="0" smtClean="0">
                <a:solidFill>
                  <a:schemeClr val="accent1">
                    <a:lumMod val="75000"/>
                  </a:schemeClr>
                </a:solidFill>
              </a:rPr>
              <a:t>п </a:t>
            </a:r>
            <a:r>
              <a:rPr lang="en-US" sz="3200" i="1" dirty="0" smtClean="0">
                <a:solidFill>
                  <a:schemeClr val="accent1">
                    <a:lumMod val="75000"/>
                  </a:schemeClr>
                </a:solidFill>
              </a:rPr>
              <a:t>2</a:t>
            </a:r>
            <a:r>
              <a:rPr lang="uk-UA" sz="3200" i="1" dirty="0" smtClean="0">
                <a:solidFill>
                  <a:schemeClr val="accent1">
                    <a:lumMod val="75000"/>
                  </a:schemeClr>
                </a:solidFill>
              </a:rPr>
              <a:t>, 3 </a:t>
            </a:r>
            <a:r>
              <a:rPr lang="ru-RU" sz="3200" i="1" dirty="0" err="1" smtClean="0">
                <a:solidFill>
                  <a:schemeClr val="accent1">
                    <a:lumMod val="75000"/>
                  </a:schemeClr>
                </a:solidFill>
              </a:rPr>
              <a:t>частини</a:t>
            </a:r>
            <a:r>
              <a:rPr lang="ru-RU" sz="3200" i="1" dirty="0" smtClean="0">
                <a:solidFill>
                  <a:schemeClr val="accent1">
                    <a:lumMod val="75000"/>
                  </a:schemeClr>
                </a:solidFill>
              </a:rPr>
              <a:t> </a:t>
            </a:r>
            <a:r>
              <a:rPr lang="ru-RU" sz="3200" i="1" dirty="0" err="1" smtClean="0">
                <a:solidFill>
                  <a:schemeClr val="accent1">
                    <a:lumMod val="75000"/>
                  </a:schemeClr>
                </a:solidFill>
              </a:rPr>
              <a:t>першої</a:t>
            </a:r>
            <a:r>
              <a:rPr lang="ru-RU" sz="3200" i="1" dirty="0" smtClean="0">
                <a:solidFill>
                  <a:schemeClr val="accent1">
                    <a:lumMod val="75000"/>
                  </a:schemeClr>
                </a:solidFill>
              </a:rPr>
              <a:t> </a:t>
            </a:r>
            <a:r>
              <a:rPr lang="ru-RU" sz="3200" i="1" dirty="0" err="1" smtClean="0">
                <a:solidFill>
                  <a:schemeClr val="accent1">
                    <a:lumMod val="75000"/>
                  </a:schemeClr>
                </a:solidFill>
              </a:rPr>
              <a:t>статті</a:t>
            </a:r>
            <a:r>
              <a:rPr lang="ru-RU" sz="3200" i="1" dirty="0" smtClean="0">
                <a:solidFill>
                  <a:schemeClr val="accent1">
                    <a:lumMod val="75000"/>
                  </a:schemeClr>
                </a:solidFill>
              </a:rPr>
              <a:t> 17 Закону) </a:t>
            </a:r>
          </a:p>
          <a:p>
            <a:pPr algn="just"/>
            <a:r>
              <a:rPr lang="uk-UA" sz="3200" dirty="0" smtClean="0">
                <a:solidFill>
                  <a:schemeClr val="accent1">
                    <a:lumMod val="75000"/>
                  </a:schemeClr>
                </a:solidFill>
              </a:rPr>
              <a:t>щодо функціонування </a:t>
            </a:r>
            <a:r>
              <a:rPr lang="uk-UA" sz="3200" dirty="0">
                <a:solidFill>
                  <a:schemeClr val="accent1">
                    <a:lumMod val="75000"/>
                  </a:schemeClr>
                </a:solidFill>
              </a:rPr>
              <a:t>Єдиного державного реєстру осіб, які вчинили </a:t>
            </a:r>
            <a:r>
              <a:rPr lang="uk-UA" sz="3200" dirty="0" smtClean="0">
                <a:solidFill>
                  <a:schemeClr val="accent1">
                    <a:lumMod val="75000"/>
                  </a:schemeClr>
                </a:solidFill>
              </a:rPr>
              <a:t>корупційні</a:t>
            </a:r>
            <a:r>
              <a:rPr lang="en-US" sz="3200" dirty="0" smtClean="0">
                <a:solidFill>
                  <a:schemeClr val="accent1">
                    <a:lumMod val="75000"/>
                  </a:schemeClr>
                </a:solidFill>
              </a:rPr>
              <a:t> </a:t>
            </a:r>
            <a:r>
              <a:rPr lang="uk-UA" sz="3200" dirty="0" smtClean="0">
                <a:solidFill>
                  <a:schemeClr val="accent1">
                    <a:lumMod val="75000"/>
                  </a:schemeClr>
                </a:solidFill>
              </a:rPr>
              <a:t>або </a:t>
            </a:r>
            <a:r>
              <a:rPr lang="uk-UA" sz="3200" dirty="0">
                <a:solidFill>
                  <a:schemeClr val="accent1">
                    <a:lumMod val="75000"/>
                  </a:schemeClr>
                </a:solidFill>
              </a:rPr>
              <a:t>пов’язані з корупцією </a:t>
            </a:r>
            <a:r>
              <a:rPr lang="uk-UA" sz="3200" dirty="0" smtClean="0">
                <a:solidFill>
                  <a:schemeClr val="accent1">
                    <a:lumMod val="75000"/>
                  </a:schemeClr>
                </a:solidFill>
              </a:rPr>
              <a:t>правопорушення:</a:t>
            </a:r>
            <a:endParaRPr lang="en-US" sz="3200" dirty="0" smtClean="0">
              <a:solidFill>
                <a:schemeClr val="accent1">
                  <a:lumMod val="75000"/>
                </a:schemeClr>
              </a:solidFill>
            </a:endParaRPr>
          </a:p>
          <a:p>
            <a:pPr algn="just"/>
            <a:r>
              <a:rPr lang="uk-UA" dirty="0" smtClean="0"/>
              <a:t>«з </a:t>
            </a:r>
            <a:r>
              <a:rPr lang="uk-UA" dirty="0"/>
              <a:t>24.02.2022, функції з перегляду відомостей стосовно фізичних та юридичних осіб, аналітичний блок Реєстру, а також формування та перевірка сформованих інформаційних довідок з Реєстру наразі </a:t>
            </a:r>
            <a:r>
              <a:rPr lang="uk-UA" u="sng" dirty="0"/>
              <a:t>тимчасово обмежена</a:t>
            </a:r>
            <a:r>
              <a:rPr lang="uk-UA" dirty="0"/>
              <a:t> з метою забезпечення захисту інформації </a:t>
            </a:r>
            <a:r>
              <a:rPr lang="uk-UA" dirty="0" smtClean="0"/>
              <a:t>…</a:t>
            </a:r>
            <a:r>
              <a:rPr lang="ru-RU" dirty="0"/>
              <a:t>не </a:t>
            </a:r>
            <a:r>
              <a:rPr lang="ru-RU" dirty="0" err="1"/>
              <a:t>будуть</a:t>
            </a:r>
            <a:r>
              <a:rPr lang="ru-RU" dirty="0"/>
              <a:t> </a:t>
            </a:r>
            <a:r>
              <a:rPr lang="ru-RU" dirty="0" err="1"/>
              <a:t>відновлені</a:t>
            </a:r>
            <a:r>
              <a:rPr lang="ru-RU" dirty="0"/>
              <a:t> до моменту </a:t>
            </a:r>
            <a:r>
              <a:rPr lang="ru-RU" dirty="0" err="1"/>
              <a:t>припинення</a:t>
            </a:r>
            <a:r>
              <a:rPr lang="ru-RU" dirty="0"/>
              <a:t> </a:t>
            </a:r>
            <a:r>
              <a:rPr lang="ru-RU" dirty="0" err="1"/>
              <a:t>або</a:t>
            </a:r>
            <a:r>
              <a:rPr lang="ru-RU" dirty="0"/>
              <a:t> </a:t>
            </a:r>
            <a:r>
              <a:rPr lang="ru-RU" dirty="0" err="1"/>
              <a:t>скасування</a:t>
            </a:r>
            <a:r>
              <a:rPr lang="ru-RU" dirty="0"/>
              <a:t> </a:t>
            </a:r>
            <a:r>
              <a:rPr lang="ru-RU" dirty="0" err="1"/>
              <a:t>воєнного</a:t>
            </a:r>
            <a:r>
              <a:rPr lang="ru-RU" dirty="0"/>
              <a:t> стану в </a:t>
            </a:r>
            <a:r>
              <a:rPr lang="ru-RU" dirty="0" err="1"/>
              <a:t>Україні</a:t>
            </a:r>
            <a:r>
              <a:rPr lang="ru-RU" dirty="0" smtClean="0"/>
              <a:t>.»</a:t>
            </a:r>
          </a:p>
          <a:p>
            <a:pPr algn="just"/>
            <a:r>
              <a:rPr lang="ru-RU" dirty="0" smtClean="0">
                <a:solidFill>
                  <a:schemeClr val="tx1"/>
                </a:solidFill>
              </a:rPr>
              <a:t>«</a:t>
            </a:r>
            <a:r>
              <a:rPr lang="uk-UA" dirty="0">
                <a:solidFill>
                  <a:schemeClr val="tx1"/>
                </a:solidFill>
              </a:rPr>
              <a:t>Національне агентство відновило тимчасово обмежену функцію з формування інформаційних довідок з Реєстру в онлайн режимі стосовно фізичних та юридичних осіб </a:t>
            </a:r>
            <a:r>
              <a:rPr lang="uk-UA" u="sng" dirty="0">
                <a:solidFill>
                  <a:schemeClr val="tx1"/>
                </a:solidFill>
              </a:rPr>
              <a:t>за допомогою їх кваліфікаційних електронних підписів та електронних печаток</a:t>
            </a:r>
            <a:r>
              <a:rPr lang="uk-UA" dirty="0">
                <a:solidFill>
                  <a:schemeClr val="tx1"/>
                </a:solidFill>
              </a:rPr>
              <a:t>:</a:t>
            </a:r>
            <a:r>
              <a:rPr lang="ru-RU" dirty="0" smtClean="0">
                <a:solidFill>
                  <a:schemeClr val="tx1"/>
                </a:solidFill>
              </a:rPr>
              <a:t>»</a:t>
            </a:r>
            <a:endParaRPr lang="uk-UA" dirty="0">
              <a:solidFill>
                <a:schemeClr val="tx1"/>
              </a:solidFill>
            </a:endParaRPr>
          </a:p>
        </p:txBody>
      </p:sp>
      <p:sp>
        <p:nvSpPr>
          <p:cNvPr id="5" name="TextBox 4"/>
          <p:cNvSpPr txBox="1"/>
          <p:nvPr/>
        </p:nvSpPr>
        <p:spPr>
          <a:xfrm>
            <a:off x="3381477" y="2571720"/>
            <a:ext cx="14664912" cy="1908215"/>
          </a:xfrm>
          <a:prstGeom prst="rect">
            <a:avLst/>
          </a:prstGeom>
          <a:noFill/>
        </p:spPr>
        <p:txBody>
          <a:bodyPr wrap="none" lIns="182880" tIns="91440" rIns="182880" bIns="91440" rtlCol="0">
            <a:spAutoFit/>
          </a:bodyPr>
          <a:lstStyle/>
          <a:p>
            <a:pPr lvl="0"/>
            <a:r>
              <a:rPr lang="uk-UA" sz="4800" dirty="0">
                <a:solidFill>
                  <a:schemeClr val="accent1">
                    <a:lumMod val="50000"/>
                  </a:schemeClr>
                </a:solidFill>
                <a:latin typeface="Arial" panose="020B0604020202020204" pitchFamily="34" charset="0"/>
                <a:ea typeface="+mn-ea"/>
                <a:cs typeface="Arial" panose="020B0604020202020204" pitchFamily="34" charset="0"/>
              </a:rPr>
              <a:t>Стаття 17 Закону: особливості воєнного стану</a:t>
            </a:r>
          </a:p>
          <a:p>
            <a:endParaRPr lang="uk-UA" sz="6400" dirty="0">
              <a:effectLst>
                <a:outerShdw blurRad="38100" dist="38100" dir="2700000" algn="tl">
                  <a:srgbClr val="000000">
                    <a:alpha val="43137"/>
                  </a:srgbClr>
                </a:outerShdw>
              </a:effectLst>
              <a:latin typeface="+mj-lt"/>
            </a:endParaRPr>
          </a:p>
        </p:txBody>
      </p:sp>
      <p:pic>
        <p:nvPicPr>
          <p:cNvPr id="6"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752545" y="0"/>
            <a:ext cx="6631455" cy="3315728"/>
          </a:xfrm>
          <a:prstGeom prst="rect">
            <a:avLst/>
          </a:prstGeom>
        </p:spPr>
      </p:pic>
      <p:pic>
        <p:nvPicPr>
          <p:cNvPr id="7"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67798" y="67428"/>
            <a:ext cx="7417619" cy="2870619"/>
          </a:xfrm>
          <a:prstGeom prst="rect">
            <a:avLst/>
          </a:prstGeom>
        </p:spPr>
      </p:pic>
      <p:pic>
        <p:nvPicPr>
          <p:cNvPr id="10" name="Picture 9">
            <a:extLst>
              <a:ext uri="{FF2B5EF4-FFF2-40B4-BE49-F238E27FC236}">
                <a16:creationId xmlns:a16="http://schemas.microsoft.com/office/drawing/2014/main" id="{61DCD8D1-7763-2096-9859-042C527A66E0}"/>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9410805" y="-85071"/>
            <a:ext cx="6348553" cy="3175618"/>
          </a:xfrm>
          <a:prstGeom prst="rect">
            <a:avLst/>
          </a:prstGeom>
        </p:spPr>
      </p:pic>
    </p:spTree>
    <p:extLst>
      <p:ext uri="{BB962C8B-B14F-4D97-AF65-F5344CB8AC3E}">
        <p14:creationId xmlns:p14="http://schemas.microsoft.com/office/powerpoint/2010/main" val="8382803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579"/>
        <p:cNvGrpSpPr/>
        <p:nvPr/>
      </p:nvGrpSpPr>
      <p:grpSpPr>
        <a:xfrm>
          <a:off x="0" y="0"/>
          <a:ext cx="0" cy="0"/>
          <a:chOff x="0" y="0"/>
          <a:chExt cx="0" cy="0"/>
        </a:xfrm>
      </p:grpSpPr>
      <p:sp>
        <p:nvSpPr>
          <p:cNvPr id="9" name="Прямоугольник 2"/>
          <p:cNvSpPr/>
          <p:nvPr/>
        </p:nvSpPr>
        <p:spPr>
          <a:xfrm>
            <a:off x="1065102" y="3093173"/>
            <a:ext cx="22616453" cy="13111282"/>
          </a:xfrm>
          <a:prstGeom prst="rect">
            <a:avLst/>
          </a:prstGeom>
        </p:spPr>
        <p:txBody>
          <a:bodyPr wrap="square" lIns="182880" tIns="91440" rIns="182880" bIns="91440">
            <a:spAutoFit/>
          </a:bodyPr>
          <a:lstStyle/>
          <a:p>
            <a:pPr algn="l"/>
            <a:r>
              <a:rPr lang="ru-RU" sz="3600" dirty="0" smtClean="0">
                <a:solidFill>
                  <a:schemeClr val="accent1">
                    <a:lumMod val="75000"/>
                  </a:schemeClr>
                </a:solidFill>
              </a:rPr>
              <a:t>Лист </a:t>
            </a:r>
            <a:r>
              <a:rPr lang="ru-RU" sz="3600" dirty="0" err="1">
                <a:solidFill>
                  <a:schemeClr val="accent1">
                    <a:lumMod val="75000"/>
                  </a:schemeClr>
                </a:solidFill>
              </a:rPr>
              <a:t>Міністерства</a:t>
            </a:r>
            <a:r>
              <a:rPr lang="ru-RU" sz="3600" dirty="0">
                <a:solidFill>
                  <a:schemeClr val="accent1">
                    <a:lumMod val="75000"/>
                  </a:schemeClr>
                </a:solidFill>
              </a:rPr>
              <a:t> </a:t>
            </a:r>
            <a:r>
              <a:rPr lang="ru-RU" sz="3600" dirty="0" err="1">
                <a:solidFill>
                  <a:schemeClr val="accent1">
                    <a:lumMod val="75000"/>
                  </a:schemeClr>
                </a:solidFill>
              </a:rPr>
              <a:t>внутрішніх</a:t>
            </a:r>
            <a:r>
              <a:rPr lang="ru-RU" sz="3600" dirty="0">
                <a:solidFill>
                  <a:schemeClr val="accent1">
                    <a:lumMod val="75000"/>
                  </a:schemeClr>
                </a:solidFill>
              </a:rPr>
              <a:t> справ </a:t>
            </a:r>
            <a:r>
              <a:rPr lang="ru-RU" sz="3600" dirty="0" err="1">
                <a:solidFill>
                  <a:schemeClr val="accent1">
                    <a:lumMod val="75000"/>
                  </a:schemeClr>
                </a:solidFill>
              </a:rPr>
              <a:t>України</a:t>
            </a:r>
            <a:r>
              <a:rPr lang="ru-RU" sz="3600" dirty="0">
                <a:solidFill>
                  <a:schemeClr val="accent1">
                    <a:lumMod val="75000"/>
                  </a:schemeClr>
                </a:solidFill>
              </a:rPr>
              <a:t> </a:t>
            </a:r>
            <a:r>
              <a:rPr lang="ru-RU" sz="3600" dirty="0" err="1">
                <a:solidFill>
                  <a:schemeClr val="accent1">
                    <a:lumMod val="75000"/>
                  </a:schemeClr>
                </a:solidFill>
              </a:rPr>
              <a:t>від</a:t>
            </a:r>
            <a:r>
              <a:rPr lang="ru-RU" sz="3600" dirty="0">
                <a:solidFill>
                  <a:schemeClr val="accent1">
                    <a:lumMod val="75000"/>
                  </a:schemeClr>
                </a:solidFill>
              </a:rPr>
              <a:t> 23.05.2022 № 12655/16-2022</a:t>
            </a:r>
            <a:r>
              <a:rPr lang="ru-RU" dirty="0">
                <a:solidFill>
                  <a:schemeClr val="accent1">
                    <a:lumMod val="75000"/>
                  </a:schemeClr>
                </a:solidFill>
              </a:rPr>
              <a:t> </a:t>
            </a:r>
            <a:r>
              <a:rPr lang="ru-RU" dirty="0" smtClean="0">
                <a:solidFill>
                  <a:schemeClr val="accent1">
                    <a:lumMod val="75000"/>
                  </a:schemeClr>
                </a:solidFill>
              </a:rPr>
              <a:t>(</a:t>
            </a:r>
            <a:r>
              <a:rPr lang="ru-RU" i="1" dirty="0">
                <a:solidFill>
                  <a:schemeClr val="accent1">
                    <a:lumMod val="75000"/>
                  </a:schemeClr>
                </a:solidFill>
              </a:rPr>
              <a:t>п</a:t>
            </a:r>
            <a:r>
              <a:rPr lang="ru-RU" i="1" dirty="0" smtClean="0">
                <a:solidFill>
                  <a:schemeClr val="accent1">
                    <a:lumMod val="75000"/>
                  </a:schemeClr>
                </a:solidFill>
              </a:rPr>
              <a:t> </a:t>
            </a:r>
            <a:r>
              <a:rPr lang="ru-RU" i="1" dirty="0">
                <a:solidFill>
                  <a:schemeClr val="accent1">
                    <a:lumMod val="75000"/>
                  </a:schemeClr>
                </a:solidFill>
              </a:rPr>
              <a:t>5, 6 </a:t>
            </a:r>
            <a:r>
              <a:rPr lang="ru-RU" i="1" dirty="0" err="1">
                <a:solidFill>
                  <a:schemeClr val="accent1">
                    <a:lumMod val="75000"/>
                  </a:schemeClr>
                </a:solidFill>
              </a:rPr>
              <a:t>частини</a:t>
            </a:r>
            <a:r>
              <a:rPr lang="ru-RU" i="1" dirty="0">
                <a:solidFill>
                  <a:schemeClr val="accent1">
                    <a:lumMod val="75000"/>
                  </a:schemeClr>
                </a:solidFill>
              </a:rPr>
              <a:t> </a:t>
            </a:r>
            <a:r>
              <a:rPr lang="ru-RU" i="1" dirty="0" err="1">
                <a:solidFill>
                  <a:schemeClr val="accent1">
                    <a:lumMod val="75000"/>
                  </a:schemeClr>
                </a:solidFill>
              </a:rPr>
              <a:t>першої</a:t>
            </a:r>
            <a:r>
              <a:rPr lang="ru-RU" i="1" dirty="0">
                <a:solidFill>
                  <a:schemeClr val="accent1">
                    <a:lumMod val="75000"/>
                  </a:schemeClr>
                </a:solidFill>
              </a:rPr>
              <a:t> </a:t>
            </a:r>
            <a:r>
              <a:rPr lang="ru-RU" i="1" dirty="0" err="1">
                <a:solidFill>
                  <a:schemeClr val="accent1">
                    <a:lumMod val="75000"/>
                  </a:schemeClr>
                </a:solidFill>
              </a:rPr>
              <a:t>статті</a:t>
            </a:r>
            <a:r>
              <a:rPr lang="ru-RU" i="1" dirty="0">
                <a:solidFill>
                  <a:schemeClr val="accent1">
                    <a:lumMod val="75000"/>
                  </a:schemeClr>
                </a:solidFill>
              </a:rPr>
              <a:t> 17 </a:t>
            </a:r>
            <a:r>
              <a:rPr lang="ru-RU" i="1" dirty="0" smtClean="0">
                <a:solidFill>
                  <a:schemeClr val="accent1">
                    <a:lumMod val="75000"/>
                  </a:schemeClr>
                </a:solidFill>
              </a:rPr>
              <a:t>Закону) </a:t>
            </a:r>
          </a:p>
          <a:p>
            <a:pPr algn="just"/>
            <a:r>
              <a:rPr lang="uk-UA" dirty="0" smtClean="0"/>
              <a:t>«відомості </a:t>
            </a:r>
            <a:r>
              <a:rPr lang="uk-UA" dirty="0"/>
              <a:t>про притягнення до кримінальної відповідальності, відсутність (наявність) судимості або обмежень, передбачених кримінальним процесуальним законодавством України, надаються у формі </a:t>
            </a:r>
            <a:r>
              <a:rPr lang="uk-UA" u="sng" dirty="0"/>
              <a:t>витягів </a:t>
            </a:r>
            <a:r>
              <a:rPr lang="uk-UA" dirty="0"/>
              <a:t>з інформаційно-аналітичної системи «Облік відомостей про притягнення особи до кримінальної відповідальності та наявності судимості</a:t>
            </a:r>
            <a:r>
              <a:rPr lang="uk-UA" dirty="0" smtClean="0"/>
              <a:t>»</a:t>
            </a:r>
          </a:p>
          <a:p>
            <a:pPr algn="l"/>
            <a:r>
              <a:rPr lang="ru-RU" dirty="0" smtClean="0">
                <a:solidFill>
                  <a:schemeClr val="tx1"/>
                </a:solidFill>
              </a:rPr>
              <a:t>«</a:t>
            </a:r>
            <a:r>
              <a:rPr lang="ru-RU" dirty="0" err="1" smtClean="0">
                <a:solidFill>
                  <a:schemeClr val="tx1"/>
                </a:solidFill>
              </a:rPr>
              <a:t>Замовити</a:t>
            </a:r>
            <a:r>
              <a:rPr lang="ru-RU" dirty="0" smtClean="0">
                <a:solidFill>
                  <a:schemeClr val="tx1"/>
                </a:solidFill>
              </a:rPr>
              <a:t> </a:t>
            </a:r>
            <a:r>
              <a:rPr lang="ru-RU" dirty="0" err="1" smtClean="0">
                <a:solidFill>
                  <a:schemeClr val="tx1"/>
                </a:solidFill>
              </a:rPr>
              <a:t>витяг</a:t>
            </a:r>
            <a:r>
              <a:rPr lang="ru-RU" dirty="0" smtClean="0">
                <a:solidFill>
                  <a:schemeClr val="tx1"/>
                </a:solidFill>
              </a:rPr>
              <a:t> </a:t>
            </a:r>
            <a:r>
              <a:rPr lang="ru-RU" dirty="0">
                <a:solidFill>
                  <a:schemeClr val="tx1"/>
                </a:solidFill>
              </a:rPr>
              <a:t>в </a:t>
            </a:r>
            <a:r>
              <a:rPr lang="ru-RU" dirty="0" err="1">
                <a:solidFill>
                  <a:schemeClr val="tx1"/>
                </a:solidFill>
              </a:rPr>
              <a:t>електронній</a:t>
            </a:r>
            <a:r>
              <a:rPr lang="ru-RU" dirty="0">
                <a:solidFill>
                  <a:schemeClr val="tx1"/>
                </a:solidFill>
              </a:rPr>
              <a:t> </a:t>
            </a:r>
            <a:r>
              <a:rPr lang="ru-RU" dirty="0" err="1">
                <a:solidFill>
                  <a:schemeClr val="tx1"/>
                </a:solidFill>
              </a:rPr>
              <a:t>формі</a:t>
            </a:r>
            <a:r>
              <a:rPr lang="ru-RU" dirty="0">
                <a:solidFill>
                  <a:schemeClr val="tx1"/>
                </a:solidFill>
              </a:rPr>
              <a:t> </a:t>
            </a:r>
            <a:r>
              <a:rPr lang="ru-RU" dirty="0" err="1">
                <a:solidFill>
                  <a:schemeClr val="tx1"/>
                </a:solidFill>
              </a:rPr>
              <a:t>можна</a:t>
            </a:r>
            <a:r>
              <a:rPr lang="ru-RU" dirty="0">
                <a:solidFill>
                  <a:schemeClr val="tx1"/>
                </a:solidFill>
              </a:rPr>
              <a:t> </a:t>
            </a:r>
            <a:endParaRPr lang="en-US" dirty="0" smtClean="0">
              <a:solidFill>
                <a:schemeClr val="tx1"/>
              </a:solidFill>
            </a:endParaRPr>
          </a:p>
          <a:p>
            <a:pPr algn="l"/>
            <a:r>
              <a:rPr lang="ru-RU" dirty="0" smtClean="0">
                <a:solidFill>
                  <a:schemeClr val="tx1"/>
                </a:solidFill>
              </a:rPr>
              <a:t>за </a:t>
            </a:r>
            <a:r>
              <a:rPr lang="ru-RU" dirty="0" err="1">
                <a:solidFill>
                  <a:schemeClr val="tx1"/>
                </a:solidFill>
              </a:rPr>
              <a:t>посиланням</a:t>
            </a:r>
            <a:r>
              <a:rPr lang="ru-RU" b="0" dirty="0">
                <a:solidFill>
                  <a:schemeClr val="accent1">
                    <a:lumMod val="75000"/>
                  </a:schemeClr>
                </a:solidFill>
              </a:rPr>
              <a:t> </a:t>
            </a:r>
            <a:r>
              <a:rPr lang="ru-RU" b="0" dirty="0">
                <a:solidFill>
                  <a:schemeClr val="accent1">
                    <a:lumMod val="75000"/>
                  </a:schemeClr>
                </a:solidFill>
                <a:hlinkClick r:id="rId3"/>
              </a:rPr>
              <a:t>https://vytiah.mvs.gov.ua</a:t>
            </a:r>
            <a:r>
              <a:rPr lang="ru-RU" b="0" dirty="0" smtClean="0">
                <a:solidFill>
                  <a:schemeClr val="accent1">
                    <a:lumMod val="75000"/>
                  </a:schemeClr>
                </a:solidFill>
                <a:hlinkClick r:id="rId3"/>
              </a:rPr>
              <a:t>.</a:t>
            </a:r>
            <a:r>
              <a:rPr lang="ru-RU" b="0" dirty="0" smtClean="0">
                <a:solidFill>
                  <a:schemeClr val="tx1"/>
                </a:solidFill>
                <a:hlinkClick r:id="rId3"/>
              </a:rPr>
              <a:t>»</a:t>
            </a:r>
            <a:endParaRPr lang="ru-RU" b="0" dirty="0" smtClean="0">
              <a:solidFill>
                <a:schemeClr val="tx1"/>
              </a:solidFill>
            </a:endParaRPr>
          </a:p>
          <a:p>
            <a:pPr algn="l"/>
            <a:endParaRPr lang="ru-RU" b="0" dirty="0">
              <a:solidFill>
                <a:schemeClr val="tx1"/>
              </a:solidFill>
            </a:endParaRPr>
          </a:p>
          <a:p>
            <a:pPr algn="l"/>
            <a:endParaRPr lang="ru-RU" b="0" dirty="0" smtClean="0">
              <a:solidFill>
                <a:schemeClr val="tx1"/>
              </a:solidFill>
            </a:endParaRPr>
          </a:p>
          <a:p>
            <a:pPr algn="l"/>
            <a:endParaRPr lang="ru-RU" b="0" dirty="0">
              <a:solidFill>
                <a:schemeClr val="tx1"/>
              </a:solidFill>
            </a:endParaRPr>
          </a:p>
          <a:p>
            <a:pPr algn="l"/>
            <a:endParaRPr lang="ru-RU" b="0" dirty="0" smtClean="0">
              <a:solidFill>
                <a:schemeClr val="tx1"/>
              </a:solidFill>
            </a:endParaRPr>
          </a:p>
          <a:p>
            <a:pPr algn="l"/>
            <a:endParaRPr lang="ru-RU" b="0" dirty="0">
              <a:solidFill>
                <a:schemeClr val="tx1"/>
              </a:solidFill>
            </a:endParaRPr>
          </a:p>
          <a:p>
            <a:pPr algn="l"/>
            <a:endParaRPr lang="ru-RU" b="0" dirty="0" smtClean="0">
              <a:solidFill>
                <a:schemeClr val="tx1"/>
              </a:solidFill>
            </a:endParaRPr>
          </a:p>
          <a:p>
            <a:pPr algn="l"/>
            <a:endParaRPr lang="ru-RU" b="0" dirty="0">
              <a:solidFill>
                <a:schemeClr val="tx1"/>
              </a:solidFill>
            </a:endParaRPr>
          </a:p>
          <a:p>
            <a:pPr algn="l"/>
            <a:endParaRPr lang="ru-RU" b="0" dirty="0" smtClean="0">
              <a:solidFill>
                <a:schemeClr val="tx1"/>
              </a:solidFill>
            </a:endParaRPr>
          </a:p>
          <a:p>
            <a:pPr algn="l"/>
            <a:endParaRPr lang="ru-RU" b="0" dirty="0">
              <a:solidFill>
                <a:schemeClr val="tx1"/>
              </a:solidFill>
            </a:endParaRPr>
          </a:p>
          <a:p>
            <a:pPr algn="l"/>
            <a:endParaRPr lang="ru-RU" b="0" dirty="0" smtClean="0">
              <a:solidFill>
                <a:schemeClr val="tx1"/>
              </a:solidFill>
            </a:endParaRPr>
          </a:p>
          <a:p>
            <a:pPr algn="l"/>
            <a:endParaRPr lang="ru-RU" b="0" dirty="0" smtClean="0">
              <a:solidFill>
                <a:schemeClr val="accent1">
                  <a:lumMod val="75000"/>
                </a:schemeClr>
              </a:solidFill>
            </a:endParaRPr>
          </a:p>
          <a:p>
            <a:pPr algn="l"/>
            <a:endParaRPr lang="uk-UA" i="1" dirty="0">
              <a:solidFill>
                <a:schemeClr val="accent1">
                  <a:lumMod val="75000"/>
                </a:schemeClr>
              </a:solidFill>
              <a:latin typeface="Arial" panose="020B0604020202020204" pitchFamily="34" charset="0"/>
              <a:cs typeface="Arial" panose="020B0604020202020204" pitchFamily="34" charset="0"/>
            </a:endParaRPr>
          </a:p>
          <a:p>
            <a:pPr algn="l"/>
            <a:endParaRPr lang="uk-UA" sz="3600" i="1" dirty="0">
              <a:solidFill>
                <a:schemeClr val="accent1">
                  <a:lumMod val="75000"/>
                </a:schemeClr>
              </a:solidFill>
              <a:latin typeface="Arial" panose="020B0604020202020204" pitchFamily="34" charset="0"/>
              <a:cs typeface="Arial" panose="020B0604020202020204" pitchFamily="34" charset="0"/>
            </a:endParaRPr>
          </a:p>
          <a:p>
            <a:pPr algn="l"/>
            <a:endParaRPr lang="uk-UA" sz="3600" dirty="0" smtClean="0">
              <a:solidFill>
                <a:schemeClr val="tx1"/>
              </a:solidFill>
              <a:latin typeface="Arial" panose="020B0604020202020204" pitchFamily="34" charset="0"/>
              <a:cs typeface="Arial" panose="020B0604020202020204" pitchFamily="34" charset="0"/>
            </a:endParaRPr>
          </a:p>
          <a:p>
            <a:pPr algn="l"/>
            <a:endParaRPr lang="uk-UA" sz="3600" dirty="0">
              <a:solidFill>
                <a:schemeClr val="tx1"/>
              </a:solidFill>
              <a:latin typeface="Arial" panose="020B0604020202020204" pitchFamily="34" charset="0"/>
              <a:cs typeface="Arial" panose="020B0604020202020204" pitchFamily="34" charset="0"/>
            </a:endParaRPr>
          </a:p>
          <a:p>
            <a:pPr algn="l"/>
            <a:endParaRPr lang="uk-UA" sz="3600" dirty="0">
              <a:solidFill>
                <a:schemeClr val="tx1"/>
              </a:solidFill>
              <a:latin typeface="Arial" panose="020B0604020202020204" pitchFamily="34" charset="0"/>
              <a:cs typeface="Arial" panose="020B0604020202020204" pitchFamily="34" charset="0"/>
            </a:endParaRPr>
          </a:p>
          <a:p>
            <a:pPr fontAlgn="base"/>
            <a:r>
              <a:rPr lang="uk-UA" dirty="0"/>
              <a:t/>
            </a:r>
            <a:br>
              <a:rPr lang="uk-UA" dirty="0"/>
            </a:br>
            <a:r>
              <a:rPr lang="uk-UA" dirty="0"/>
              <a:t/>
            </a:r>
            <a:br>
              <a:rPr lang="uk-UA" dirty="0"/>
            </a:br>
            <a:endParaRPr lang="uk-UA" dirty="0"/>
          </a:p>
        </p:txBody>
      </p:sp>
      <p:pic>
        <p:nvPicPr>
          <p:cNvPr id="1945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080172" y="5667270"/>
            <a:ext cx="9781954" cy="79630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7546399" y="-222555"/>
            <a:ext cx="6631455" cy="3315728"/>
          </a:xfrm>
          <a:prstGeom prst="rect">
            <a:avLst/>
          </a:prstGeom>
        </p:spPr>
      </p:pic>
      <p:pic>
        <p:nvPicPr>
          <p:cNvPr id="6"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81333" y="0"/>
            <a:ext cx="7417619" cy="2870619"/>
          </a:xfrm>
          <a:prstGeom prst="rect">
            <a:avLst/>
          </a:prstGeom>
        </p:spPr>
      </p:pic>
      <p:pic>
        <p:nvPicPr>
          <p:cNvPr id="7" name="Picture 9">
            <a:extLst>
              <a:ext uri="{FF2B5EF4-FFF2-40B4-BE49-F238E27FC236}">
                <a16:creationId xmlns:a16="http://schemas.microsoft.com/office/drawing/2014/main" id="{61DCD8D1-7763-2096-9859-042C527A66E0}"/>
              </a:ext>
            </a:extLst>
          </p:cNvPr>
          <p:cNvPicPr>
            <a:picLocks noChangeAspect="1"/>
          </p:cNvPicPr>
          <p:nvPr/>
        </p:nvPicPr>
        <p:blipFill>
          <a:blip r:embed="rId7" cstate="hqprint">
            <a:extLst>
              <a:ext uri="{28A0092B-C50C-407E-A947-70E740481C1C}">
                <a14:useLocalDpi xmlns:a14="http://schemas.microsoft.com/office/drawing/2010/main" val="0"/>
              </a:ext>
            </a:extLst>
          </a:blip>
          <a:stretch>
            <a:fillRect/>
          </a:stretch>
        </p:blipFill>
        <p:spPr>
          <a:xfrm>
            <a:off x="9551472" y="-344195"/>
            <a:ext cx="6348553" cy="3175618"/>
          </a:xfrm>
          <a:prstGeom prst="rect">
            <a:avLst/>
          </a:prstGeom>
        </p:spPr>
      </p:pic>
    </p:spTree>
    <p:extLst>
      <p:ext uri="{BB962C8B-B14F-4D97-AF65-F5344CB8AC3E}">
        <p14:creationId xmlns:p14="http://schemas.microsoft.com/office/powerpoint/2010/main" val="30359756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579"/>
        <p:cNvGrpSpPr/>
        <p:nvPr/>
      </p:nvGrpSpPr>
      <p:grpSpPr>
        <a:xfrm>
          <a:off x="0" y="0"/>
          <a:ext cx="0" cy="0"/>
          <a:chOff x="0" y="0"/>
          <a:chExt cx="0" cy="0"/>
        </a:xfrm>
      </p:grpSpPr>
      <p:sp>
        <p:nvSpPr>
          <p:cNvPr id="9" name="Прямоугольник 2"/>
          <p:cNvSpPr/>
          <p:nvPr/>
        </p:nvSpPr>
        <p:spPr>
          <a:xfrm>
            <a:off x="687416" y="3093173"/>
            <a:ext cx="22616453" cy="14450110"/>
          </a:xfrm>
          <a:prstGeom prst="rect">
            <a:avLst/>
          </a:prstGeom>
        </p:spPr>
        <p:txBody>
          <a:bodyPr wrap="square" lIns="182880" tIns="91440" rIns="182880" bIns="91440">
            <a:spAutoFit/>
          </a:bodyPr>
          <a:lstStyle/>
          <a:p>
            <a:pPr algn="just">
              <a:spcAft>
                <a:spcPts val="600"/>
              </a:spcAft>
            </a:pPr>
            <a:r>
              <a:rPr lang="ru-RU" sz="3600" dirty="0">
                <a:solidFill>
                  <a:schemeClr val="accent1">
                    <a:lumMod val="75000"/>
                  </a:schemeClr>
                </a:solidFill>
              </a:rPr>
              <a:t>Лист </a:t>
            </a:r>
            <a:r>
              <a:rPr lang="ru-RU" sz="3600" dirty="0" err="1">
                <a:solidFill>
                  <a:schemeClr val="accent1">
                    <a:lumMod val="75000"/>
                  </a:schemeClr>
                </a:solidFill>
              </a:rPr>
              <a:t>Міністерства</a:t>
            </a:r>
            <a:r>
              <a:rPr lang="ru-RU" sz="3600" dirty="0">
                <a:solidFill>
                  <a:schemeClr val="accent1">
                    <a:lumMod val="75000"/>
                  </a:schemeClr>
                </a:solidFill>
              </a:rPr>
              <a:t> </a:t>
            </a:r>
            <a:r>
              <a:rPr lang="uk-UA" sz="3600" dirty="0" smtClean="0">
                <a:solidFill>
                  <a:schemeClr val="accent1">
                    <a:lumMod val="75000"/>
                  </a:schemeClr>
                </a:solidFill>
              </a:rPr>
              <a:t>юстиції </a:t>
            </a:r>
            <a:r>
              <a:rPr lang="ru-RU" sz="3600" dirty="0" err="1" smtClean="0">
                <a:solidFill>
                  <a:schemeClr val="accent1">
                    <a:lumMod val="75000"/>
                  </a:schemeClr>
                </a:solidFill>
              </a:rPr>
              <a:t>України</a:t>
            </a:r>
            <a:r>
              <a:rPr lang="ru-RU" sz="3600" dirty="0">
                <a:solidFill>
                  <a:schemeClr val="accent1">
                    <a:lumMod val="75000"/>
                  </a:schemeClr>
                </a:solidFill>
              </a:rPr>
              <a:t> № </a:t>
            </a:r>
            <a:r>
              <a:rPr lang="ru-RU" sz="3600" dirty="0" smtClean="0">
                <a:solidFill>
                  <a:schemeClr val="accent1">
                    <a:lumMod val="75000"/>
                  </a:schemeClr>
                </a:solidFill>
              </a:rPr>
              <a:t>38570</a:t>
            </a:r>
            <a:r>
              <a:rPr lang="en-US" sz="3600" dirty="0" smtClean="0">
                <a:solidFill>
                  <a:schemeClr val="accent1">
                    <a:lumMod val="75000"/>
                  </a:schemeClr>
                </a:solidFill>
              </a:rPr>
              <a:t>/</a:t>
            </a:r>
            <a:r>
              <a:rPr lang="ru-RU" sz="3600" dirty="0" smtClean="0">
                <a:solidFill>
                  <a:schemeClr val="accent1">
                    <a:lumMod val="75000"/>
                  </a:schemeClr>
                </a:solidFill>
              </a:rPr>
              <a:t>44897-26-22</a:t>
            </a:r>
            <a:r>
              <a:rPr lang="en-US" sz="3600" dirty="0" smtClean="0">
                <a:solidFill>
                  <a:schemeClr val="accent1">
                    <a:lumMod val="75000"/>
                  </a:schemeClr>
                </a:solidFill>
              </a:rPr>
              <a:t>/</a:t>
            </a:r>
            <a:r>
              <a:rPr lang="ru-RU" sz="3600" dirty="0" smtClean="0">
                <a:solidFill>
                  <a:schemeClr val="accent1">
                    <a:lumMod val="75000"/>
                  </a:schemeClr>
                </a:solidFill>
              </a:rPr>
              <a:t>19.1.3 </a:t>
            </a:r>
            <a:r>
              <a:rPr lang="ru-RU" sz="3600" dirty="0" err="1">
                <a:solidFill>
                  <a:schemeClr val="accent1">
                    <a:lumMod val="75000"/>
                  </a:schemeClr>
                </a:solidFill>
              </a:rPr>
              <a:t>від</a:t>
            </a:r>
            <a:r>
              <a:rPr lang="ru-RU" sz="3600" dirty="0">
                <a:solidFill>
                  <a:schemeClr val="accent1">
                    <a:lumMod val="75000"/>
                  </a:schemeClr>
                </a:solidFill>
              </a:rPr>
              <a:t> 24.05.2022 </a:t>
            </a:r>
            <a:r>
              <a:rPr lang="ru-RU" dirty="0" smtClean="0">
                <a:solidFill>
                  <a:schemeClr val="accent1">
                    <a:lumMod val="75000"/>
                  </a:schemeClr>
                </a:solidFill>
              </a:rPr>
              <a:t>(</a:t>
            </a:r>
            <a:r>
              <a:rPr lang="ru-RU" i="1" dirty="0">
                <a:solidFill>
                  <a:schemeClr val="accent1">
                    <a:lumMod val="75000"/>
                  </a:schemeClr>
                </a:solidFill>
              </a:rPr>
              <a:t>п </a:t>
            </a:r>
            <a:r>
              <a:rPr lang="en-US" i="1" dirty="0" smtClean="0">
                <a:solidFill>
                  <a:schemeClr val="accent1">
                    <a:lumMod val="75000"/>
                  </a:schemeClr>
                </a:solidFill>
              </a:rPr>
              <a:t>8</a:t>
            </a:r>
            <a:r>
              <a:rPr lang="ru-RU" i="1" dirty="0" smtClean="0">
                <a:solidFill>
                  <a:schemeClr val="accent1">
                    <a:lumMod val="75000"/>
                  </a:schemeClr>
                </a:solidFill>
              </a:rPr>
              <a:t>, </a:t>
            </a:r>
            <a:r>
              <a:rPr lang="en-US" i="1" dirty="0" smtClean="0">
                <a:solidFill>
                  <a:schemeClr val="accent1">
                    <a:lumMod val="75000"/>
                  </a:schemeClr>
                </a:solidFill>
              </a:rPr>
              <a:t>9</a:t>
            </a:r>
            <a:r>
              <a:rPr lang="ru-RU" i="1" dirty="0" smtClean="0">
                <a:solidFill>
                  <a:schemeClr val="accent1">
                    <a:lumMod val="75000"/>
                  </a:schemeClr>
                </a:solidFill>
              </a:rPr>
              <a:t> ч</a:t>
            </a:r>
            <a:r>
              <a:rPr lang="uk-UA" i="1" dirty="0" smtClean="0">
                <a:solidFill>
                  <a:schemeClr val="accent1">
                    <a:lumMod val="75000"/>
                  </a:schemeClr>
                </a:solidFill>
              </a:rPr>
              <a:t>. 1 </a:t>
            </a:r>
            <a:r>
              <a:rPr lang="ru-RU" i="1" dirty="0" err="1" smtClean="0">
                <a:solidFill>
                  <a:schemeClr val="accent1">
                    <a:lumMod val="75000"/>
                  </a:schemeClr>
                </a:solidFill>
              </a:rPr>
              <a:t>статті</a:t>
            </a:r>
            <a:r>
              <a:rPr lang="ru-RU" i="1" dirty="0" smtClean="0">
                <a:solidFill>
                  <a:schemeClr val="accent1">
                    <a:lumMod val="75000"/>
                  </a:schemeClr>
                </a:solidFill>
              </a:rPr>
              <a:t> 17) </a:t>
            </a:r>
            <a:endParaRPr lang="ru-RU" i="1" dirty="0">
              <a:solidFill>
                <a:schemeClr val="accent1">
                  <a:lumMod val="75000"/>
                </a:schemeClr>
              </a:solidFill>
            </a:endParaRPr>
          </a:p>
          <a:p>
            <a:pPr algn="just"/>
            <a:r>
              <a:rPr lang="ru-RU" i="1" u="sng" dirty="0" err="1" smtClean="0"/>
              <a:t>Єдиний</a:t>
            </a:r>
            <a:r>
              <a:rPr lang="ru-RU" i="1" u="sng" dirty="0" smtClean="0"/>
              <a:t> </a:t>
            </a:r>
            <a:r>
              <a:rPr lang="ru-RU" i="1" u="sng" dirty="0" err="1" smtClean="0"/>
              <a:t>державний</a:t>
            </a:r>
            <a:r>
              <a:rPr lang="ru-RU" i="1" u="sng" dirty="0" smtClean="0"/>
              <a:t> </a:t>
            </a:r>
            <a:r>
              <a:rPr lang="ru-RU" i="1" u="sng" dirty="0" err="1" smtClean="0"/>
              <a:t>реєстр</a:t>
            </a:r>
            <a:r>
              <a:rPr lang="ru-RU" i="1" u="sng" dirty="0" smtClean="0"/>
              <a:t> </a:t>
            </a:r>
            <a:r>
              <a:rPr lang="ru-RU" i="1" u="sng" dirty="0" err="1"/>
              <a:t>юридичних</a:t>
            </a:r>
            <a:r>
              <a:rPr lang="ru-RU" i="1" u="sng" dirty="0"/>
              <a:t> </a:t>
            </a:r>
            <a:r>
              <a:rPr lang="ru-RU" i="1" u="sng" dirty="0" err="1"/>
              <a:t>осіб</a:t>
            </a:r>
            <a:r>
              <a:rPr lang="ru-RU" i="1" u="sng" dirty="0"/>
              <a:t>, </a:t>
            </a:r>
            <a:r>
              <a:rPr lang="ru-RU" i="1" u="sng" dirty="0" err="1"/>
              <a:t>фізичних</a:t>
            </a:r>
            <a:r>
              <a:rPr lang="ru-RU" i="1" u="sng" dirty="0"/>
              <a:t> </a:t>
            </a:r>
            <a:r>
              <a:rPr lang="ru-RU" i="1" u="sng" dirty="0" err="1"/>
              <a:t>осіб</a:t>
            </a:r>
            <a:r>
              <a:rPr lang="ru-RU" i="1" u="sng" dirty="0"/>
              <a:t> – </a:t>
            </a:r>
            <a:r>
              <a:rPr lang="ru-RU" i="1" u="sng" dirty="0" err="1"/>
              <a:t>підприємців</a:t>
            </a:r>
            <a:r>
              <a:rPr lang="ru-RU" i="1" u="sng" dirty="0"/>
              <a:t> та </a:t>
            </a:r>
            <a:r>
              <a:rPr lang="ru-RU" i="1" u="sng" dirty="0" err="1"/>
              <a:t>громадських</a:t>
            </a:r>
            <a:r>
              <a:rPr lang="ru-RU" i="1" u="sng" dirty="0"/>
              <a:t> </a:t>
            </a:r>
            <a:r>
              <a:rPr lang="ru-RU" i="1" u="sng" dirty="0" err="1"/>
              <a:t>формувань</a:t>
            </a:r>
            <a:endParaRPr lang="ru-RU" b="0" i="1" u="sng" dirty="0">
              <a:solidFill>
                <a:schemeClr val="tx1"/>
              </a:solidFill>
            </a:endParaRPr>
          </a:p>
          <a:p>
            <a:pPr algn="just"/>
            <a:r>
              <a:rPr lang="ru-RU" dirty="0" smtClean="0"/>
              <a:t>«Доступ </a:t>
            </a:r>
            <a:r>
              <a:rPr lang="ru-RU" dirty="0"/>
              <a:t>до </a:t>
            </a:r>
            <a:r>
              <a:rPr lang="ru-RU" dirty="0" err="1"/>
              <a:t>Єдиного</a:t>
            </a:r>
            <a:r>
              <a:rPr lang="ru-RU" dirty="0"/>
              <a:t> державного </a:t>
            </a:r>
            <a:r>
              <a:rPr lang="ru-RU" dirty="0" err="1"/>
              <a:t>реєстру</a:t>
            </a:r>
            <a:r>
              <a:rPr lang="ru-RU" dirty="0"/>
              <a:t> за </a:t>
            </a:r>
            <a:r>
              <a:rPr lang="ru-RU" dirty="0" err="1"/>
              <a:t>допомогою</a:t>
            </a:r>
            <a:r>
              <a:rPr lang="ru-RU" dirty="0"/>
              <a:t> прикладного </a:t>
            </a:r>
            <a:r>
              <a:rPr lang="ru-RU" dirty="0" err="1"/>
              <a:t>програмного</a:t>
            </a:r>
            <a:r>
              <a:rPr lang="ru-RU" dirty="0"/>
              <a:t> </a:t>
            </a:r>
            <a:r>
              <a:rPr lang="ru-RU" dirty="0" err="1"/>
              <a:t>інтерфейсу</a:t>
            </a:r>
            <a:r>
              <a:rPr lang="ru-RU" dirty="0"/>
              <a:t> </a:t>
            </a:r>
            <a:r>
              <a:rPr lang="ru-RU" dirty="0" err="1"/>
              <a:t>надається</a:t>
            </a:r>
            <a:r>
              <a:rPr lang="ru-RU" dirty="0"/>
              <a:t> </a:t>
            </a:r>
            <a:r>
              <a:rPr lang="ru-RU" dirty="0" err="1"/>
              <a:t>виключно</a:t>
            </a:r>
            <a:r>
              <a:rPr lang="ru-RU" dirty="0"/>
              <a:t> </a:t>
            </a:r>
            <a:r>
              <a:rPr lang="ru-RU" dirty="0" err="1"/>
              <a:t>посадовим</a:t>
            </a:r>
            <a:r>
              <a:rPr lang="ru-RU" dirty="0"/>
              <a:t> особам </a:t>
            </a:r>
            <a:r>
              <a:rPr lang="ru-RU" dirty="0" err="1"/>
              <a:t>державних</a:t>
            </a:r>
            <a:r>
              <a:rPr lang="ru-RU" dirty="0"/>
              <a:t> </a:t>
            </a:r>
            <a:r>
              <a:rPr lang="ru-RU" dirty="0" err="1"/>
              <a:t>органів</a:t>
            </a:r>
            <a:r>
              <a:rPr lang="ru-RU" dirty="0" smtClean="0"/>
              <a:t>.»</a:t>
            </a:r>
          </a:p>
          <a:p>
            <a:pPr algn="just"/>
            <a:endParaRPr lang="ru-RU" b="0" dirty="0">
              <a:solidFill>
                <a:schemeClr val="tx1"/>
              </a:solidFill>
            </a:endParaRPr>
          </a:p>
          <a:p>
            <a:pPr algn="just"/>
            <a:r>
              <a:rPr lang="ru-RU" dirty="0" smtClean="0"/>
              <a:t>«в </a:t>
            </a:r>
            <a:r>
              <a:rPr lang="ru-RU" i="1" u="sng" dirty="0" err="1" smtClean="0"/>
              <a:t>Єдиному</a:t>
            </a:r>
            <a:r>
              <a:rPr lang="ru-RU" i="1" u="sng" dirty="0" smtClean="0"/>
              <a:t> </a:t>
            </a:r>
            <a:r>
              <a:rPr lang="ru-RU" i="1" u="sng" dirty="0" err="1"/>
              <a:t>реєстрі</a:t>
            </a:r>
            <a:r>
              <a:rPr lang="ru-RU" i="1" u="sng" dirty="0"/>
              <a:t> </a:t>
            </a:r>
            <a:r>
              <a:rPr lang="ru-RU" i="1" u="sng" dirty="0" err="1"/>
              <a:t>підприємств</a:t>
            </a:r>
            <a:r>
              <a:rPr lang="ru-RU" i="1" u="sng" dirty="0"/>
              <a:t>, </a:t>
            </a:r>
            <a:r>
              <a:rPr lang="ru-RU" i="1" u="sng" dirty="0" err="1"/>
              <a:t>щодо</a:t>
            </a:r>
            <a:r>
              <a:rPr lang="ru-RU" i="1" u="sng" dirty="0"/>
              <a:t> </a:t>
            </a:r>
            <a:r>
              <a:rPr lang="ru-RU" i="1" u="sng" dirty="0" err="1"/>
              <a:t>яких</a:t>
            </a:r>
            <a:r>
              <a:rPr lang="ru-RU" i="1" u="sng" dirty="0"/>
              <a:t> порушено </a:t>
            </a:r>
            <a:r>
              <a:rPr lang="ru-RU" i="1" u="sng" dirty="0" err="1"/>
              <a:t>провадження</a:t>
            </a:r>
            <a:r>
              <a:rPr lang="ru-RU" i="1" u="sng" dirty="0"/>
              <a:t> у </a:t>
            </a:r>
            <a:r>
              <a:rPr lang="ru-RU" i="1" u="sng" dirty="0" err="1"/>
              <a:t>справі</a:t>
            </a:r>
            <a:r>
              <a:rPr lang="ru-RU" i="1" u="sng" dirty="0"/>
              <a:t> про </a:t>
            </a:r>
            <a:r>
              <a:rPr lang="ru-RU" i="1" u="sng" dirty="0" err="1" smtClean="0"/>
              <a:t>банкрутство</a:t>
            </a:r>
            <a:r>
              <a:rPr lang="ru-RU" i="1" u="sng" dirty="0" smtClean="0"/>
              <a:t> </a:t>
            </a:r>
            <a:r>
              <a:rPr lang="ru-RU" i="1" dirty="0" smtClean="0"/>
              <a:t>…</a:t>
            </a:r>
            <a:r>
              <a:rPr lang="ru-RU" dirty="0" smtClean="0"/>
              <a:t>на </a:t>
            </a:r>
            <a:r>
              <a:rPr lang="ru-RU" dirty="0"/>
              <a:t>час </a:t>
            </a:r>
            <a:r>
              <a:rPr lang="ru-RU" dirty="0" err="1"/>
              <a:t>дії</a:t>
            </a:r>
            <a:r>
              <a:rPr lang="ru-RU" dirty="0"/>
              <a:t> </a:t>
            </a:r>
            <a:r>
              <a:rPr lang="ru-RU" dirty="0" err="1"/>
              <a:t>воєнного</a:t>
            </a:r>
            <a:r>
              <a:rPr lang="ru-RU" dirty="0"/>
              <a:t> стану </a:t>
            </a:r>
            <a:r>
              <a:rPr lang="ru-RU" dirty="0" err="1"/>
              <a:t>обмежено</a:t>
            </a:r>
            <a:r>
              <a:rPr lang="ru-RU" dirty="0"/>
              <a:t> </a:t>
            </a:r>
            <a:r>
              <a:rPr lang="ru-RU" dirty="0" err="1"/>
              <a:t>відкритий</a:t>
            </a:r>
            <a:r>
              <a:rPr lang="ru-RU" dirty="0"/>
              <a:t> доступ до </a:t>
            </a:r>
            <a:r>
              <a:rPr lang="ru-RU" dirty="0" err="1"/>
              <a:t>відомостей</a:t>
            </a:r>
            <a:r>
              <a:rPr lang="ru-RU" dirty="0"/>
              <a:t> з </a:t>
            </a:r>
            <a:r>
              <a:rPr lang="ru-RU" dirty="0" err="1"/>
              <a:t>цього</a:t>
            </a:r>
            <a:r>
              <a:rPr lang="ru-RU" dirty="0"/>
              <a:t> </a:t>
            </a:r>
            <a:r>
              <a:rPr lang="ru-RU" dirty="0" err="1" smtClean="0"/>
              <a:t>реєстру</a:t>
            </a:r>
            <a:r>
              <a:rPr lang="ru-RU" dirty="0" smtClean="0"/>
              <a:t>,  </a:t>
            </a:r>
            <a:r>
              <a:rPr lang="ru-RU" dirty="0" err="1" smtClean="0"/>
              <a:t>відомості</a:t>
            </a:r>
            <a:r>
              <a:rPr lang="ru-RU" dirty="0" smtClean="0"/>
              <a:t> не </a:t>
            </a:r>
            <a:r>
              <a:rPr lang="ru-RU" dirty="0" err="1" smtClean="0"/>
              <a:t>надаються</a:t>
            </a:r>
            <a:r>
              <a:rPr lang="ru-RU" dirty="0" smtClean="0"/>
              <a:t> за </a:t>
            </a:r>
            <a:r>
              <a:rPr lang="uk-UA" dirty="0"/>
              <a:t>онлайн запитами </a:t>
            </a:r>
            <a:r>
              <a:rPr lang="uk-UA" dirty="0" smtClean="0"/>
              <a:t>користувачів.»</a:t>
            </a:r>
          </a:p>
          <a:p>
            <a:pPr algn="just"/>
            <a:r>
              <a:rPr lang="uk-UA" dirty="0" smtClean="0"/>
              <a:t>«інформуємо </a:t>
            </a:r>
            <a:r>
              <a:rPr lang="uk-UA" dirty="0"/>
              <a:t>про можливість надання відомостей про перебування у процедурах банкрутства суб’єктів за письмовим запитом замовника </a:t>
            </a:r>
            <a:r>
              <a:rPr lang="uk-UA" dirty="0" err="1"/>
              <a:t>закупівель</a:t>
            </a:r>
            <a:r>
              <a:rPr lang="uk-UA" dirty="0"/>
              <a:t> до відповідних Міжрегіональних управлінь юстиції Міністерства юстиції України за </a:t>
            </a:r>
            <a:r>
              <a:rPr lang="uk-UA" dirty="0" err="1"/>
              <a:t>місцемзнаходження</a:t>
            </a:r>
            <a:r>
              <a:rPr lang="uk-UA" dirty="0"/>
              <a:t> суб’єкта, щодо якого запитується інформація</a:t>
            </a:r>
            <a:r>
              <a:rPr lang="uk-UA" dirty="0" smtClean="0"/>
              <a:t>.»</a:t>
            </a:r>
            <a:endParaRPr lang="ru-RU" b="0" i="1" dirty="0" smtClean="0">
              <a:solidFill>
                <a:schemeClr val="tx1"/>
              </a:solidFill>
            </a:endParaRPr>
          </a:p>
          <a:p>
            <a:pPr algn="l"/>
            <a:endParaRPr lang="ru-RU" b="0" dirty="0">
              <a:solidFill>
                <a:schemeClr val="tx1"/>
              </a:solidFill>
            </a:endParaRPr>
          </a:p>
          <a:p>
            <a:pPr algn="l"/>
            <a:r>
              <a:rPr lang="ru-RU" sz="3600" dirty="0">
                <a:solidFill>
                  <a:schemeClr val="accent1">
                    <a:lumMod val="75000"/>
                  </a:schemeClr>
                </a:solidFill>
              </a:rPr>
              <a:t>Лист </a:t>
            </a:r>
            <a:r>
              <a:rPr lang="uk-UA" sz="3600" dirty="0" smtClean="0">
                <a:solidFill>
                  <a:schemeClr val="accent1">
                    <a:lumMod val="75000"/>
                  </a:schemeClr>
                </a:solidFill>
              </a:rPr>
              <a:t>Державної податкової служби № </a:t>
            </a:r>
            <a:r>
              <a:rPr lang="ru-RU" sz="3600" dirty="0" smtClean="0">
                <a:solidFill>
                  <a:schemeClr val="accent1">
                    <a:lumMod val="75000"/>
                  </a:schemeClr>
                </a:solidFill>
              </a:rPr>
              <a:t>3694</a:t>
            </a:r>
            <a:r>
              <a:rPr lang="en-US" sz="3600" dirty="0" smtClean="0">
                <a:solidFill>
                  <a:schemeClr val="accent1">
                    <a:lumMod val="75000"/>
                  </a:schemeClr>
                </a:solidFill>
              </a:rPr>
              <a:t>/</a:t>
            </a:r>
            <a:r>
              <a:rPr lang="ru-RU" sz="3600" dirty="0" smtClean="0">
                <a:solidFill>
                  <a:schemeClr val="accent1">
                    <a:lumMod val="75000"/>
                  </a:schemeClr>
                </a:solidFill>
              </a:rPr>
              <a:t>599-00-13-01-05 </a:t>
            </a:r>
            <a:r>
              <a:rPr lang="ru-RU" sz="3600" dirty="0" err="1">
                <a:solidFill>
                  <a:schemeClr val="accent1">
                    <a:lumMod val="75000"/>
                  </a:schemeClr>
                </a:solidFill>
              </a:rPr>
              <a:t>від</a:t>
            </a:r>
            <a:r>
              <a:rPr lang="ru-RU" sz="3600" dirty="0">
                <a:solidFill>
                  <a:schemeClr val="accent1">
                    <a:lumMod val="75000"/>
                  </a:schemeClr>
                </a:solidFill>
              </a:rPr>
              <a:t> 31.05.2022. </a:t>
            </a:r>
            <a:r>
              <a:rPr lang="ru-RU" sz="3200" dirty="0" smtClean="0">
                <a:solidFill>
                  <a:schemeClr val="accent1">
                    <a:lumMod val="75000"/>
                  </a:schemeClr>
                </a:solidFill>
              </a:rPr>
              <a:t>(</a:t>
            </a:r>
            <a:r>
              <a:rPr lang="ru-RU" sz="3200" i="1" dirty="0">
                <a:solidFill>
                  <a:schemeClr val="accent1">
                    <a:lumMod val="75000"/>
                  </a:schemeClr>
                </a:solidFill>
              </a:rPr>
              <a:t>п </a:t>
            </a:r>
            <a:r>
              <a:rPr lang="en-US" sz="3200" i="1" dirty="0" smtClean="0">
                <a:solidFill>
                  <a:schemeClr val="accent1">
                    <a:lumMod val="75000"/>
                  </a:schemeClr>
                </a:solidFill>
              </a:rPr>
              <a:t>13</a:t>
            </a:r>
            <a:r>
              <a:rPr lang="ru-RU" sz="3200" i="1" dirty="0" smtClean="0">
                <a:solidFill>
                  <a:schemeClr val="accent1">
                    <a:lumMod val="75000"/>
                  </a:schemeClr>
                </a:solidFill>
              </a:rPr>
              <a:t> </a:t>
            </a:r>
            <a:r>
              <a:rPr lang="ru-RU" sz="3200" i="1" dirty="0">
                <a:solidFill>
                  <a:schemeClr val="accent1">
                    <a:lumMod val="75000"/>
                  </a:schemeClr>
                </a:solidFill>
              </a:rPr>
              <a:t>ч</a:t>
            </a:r>
            <a:r>
              <a:rPr lang="uk-UA" sz="3200" i="1" dirty="0">
                <a:solidFill>
                  <a:schemeClr val="accent1">
                    <a:lumMod val="75000"/>
                  </a:schemeClr>
                </a:solidFill>
              </a:rPr>
              <a:t>. 1 </a:t>
            </a:r>
            <a:r>
              <a:rPr lang="ru-RU" sz="3200" i="1" dirty="0" err="1">
                <a:solidFill>
                  <a:schemeClr val="accent1">
                    <a:lumMod val="75000"/>
                  </a:schemeClr>
                </a:solidFill>
              </a:rPr>
              <a:t>статті</a:t>
            </a:r>
            <a:r>
              <a:rPr lang="ru-RU" sz="3200" i="1" dirty="0">
                <a:solidFill>
                  <a:schemeClr val="accent1">
                    <a:lumMod val="75000"/>
                  </a:schemeClr>
                </a:solidFill>
              </a:rPr>
              <a:t> 17) </a:t>
            </a:r>
            <a:endParaRPr lang="ru-RU" sz="3200" i="1" dirty="0" smtClean="0">
              <a:solidFill>
                <a:schemeClr val="accent1">
                  <a:lumMod val="75000"/>
                </a:schemeClr>
              </a:solidFill>
            </a:endParaRPr>
          </a:p>
          <a:p>
            <a:pPr algn="l"/>
            <a:r>
              <a:rPr lang="ru-RU" dirty="0" err="1" smtClean="0">
                <a:solidFill>
                  <a:schemeClr val="tx1"/>
                </a:solidFill>
              </a:rPr>
              <a:t>Довідка</a:t>
            </a:r>
            <a:r>
              <a:rPr lang="ru-RU" dirty="0" smtClean="0">
                <a:solidFill>
                  <a:schemeClr val="tx1"/>
                </a:solidFill>
              </a:rPr>
              <a:t> про </a:t>
            </a:r>
            <a:r>
              <a:rPr lang="ru-RU" dirty="0" err="1" smtClean="0">
                <a:solidFill>
                  <a:schemeClr val="tx1"/>
                </a:solidFill>
              </a:rPr>
              <a:t>відсутність</a:t>
            </a:r>
            <a:r>
              <a:rPr lang="ru-RU" dirty="0" smtClean="0">
                <a:solidFill>
                  <a:schemeClr val="tx1"/>
                </a:solidFill>
              </a:rPr>
              <a:t> </a:t>
            </a:r>
            <a:r>
              <a:rPr lang="ru-RU" dirty="0" err="1" smtClean="0">
                <a:solidFill>
                  <a:schemeClr val="tx1"/>
                </a:solidFill>
              </a:rPr>
              <a:t>заборгованості</a:t>
            </a:r>
            <a:r>
              <a:rPr lang="ru-RU" dirty="0" smtClean="0">
                <a:solidFill>
                  <a:schemeClr val="tx1"/>
                </a:solidFill>
              </a:rPr>
              <a:t> з </a:t>
            </a:r>
            <a:r>
              <a:rPr lang="ru-RU" dirty="0" err="1" smtClean="0">
                <a:solidFill>
                  <a:schemeClr val="tx1"/>
                </a:solidFill>
              </a:rPr>
              <a:t>платежів</a:t>
            </a:r>
            <a:r>
              <a:rPr lang="ru-RU" dirty="0" smtClean="0">
                <a:solidFill>
                  <a:schemeClr val="tx1"/>
                </a:solidFill>
              </a:rPr>
              <a:t>, контроль за </a:t>
            </a:r>
            <a:r>
              <a:rPr lang="ru-RU" dirty="0" err="1" smtClean="0">
                <a:solidFill>
                  <a:schemeClr val="tx1"/>
                </a:solidFill>
              </a:rPr>
              <a:t>справляння</a:t>
            </a:r>
            <a:r>
              <a:rPr lang="ru-RU" dirty="0" smtClean="0">
                <a:solidFill>
                  <a:schemeClr val="tx1"/>
                </a:solidFill>
              </a:rPr>
              <a:t> </a:t>
            </a:r>
            <a:r>
              <a:rPr lang="ru-RU" dirty="0" err="1" smtClean="0">
                <a:solidFill>
                  <a:schemeClr val="tx1"/>
                </a:solidFill>
              </a:rPr>
              <a:t>яких</a:t>
            </a:r>
            <a:r>
              <a:rPr lang="ru-RU" dirty="0" smtClean="0">
                <a:solidFill>
                  <a:schemeClr val="tx1"/>
                </a:solidFill>
              </a:rPr>
              <a:t> </a:t>
            </a:r>
            <a:r>
              <a:rPr lang="ru-RU" dirty="0" err="1" smtClean="0">
                <a:solidFill>
                  <a:schemeClr val="tx1"/>
                </a:solidFill>
              </a:rPr>
              <a:t>покладено</a:t>
            </a:r>
            <a:r>
              <a:rPr lang="ru-RU" dirty="0" smtClean="0">
                <a:solidFill>
                  <a:schemeClr val="tx1"/>
                </a:solidFill>
              </a:rPr>
              <a:t> на </a:t>
            </a:r>
            <a:r>
              <a:rPr lang="ru-RU" dirty="0" err="1" smtClean="0">
                <a:solidFill>
                  <a:schemeClr val="tx1"/>
                </a:solidFill>
              </a:rPr>
              <a:t>контролюючі</a:t>
            </a:r>
            <a:r>
              <a:rPr lang="ru-RU" dirty="0" smtClean="0">
                <a:solidFill>
                  <a:schemeClr val="tx1"/>
                </a:solidFill>
              </a:rPr>
              <a:t> </a:t>
            </a:r>
            <a:r>
              <a:rPr lang="ru-RU" dirty="0" err="1" smtClean="0">
                <a:solidFill>
                  <a:schemeClr val="tx1"/>
                </a:solidFill>
              </a:rPr>
              <a:t>органи</a:t>
            </a:r>
            <a:endParaRPr lang="ru-RU" dirty="0" smtClean="0">
              <a:solidFill>
                <a:schemeClr val="tx1"/>
              </a:solidFill>
            </a:endParaRPr>
          </a:p>
          <a:p>
            <a:pPr algn="l"/>
            <a:r>
              <a:rPr lang="ru-RU" dirty="0" smtClean="0">
                <a:solidFill>
                  <a:schemeClr val="tx1"/>
                </a:solidFill>
              </a:rPr>
              <a:t>«</a:t>
            </a:r>
            <a:r>
              <a:rPr lang="ru-RU" dirty="0" err="1" smtClean="0">
                <a:solidFill>
                  <a:schemeClr val="tx1"/>
                </a:solidFill>
              </a:rPr>
              <a:t>Довідка</a:t>
            </a:r>
            <a:r>
              <a:rPr lang="ru-RU" dirty="0" smtClean="0">
                <a:solidFill>
                  <a:schemeClr val="tx1"/>
                </a:solidFill>
              </a:rPr>
              <a:t> </a:t>
            </a:r>
            <a:r>
              <a:rPr lang="ru-RU" dirty="0" err="1" smtClean="0">
                <a:solidFill>
                  <a:schemeClr val="tx1"/>
                </a:solidFill>
              </a:rPr>
              <a:t>або</a:t>
            </a:r>
            <a:r>
              <a:rPr lang="ru-RU" dirty="0" smtClean="0">
                <a:solidFill>
                  <a:schemeClr val="tx1"/>
                </a:solidFill>
              </a:rPr>
              <a:t> </a:t>
            </a:r>
            <a:r>
              <a:rPr lang="ru-RU" dirty="0" err="1" smtClean="0">
                <a:solidFill>
                  <a:schemeClr val="tx1"/>
                </a:solidFill>
              </a:rPr>
              <a:t>відмова</a:t>
            </a:r>
            <a:r>
              <a:rPr lang="ru-RU" dirty="0" smtClean="0">
                <a:solidFill>
                  <a:schemeClr val="tx1"/>
                </a:solidFill>
              </a:rPr>
              <a:t> у </a:t>
            </a:r>
            <a:r>
              <a:rPr lang="ru-RU" dirty="0" err="1" smtClean="0">
                <a:solidFill>
                  <a:schemeClr val="tx1"/>
                </a:solidFill>
              </a:rPr>
              <a:t>наданні</a:t>
            </a:r>
            <a:r>
              <a:rPr lang="ru-RU" dirty="0" smtClean="0">
                <a:solidFill>
                  <a:schemeClr val="tx1"/>
                </a:solidFill>
              </a:rPr>
              <a:t> </a:t>
            </a:r>
            <a:r>
              <a:rPr lang="ru-RU" dirty="0" err="1" smtClean="0">
                <a:solidFill>
                  <a:schemeClr val="tx1"/>
                </a:solidFill>
              </a:rPr>
              <a:t>довідки</a:t>
            </a:r>
            <a:r>
              <a:rPr lang="ru-RU" dirty="0" smtClean="0">
                <a:solidFill>
                  <a:schemeClr val="tx1"/>
                </a:solidFill>
              </a:rPr>
              <a:t> </a:t>
            </a:r>
            <a:r>
              <a:rPr lang="ru-RU" dirty="0" err="1" smtClean="0">
                <a:solidFill>
                  <a:schemeClr val="tx1"/>
                </a:solidFill>
              </a:rPr>
              <a:t>готуються</a:t>
            </a:r>
            <a:r>
              <a:rPr lang="ru-RU" dirty="0" smtClean="0">
                <a:solidFill>
                  <a:schemeClr val="tx1"/>
                </a:solidFill>
              </a:rPr>
              <a:t> </a:t>
            </a:r>
            <a:r>
              <a:rPr lang="ru-RU" dirty="0" err="1" smtClean="0">
                <a:solidFill>
                  <a:schemeClr val="tx1"/>
                </a:solidFill>
              </a:rPr>
              <a:t>уповноваженим</a:t>
            </a:r>
            <a:r>
              <a:rPr lang="ru-RU" dirty="0" smtClean="0">
                <a:solidFill>
                  <a:schemeClr val="tx1"/>
                </a:solidFill>
              </a:rPr>
              <a:t> органом </a:t>
            </a:r>
            <a:r>
              <a:rPr lang="ru-RU" dirty="0" err="1" smtClean="0">
                <a:solidFill>
                  <a:schemeClr val="tx1"/>
                </a:solidFill>
              </a:rPr>
              <a:t>протягом</a:t>
            </a:r>
            <a:r>
              <a:rPr lang="ru-RU" dirty="0" smtClean="0">
                <a:solidFill>
                  <a:schemeClr val="tx1"/>
                </a:solidFill>
              </a:rPr>
              <a:t> пяти </a:t>
            </a:r>
            <a:r>
              <a:rPr lang="ru-RU" dirty="0" err="1" smtClean="0">
                <a:solidFill>
                  <a:schemeClr val="tx1"/>
                </a:solidFill>
              </a:rPr>
              <a:t>робочих</a:t>
            </a:r>
            <a:r>
              <a:rPr lang="ru-RU" dirty="0" smtClean="0">
                <a:solidFill>
                  <a:schemeClr val="tx1"/>
                </a:solidFill>
              </a:rPr>
              <a:t> </a:t>
            </a:r>
            <a:r>
              <a:rPr lang="ru-RU" dirty="0" err="1" smtClean="0">
                <a:solidFill>
                  <a:schemeClr val="tx1"/>
                </a:solidFill>
              </a:rPr>
              <a:t>днів</a:t>
            </a:r>
            <a:r>
              <a:rPr lang="ru-RU" dirty="0" smtClean="0">
                <a:solidFill>
                  <a:schemeClr val="tx1"/>
                </a:solidFill>
              </a:rPr>
              <a:t> з дня, </a:t>
            </a:r>
            <a:r>
              <a:rPr lang="ru-RU" dirty="0" err="1" smtClean="0">
                <a:solidFill>
                  <a:schemeClr val="tx1"/>
                </a:solidFill>
              </a:rPr>
              <a:t>наступного</a:t>
            </a:r>
            <a:r>
              <a:rPr lang="ru-RU" dirty="0" smtClean="0">
                <a:solidFill>
                  <a:schemeClr val="tx1"/>
                </a:solidFill>
              </a:rPr>
              <a:t> за днем </a:t>
            </a:r>
            <a:r>
              <a:rPr lang="ru-RU" dirty="0" err="1" smtClean="0">
                <a:solidFill>
                  <a:schemeClr val="tx1"/>
                </a:solidFill>
              </a:rPr>
              <a:t>отримання</a:t>
            </a:r>
            <a:r>
              <a:rPr lang="ru-RU" dirty="0" smtClean="0">
                <a:solidFill>
                  <a:schemeClr val="tx1"/>
                </a:solidFill>
              </a:rPr>
              <a:t> Заяви органом, до </a:t>
            </a:r>
            <a:r>
              <a:rPr lang="ru-RU" dirty="0" err="1" smtClean="0">
                <a:solidFill>
                  <a:schemeClr val="tx1"/>
                </a:solidFill>
              </a:rPr>
              <a:t>якої</a:t>
            </a:r>
            <a:r>
              <a:rPr lang="ru-RU" dirty="0" smtClean="0">
                <a:solidFill>
                  <a:schemeClr val="tx1"/>
                </a:solidFill>
              </a:rPr>
              <a:t> </a:t>
            </a:r>
            <a:r>
              <a:rPr lang="ru-RU" dirty="0" err="1" smtClean="0">
                <a:solidFill>
                  <a:schemeClr val="tx1"/>
                </a:solidFill>
              </a:rPr>
              <a:t>її</a:t>
            </a:r>
            <a:r>
              <a:rPr lang="ru-RU" dirty="0" smtClean="0">
                <a:solidFill>
                  <a:schemeClr val="tx1"/>
                </a:solidFill>
              </a:rPr>
              <a:t> </a:t>
            </a:r>
            <a:r>
              <a:rPr lang="ru-RU" dirty="0" err="1" smtClean="0">
                <a:solidFill>
                  <a:schemeClr val="tx1"/>
                </a:solidFill>
              </a:rPr>
              <a:t>було</a:t>
            </a:r>
            <a:r>
              <a:rPr lang="ru-RU" dirty="0" smtClean="0">
                <a:solidFill>
                  <a:schemeClr val="tx1"/>
                </a:solidFill>
              </a:rPr>
              <a:t> подано.»</a:t>
            </a:r>
            <a:endParaRPr lang="ru-RU" dirty="0">
              <a:solidFill>
                <a:schemeClr val="tx1"/>
              </a:solidFill>
            </a:endParaRPr>
          </a:p>
          <a:p>
            <a:pPr algn="l"/>
            <a:endParaRPr lang="ru-RU" b="0" dirty="0" smtClean="0">
              <a:solidFill>
                <a:schemeClr val="tx1"/>
              </a:solidFill>
            </a:endParaRPr>
          </a:p>
          <a:p>
            <a:pPr algn="just"/>
            <a:r>
              <a:rPr lang="ru-RU" sz="3400" dirty="0" err="1" smtClean="0">
                <a:solidFill>
                  <a:schemeClr val="accent1">
                    <a:lumMod val="75000"/>
                  </a:schemeClr>
                </a:solidFill>
                <a:latin typeface="Arial" panose="020B0604020202020204" pitchFamily="34" charset="0"/>
                <a:cs typeface="Arial" panose="020B0604020202020204" pitchFamily="34" charset="0"/>
              </a:rPr>
              <a:t>Під</a:t>
            </a:r>
            <a:r>
              <a:rPr lang="ru-RU" sz="3400" dirty="0" smtClean="0">
                <a:solidFill>
                  <a:schemeClr val="accent1">
                    <a:lumMod val="75000"/>
                  </a:schemeClr>
                </a:solidFill>
                <a:latin typeface="Arial" panose="020B0604020202020204" pitchFamily="34" charset="0"/>
                <a:cs typeface="Arial" panose="020B0604020202020204" pitchFamily="34" charset="0"/>
              </a:rPr>
              <a:t> </a:t>
            </a:r>
            <a:r>
              <a:rPr lang="ru-RU" sz="3400" dirty="0">
                <a:solidFill>
                  <a:schemeClr val="accent1">
                    <a:lumMod val="75000"/>
                  </a:schemeClr>
                </a:solidFill>
                <a:latin typeface="Arial" panose="020B0604020202020204" pitchFamily="34" charset="0"/>
                <a:cs typeface="Arial" panose="020B0604020202020204" pitchFamily="34" charset="0"/>
              </a:rPr>
              <a:t>час </a:t>
            </a:r>
            <a:r>
              <a:rPr lang="ru-RU" sz="3400" dirty="0" err="1">
                <a:solidFill>
                  <a:schemeClr val="accent1">
                    <a:lumMod val="75000"/>
                  </a:schemeClr>
                </a:solidFill>
                <a:latin typeface="Arial" panose="020B0604020202020204" pitchFamily="34" charset="0"/>
                <a:cs typeface="Arial" panose="020B0604020202020204" pitchFamily="34" charset="0"/>
              </a:rPr>
              <a:t>проведення</a:t>
            </a:r>
            <a:r>
              <a:rPr lang="ru-RU" sz="3400" dirty="0">
                <a:solidFill>
                  <a:schemeClr val="accent1">
                    <a:lumMod val="75000"/>
                  </a:schemeClr>
                </a:solidFill>
                <a:latin typeface="Arial" panose="020B0604020202020204" pitchFamily="34" charset="0"/>
                <a:cs typeface="Arial" panose="020B0604020202020204" pitchFamily="34" charset="0"/>
              </a:rPr>
              <a:t> </a:t>
            </a:r>
            <a:r>
              <a:rPr lang="ru-RU" sz="3400" dirty="0" err="1">
                <a:solidFill>
                  <a:schemeClr val="accent1">
                    <a:lumMod val="75000"/>
                  </a:schemeClr>
                </a:solidFill>
                <a:latin typeface="Arial" panose="020B0604020202020204" pitchFamily="34" charset="0"/>
                <a:cs typeface="Arial" panose="020B0604020202020204" pitchFamily="34" charset="0"/>
              </a:rPr>
              <a:t>торгів</a:t>
            </a:r>
            <a:r>
              <a:rPr lang="ru-RU" sz="3400" dirty="0">
                <a:solidFill>
                  <a:schemeClr val="accent1">
                    <a:lumMod val="75000"/>
                  </a:schemeClr>
                </a:solidFill>
                <a:latin typeface="Arial" panose="020B0604020202020204" pitchFamily="34" charset="0"/>
                <a:cs typeface="Arial" panose="020B0604020202020204" pitchFamily="34" charset="0"/>
              </a:rPr>
              <a:t>, </a:t>
            </a:r>
            <a:r>
              <a:rPr lang="ru-RU" sz="3400" dirty="0" err="1">
                <a:solidFill>
                  <a:schemeClr val="accent1">
                    <a:lumMod val="75000"/>
                  </a:schemeClr>
                </a:solidFill>
                <a:latin typeface="Arial" panose="020B0604020202020204" pitchFamily="34" charset="0"/>
                <a:cs typeface="Arial" panose="020B0604020202020204" pitchFamily="34" charset="0"/>
              </a:rPr>
              <a:t>замовник</a:t>
            </a:r>
            <a:r>
              <a:rPr lang="ru-RU" sz="3400" dirty="0">
                <a:solidFill>
                  <a:schemeClr val="accent1">
                    <a:lumMod val="75000"/>
                  </a:schemeClr>
                </a:solidFill>
                <a:latin typeface="Arial" panose="020B0604020202020204" pitchFamily="34" charset="0"/>
                <a:cs typeface="Arial" panose="020B0604020202020204" pitchFamily="34" charset="0"/>
              </a:rPr>
              <a:t> </a:t>
            </a:r>
            <a:r>
              <a:rPr lang="ru-RU" sz="3400" dirty="0" err="1">
                <a:solidFill>
                  <a:schemeClr val="accent1">
                    <a:lumMod val="75000"/>
                  </a:schemeClr>
                </a:solidFill>
                <a:latin typeface="Arial" panose="020B0604020202020204" pitchFamily="34" charset="0"/>
                <a:cs typeface="Arial" panose="020B0604020202020204" pitchFamily="34" charset="0"/>
              </a:rPr>
              <a:t>самостійно</a:t>
            </a:r>
            <a:r>
              <a:rPr lang="ru-RU" sz="3400" dirty="0">
                <a:solidFill>
                  <a:schemeClr val="accent1">
                    <a:lumMod val="75000"/>
                  </a:schemeClr>
                </a:solidFill>
                <a:latin typeface="Arial" panose="020B0604020202020204" pitchFamily="34" charset="0"/>
                <a:cs typeface="Arial" panose="020B0604020202020204" pitchFamily="34" charset="0"/>
              </a:rPr>
              <a:t> з </a:t>
            </a:r>
            <a:r>
              <a:rPr lang="ru-RU" sz="3400" dirty="0" err="1">
                <a:solidFill>
                  <a:schemeClr val="accent1">
                    <a:lumMod val="75000"/>
                  </a:schemeClr>
                </a:solidFill>
                <a:latin typeface="Arial" panose="020B0604020202020204" pitchFamily="34" charset="0"/>
                <a:cs typeface="Arial" panose="020B0604020202020204" pitchFamily="34" charset="0"/>
              </a:rPr>
              <a:t>урахуванням</a:t>
            </a:r>
            <a:r>
              <a:rPr lang="ru-RU" sz="3400" dirty="0">
                <a:solidFill>
                  <a:schemeClr val="accent1">
                    <a:lumMod val="75000"/>
                  </a:schemeClr>
                </a:solidFill>
                <a:latin typeface="Arial" panose="020B0604020202020204" pitchFamily="34" charset="0"/>
                <a:cs typeface="Arial" panose="020B0604020202020204" pitchFamily="34" charset="0"/>
              </a:rPr>
              <a:t> </a:t>
            </a:r>
            <a:r>
              <a:rPr lang="ru-RU" sz="3400" dirty="0" err="1">
                <a:solidFill>
                  <a:schemeClr val="accent1">
                    <a:lumMod val="75000"/>
                  </a:schemeClr>
                </a:solidFill>
                <a:latin typeface="Arial" panose="020B0604020202020204" pitchFamily="34" charset="0"/>
                <a:cs typeface="Arial" panose="020B0604020202020204" pitchFamily="34" charset="0"/>
              </a:rPr>
              <a:t>вимог</a:t>
            </a:r>
            <a:r>
              <a:rPr lang="ru-RU" sz="3400" dirty="0">
                <a:solidFill>
                  <a:schemeClr val="accent1">
                    <a:lumMod val="75000"/>
                  </a:schemeClr>
                </a:solidFill>
                <a:latin typeface="Arial" panose="020B0604020202020204" pitchFamily="34" charset="0"/>
                <a:cs typeface="Arial" panose="020B0604020202020204" pitchFamily="34" charset="0"/>
              </a:rPr>
              <a:t> </a:t>
            </a:r>
            <a:r>
              <a:rPr lang="ru-RU" sz="3400" dirty="0" err="1">
                <a:solidFill>
                  <a:schemeClr val="accent1">
                    <a:lumMod val="75000"/>
                  </a:schemeClr>
                </a:solidFill>
                <a:latin typeface="Arial" panose="020B0604020202020204" pitchFamily="34" charset="0"/>
                <a:cs typeface="Arial" panose="020B0604020202020204" pitchFamily="34" charset="0"/>
              </a:rPr>
              <a:t>законодавства</a:t>
            </a:r>
            <a:r>
              <a:rPr lang="ru-RU" sz="3400" dirty="0">
                <a:solidFill>
                  <a:schemeClr val="accent1">
                    <a:lumMod val="75000"/>
                  </a:schemeClr>
                </a:solidFill>
                <a:latin typeface="Arial" panose="020B0604020202020204" pitchFamily="34" charset="0"/>
                <a:cs typeface="Arial" panose="020B0604020202020204" pitchFamily="34" charset="0"/>
              </a:rPr>
              <a:t> правового режиму </a:t>
            </a:r>
            <a:r>
              <a:rPr lang="ru-RU" sz="3400" dirty="0" err="1">
                <a:solidFill>
                  <a:schemeClr val="accent1">
                    <a:lumMod val="75000"/>
                  </a:schemeClr>
                </a:solidFill>
                <a:latin typeface="Arial" panose="020B0604020202020204" pitchFamily="34" charset="0"/>
                <a:cs typeface="Arial" panose="020B0604020202020204" pitchFamily="34" charset="0"/>
              </a:rPr>
              <a:t>воєнного</a:t>
            </a:r>
            <a:r>
              <a:rPr lang="ru-RU" sz="3400" dirty="0">
                <a:solidFill>
                  <a:schemeClr val="accent1">
                    <a:lumMod val="75000"/>
                  </a:schemeClr>
                </a:solidFill>
                <a:latin typeface="Arial" panose="020B0604020202020204" pitchFamily="34" charset="0"/>
                <a:cs typeface="Arial" panose="020B0604020202020204" pitchFamily="34" charset="0"/>
              </a:rPr>
              <a:t> стану та </a:t>
            </a:r>
            <a:r>
              <a:rPr lang="ru-RU" sz="3400" dirty="0" err="1">
                <a:solidFill>
                  <a:schemeClr val="accent1">
                    <a:lumMod val="75000"/>
                  </a:schemeClr>
                </a:solidFill>
                <a:latin typeface="Arial" panose="020B0604020202020204" pitchFamily="34" charset="0"/>
                <a:cs typeface="Arial" panose="020B0604020202020204" pitchFamily="34" charset="0"/>
              </a:rPr>
              <a:t>інформації</a:t>
            </a:r>
            <a:r>
              <a:rPr lang="ru-RU" sz="3400" dirty="0">
                <a:solidFill>
                  <a:schemeClr val="accent1">
                    <a:lumMod val="75000"/>
                  </a:schemeClr>
                </a:solidFill>
                <a:latin typeface="Arial" panose="020B0604020202020204" pitchFamily="34" charset="0"/>
                <a:cs typeface="Arial" panose="020B0604020202020204" pitchFamily="34" charset="0"/>
              </a:rPr>
              <a:t>, </a:t>
            </a:r>
            <a:r>
              <a:rPr lang="ru-RU" sz="3400" dirty="0" err="1">
                <a:solidFill>
                  <a:schemeClr val="accent1">
                    <a:lumMod val="75000"/>
                  </a:schemeClr>
                </a:solidFill>
                <a:latin typeface="Arial" panose="020B0604020202020204" pitchFamily="34" charset="0"/>
                <a:cs typeface="Arial" panose="020B0604020202020204" pitchFamily="34" charset="0"/>
              </a:rPr>
              <a:t>вказаної</a:t>
            </a:r>
            <a:r>
              <a:rPr lang="ru-RU" sz="3400" dirty="0">
                <a:solidFill>
                  <a:schemeClr val="accent1">
                    <a:lumMod val="75000"/>
                  </a:schemeClr>
                </a:solidFill>
                <a:latin typeface="Arial" panose="020B0604020202020204" pitchFamily="34" charset="0"/>
                <a:cs typeface="Arial" panose="020B0604020202020204" pitchFamily="34" charset="0"/>
              </a:rPr>
              <a:t> у </a:t>
            </a:r>
            <a:r>
              <a:rPr lang="ru-RU" sz="3400" dirty="0" err="1">
                <a:solidFill>
                  <a:schemeClr val="accent1">
                    <a:lumMod val="75000"/>
                  </a:schemeClr>
                </a:solidFill>
                <a:latin typeface="Arial" panose="020B0604020202020204" pitchFamily="34" charset="0"/>
                <a:cs typeface="Arial" panose="020B0604020202020204" pitchFamily="34" charset="0"/>
              </a:rPr>
              <a:t>вищеперелічених</a:t>
            </a:r>
            <a:r>
              <a:rPr lang="ru-RU" sz="3400" dirty="0">
                <a:solidFill>
                  <a:schemeClr val="accent1">
                    <a:lumMod val="75000"/>
                  </a:schemeClr>
                </a:solidFill>
                <a:latin typeface="Arial" panose="020B0604020202020204" pitchFamily="34" charset="0"/>
                <a:cs typeface="Arial" panose="020B0604020202020204" pitchFamily="34" charset="0"/>
              </a:rPr>
              <a:t> листах, </a:t>
            </a:r>
            <a:r>
              <a:rPr lang="ru-RU" sz="3400" dirty="0" err="1">
                <a:solidFill>
                  <a:schemeClr val="accent1">
                    <a:lumMod val="75000"/>
                  </a:schemeClr>
                </a:solidFill>
                <a:latin typeface="Arial" panose="020B0604020202020204" pitchFamily="34" charset="0"/>
                <a:cs typeface="Arial" panose="020B0604020202020204" pitchFamily="34" charset="0"/>
              </a:rPr>
              <a:t>визначає</a:t>
            </a:r>
            <a:r>
              <a:rPr lang="ru-RU" sz="3400" dirty="0">
                <a:solidFill>
                  <a:schemeClr val="accent1">
                    <a:lumMod val="75000"/>
                  </a:schemeClr>
                </a:solidFill>
                <a:latin typeface="Arial" panose="020B0604020202020204" pitchFamily="34" charset="0"/>
                <a:cs typeface="Arial" panose="020B0604020202020204" pitchFamily="34" charset="0"/>
              </a:rPr>
              <a:t> у </a:t>
            </a:r>
            <a:r>
              <a:rPr lang="ru-RU" sz="3400" dirty="0" err="1">
                <a:solidFill>
                  <a:schemeClr val="accent1">
                    <a:lumMod val="75000"/>
                  </a:schemeClr>
                </a:solidFill>
                <a:latin typeface="Arial" panose="020B0604020202020204" pitchFamily="34" charset="0"/>
                <a:cs typeface="Arial" panose="020B0604020202020204" pitchFamily="34" charset="0"/>
              </a:rPr>
              <a:t>тендерній</a:t>
            </a:r>
            <a:r>
              <a:rPr lang="ru-RU" sz="3400" dirty="0">
                <a:solidFill>
                  <a:schemeClr val="accent1">
                    <a:lumMod val="75000"/>
                  </a:schemeClr>
                </a:solidFill>
                <a:latin typeface="Arial" panose="020B0604020202020204" pitchFamily="34" charset="0"/>
                <a:cs typeface="Arial" panose="020B0604020202020204" pitchFamily="34" charset="0"/>
              </a:rPr>
              <a:t> </a:t>
            </a:r>
            <a:r>
              <a:rPr lang="ru-RU" sz="3400" dirty="0" err="1">
                <a:solidFill>
                  <a:schemeClr val="accent1">
                    <a:lumMod val="75000"/>
                  </a:schemeClr>
                </a:solidFill>
                <a:latin typeface="Arial" panose="020B0604020202020204" pitchFamily="34" charset="0"/>
                <a:cs typeface="Arial" panose="020B0604020202020204" pitchFamily="34" charset="0"/>
              </a:rPr>
              <a:t>документації</a:t>
            </a:r>
            <a:r>
              <a:rPr lang="ru-RU" sz="3400" dirty="0">
                <a:solidFill>
                  <a:schemeClr val="accent1">
                    <a:lumMod val="75000"/>
                  </a:schemeClr>
                </a:solidFill>
                <a:latin typeface="Arial" panose="020B0604020202020204" pitchFamily="34" charset="0"/>
                <a:cs typeface="Arial" panose="020B0604020202020204" pitchFamily="34" charset="0"/>
              </a:rPr>
              <a:t> у </a:t>
            </a:r>
            <a:r>
              <a:rPr lang="ru-RU" sz="3400" dirty="0" err="1">
                <a:solidFill>
                  <a:schemeClr val="accent1">
                    <a:lumMod val="75000"/>
                  </a:schemeClr>
                </a:solidFill>
                <a:latin typeface="Arial" panose="020B0604020202020204" pitchFamily="34" charset="0"/>
                <a:cs typeface="Arial" panose="020B0604020202020204" pitchFamily="34" charset="0"/>
              </a:rPr>
              <a:t>який</a:t>
            </a:r>
            <a:r>
              <a:rPr lang="ru-RU" sz="3400" dirty="0">
                <a:solidFill>
                  <a:schemeClr val="accent1">
                    <a:lumMod val="75000"/>
                  </a:schemeClr>
                </a:solidFill>
                <a:latin typeface="Arial" panose="020B0604020202020204" pitchFamily="34" charset="0"/>
                <a:cs typeface="Arial" panose="020B0604020202020204" pitchFamily="34" charset="0"/>
              </a:rPr>
              <a:t> </a:t>
            </a:r>
            <a:r>
              <a:rPr lang="ru-RU" sz="3400" dirty="0" err="1" smtClean="0">
                <a:solidFill>
                  <a:schemeClr val="accent1">
                    <a:lumMod val="75000"/>
                  </a:schemeClr>
                </a:solidFill>
                <a:latin typeface="Arial" panose="020B0604020202020204" pitchFamily="34" charset="0"/>
                <a:cs typeface="Arial" panose="020B0604020202020204" pitchFamily="34" charset="0"/>
              </a:rPr>
              <a:t>спосіб</a:t>
            </a:r>
            <a:r>
              <a:rPr lang="ru-RU" sz="3400" dirty="0">
                <a:solidFill>
                  <a:schemeClr val="accent1">
                    <a:lumMod val="75000"/>
                  </a:schemeClr>
                </a:solidFill>
                <a:latin typeface="Arial" panose="020B0604020202020204" pitchFamily="34" charset="0"/>
                <a:cs typeface="Arial" panose="020B0604020202020204" pitchFamily="34" charset="0"/>
              </a:rPr>
              <a:t> </a:t>
            </a:r>
            <a:r>
              <a:rPr lang="ru-RU" sz="3400" dirty="0" err="1">
                <a:solidFill>
                  <a:schemeClr val="accent1">
                    <a:lumMod val="75000"/>
                  </a:schemeClr>
                </a:solidFill>
                <a:latin typeface="Arial" panose="020B0604020202020204" pitchFamily="34" charset="0"/>
                <a:cs typeface="Arial" panose="020B0604020202020204" pitchFamily="34" charset="0"/>
              </a:rPr>
              <a:t>підтверджується</a:t>
            </a:r>
            <a:r>
              <a:rPr lang="ru-RU" sz="3400" dirty="0">
                <a:solidFill>
                  <a:schemeClr val="accent1">
                    <a:lumMod val="75000"/>
                  </a:schemeClr>
                </a:solidFill>
                <a:latin typeface="Arial" panose="020B0604020202020204" pitchFamily="34" charset="0"/>
                <a:cs typeface="Arial" panose="020B0604020202020204" pitchFamily="34" charset="0"/>
              </a:rPr>
              <a:t> </a:t>
            </a:r>
            <a:r>
              <a:rPr lang="ru-RU" sz="3400" dirty="0" err="1">
                <a:solidFill>
                  <a:schemeClr val="accent1">
                    <a:lumMod val="75000"/>
                  </a:schemeClr>
                </a:solidFill>
                <a:latin typeface="Arial" panose="020B0604020202020204" pitchFamily="34" charset="0"/>
                <a:cs typeface="Arial" panose="020B0604020202020204" pitchFamily="34" charset="0"/>
              </a:rPr>
              <a:t>відсутність</a:t>
            </a:r>
            <a:r>
              <a:rPr lang="ru-RU" sz="3400" dirty="0">
                <a:solidFill>
                  <a:schemeClr val="accent1">
                    <a:lumMod val="75000"/>
                  </a:schemeClr>
                </a:solidFill>
                <a:latin typeface="Arial" panose="020B0604020202020204" pitchFamily="34" charset="0"/>
                <a:cs typeface="Arial" panose="020B0604020202020204" pitchFamily="34" charset="0"/>
              </a:rPr>
              <a:t> </a:t>
            </a:r>
            <a:r>
              <a:rPr lang="ru-RU" sz="3400" dirty="0" err="1">
                <a:solidFill>
                  <a:schemeClr val="accent1">
                    <a:lumMod val="75000"/>
                  </a:schemeClr>
                </a:solidFill>
                <a:latin typeface="Arial" panose="020B0604020202020204" pitchFamily="34" charset="0"/>
                <a:cs typeface="Arial" panose="020B0604020202020204" pitchFamily="34" charset="0"/>
              </a:rPr>
              <a:t>підстав</a:t>
            </a:r>
            <a:r>
              <a:rPr lang="ru-RU" sz="3400" dirty="0">
                <a:solidFill>
                  <a:schemeClr val="accent1">
                    <a:lumMod val="75000"/>
                  </a:schemeClr>
                </a:solidFill>
                <a:latin typeface="Arial" panose="020B0604020202020204" pitchFamily="34" charset="0"/>
                <a:cs typeface="Arial" panose="020B0604020202020204" pitchFamily="34" charset="0"/>
              </a:rPr>
              <a:t> для </a:t>
            </a:r>
            <a:r>
              <a:rPr lang="ru-RU" sz="3400" dirty="0" err="1">
                <a:solidFill>
                  <a:schemeClr val="accent1">
                    <a:lumMod val="75000"/>
                  </a:schemeClr>
                </a:solidFill>
                <a:latin typeface="Arial" panose="020B0604020202020204" pitchFamily="34" charset="0"/>
                <a:cs typeface="Arial" panose="020B0604020202020204" pitchFamily="34" charset="0"/>
              </a:rPr>
              <a:t>відмови</a:t>
            </a:r>
            <a:r>
              <a:rPr lang="ru-RU" sz="3400" dirty="0">
                <a:solidFill>
                  <a:schemeClr val="accent1">
                    <a:lumMod val="75000"/>
                  </a:schemeClr>
                </a:solidFill>
                <a:latin typeface="Arial" panose="020B0604020202020204" pitchFamily="34" charset="0"/>
                <a:cs typeface="Arial" panose="020B0604020202020204" pitchFamily="34" charset="0"/>
              </a:rPr>
              <a:t> в </a:t>
            </a:r>
            <a:r>
              <a:rPr lang="ru-RU" sz="3400" dirty="0" err="1">
                <a:solidFill>
                  <a:schemeClr val="accent1">
                    <a:lumMod val="75000"/>
                  </a:schemeClr>
                </a:solidFill>
                <a:latin typeface="Arial" panose="020B0604020202020204" pitchFamily="34" charset="0"/>
                <a:cs typeface="Arial" panose="020B0604020202020204" pitchFamily="34" charset="0"/>
              </a:rPr>
              <a:t>участі</a:t>
            </a:r>
            <a:r>
              <a:rPr lang="ru-RU" sz="3400" dirty="0">
                <a:solidFill>
                  <a:schemeClr val="accent1">
                    <a:lumMod val="75000"/>
                  </a:schemeClr>
                </a:solidFill>
                <a:latin typeface="Arial" panose="020B0604020202020204" pitchFamily="34" charset="0"/>
                <a:cs typeface="Arial" panose="020B0604020202020204" pitchFamily="34" charset="0"/>
              </a:rPr>
              <a:t> у </a:t>
            </a:r>
            <a:r>
              <a:rPr lang="ru-RU" sz="3400" dirty="0" err="1">
                <a:solidFill>
                  <a:schemeClr val="accent1">
                    <a:lumMod val="75000"/>
                  </a:schemeClr>
                </a:solidFill>
                <a:latin typeface="Arial" panose="020B0604020202020204" pitchFamily="34" charset="0"/>
                <a:cs typeface="Arial" panose="020B0604020202020204" pitchFamily="34" charset="0"/>
              </a:rPr>
              <a:t>процедурі</a:t>
            </a:r>
            <a:r>
              <a:rPr lang="ru-RU" sz="3400" dirty="0">
                <a:solidFill>
                  <a:schemeClr val="accent1">
                    <a:lumMod val="75000"/>
                  </a:schemeClr>
                </a:solidFill>
                <a:latin typeface="Arial" panose="020B0604020202020204" pitchFamily="34" charset="0"/>
                <a:cs typeface="Arial" panose="020B0604020202020204" pitchFamily="34" charset="0"/>
              </a:rPr>
              <a:t> </a:t>
            </a:r>
            <a:r>
              <a:rPr lang="ru-RU" sz="3400" dirty="0" err="1" smtClean="0">
                <a:solidFill>
                  <a:schemeClr val="accent1">
                    <a:lumMod val="75000"/>
                  </a:schemeClr>
                </a:solidFill>
                <a:latin typeface="Arial" panose="020B0604020202020204" pitchFamily="34" charset="0"/>
                <a:cs typeface="Arial" panose="020B0604020202020204" pitchFamily="34" charset="0"/>
              </a:rPr>
              <a:t>закупівлі</a:t>
            </a:r>
            <a:r>
              <a:rPr lang="ru-RU" sz="3400" dirty="0" smtClean="0">
                <a:solidFill>
                  <a:schemeClr val="accent1">
                    <a:lumMod val="75000"/>
                  </a:schemeClr>
                </a:solidFill>
                <a:latin typeface="Arial" panose="020B0604020202020204" pitchFamily="34" charset="0"/>
                <a:cs typeface="Arial" panose="020B0604020202020204" pitchFamily="34" charset="0"/>
              </a:rPr>
              <a:t>, </a:t>
            </a:r>
            <a:r>
              <a:rPr lang="ru-RU" sz="3400" dirty="0" err="1" smtClean="0">
                <a:solidFill>
                  <a:schemeClr val="accent1">
                    <a:lumMod val="75000"/>
                  </a:schemeClr>
                </a:solidFill>
                <a:latin typeface="Arial" panose="020B0604020202020204" pitchFamily="34" charset="0"/>
                <a:cs typeface="Arial" panose="020B0604020202020204" pitchFamily="34" charset="0"/>
              </a:rPr>
              <a:t>передбачених</a:t>
            </a:r>
            <a:r>
              <a:rPr lang="ru-RU" sz="3400" dirty="0" smtClean="0">
                <a:solidFill>
                  <a:schemeClr val="accent1">
                    <a:lumMod val="75000"/>
                  </a:schemeClr>
                </a:solidFill>
                <a:latin typeface="Arial" panose="020B0604020202020204" pitchFamily="34" charset="0"/>
                <a:cs typeface="Arial" panose="020B0604020202020204" pitchFamily="34" charset="0"/>
              </a:rPr>
              <a:t> </a:t>
            </a:r>
            <a:r>
              <a:rPr lang="ru-RU" sz="3400" dirty="0">
                <a:solidFill>
                  <a:schemeClr val="accent1">
                    <a:lumMod val="75000"/>
                  </a:schemeClr>
                </a:solidFill>
                <a:latin typeface="Arial" panose="020B0604020202020204" pitchFamily="34" charset="0"/>
                <a:cs typeface="Arial" panose="020B0604020202020204" pitchFamily="34" charset="0"/>
              </a:rPr>
              <a:t>у </a:t>
            </a:r>
            <a:r>
              <a:rPr lang="ru-RU" sz="3400" dirty="0" err="1">
                <a:solidFill>
                  <a:schemeClr val="accent1">
                    <a:lumMod val="75000"/>
                  </a:schemeClr>
                </a:solidFill>
                <a:latin typeface="Arial" panose="020B0604020202020204" pitchFamily="34" charset="0"/>
                <a:cs typeface="Arial" panose="020B0604020202020204" pitchFamily="34" charset="0"/>
              </a:rPr>
              <a:t>статті</a:t>
            </a:r>
            <a:r>
              <a:rPr lang="ru-RU" sz="3400" dirty="0">
                <a:solidFill>
                  <a:schemeClr val="accent1">
                    <a:lumMod val="75000"/>
                  </a:schemeClr>
                </a:solidFill>
                <a:latin typeface="Arial" panose="020B0604020202020204" pitchFamily="34" charset="0"/>
                <a:cs typeface="Arial" panose="020B0604020202020204" pitchFamily="34" charset="0"/>
              </a:rPr>
              <a:t> 17 Закону.</a:t>
            </a:r>
          </a:p>
          <a:p>
            <a:pPr algn="l"/>
            <a:endParaRPr lang="uk-UA" i="1" dirty="0">
              <a:solidFill>
                <a:schemeClr val="accent1">
                  <a:lumMod val="75000"/>
                </a:schemeClr>
              </a:solidFill>
              <a:latin typeface="Arial" panose="020B0604020202020204" pitchFamily="34" charset="0"/>
              <a:cs typeface="Arial" panose="020B0604020202020204" pitchFamily="34" charset="0"/>
            </a:endParaRPr>
          </a:p>
          <a:p>
            <a:pPr algn="l"/>
            <a:endParaRPr lang="uk-UA" sz="3600" i="1" dirty="0">
              <a:solidFill>
                <a:schemeClr val="accent1">
                  <a:lumMod val="75000"/>
                </a:schemeClr>
              </a:solidFill>
              <a:latin typeface="Arial" panose="020B0604020202020204" pitchFamily="34" charset="0"/>
              <a:cs typeface="Arial" panose="020B0604020202020204" pitchFamily="34" charset="0"/>
            </a:endParaRPr>
          </a:p>
          <a:p>
            <a:pPr algn="l"/>
            <a:endParaRPr lang="uk-UA" sz="3600" dirty="0" smtClean="0">
              <a:solidFill>
                <a:schemeClr val="tx1"/>
              </a:solidFill>
              <a:latin typeface="Arial" panose="020B0604020202020204" pitchFamily="34" charset="0"/>
              <a:cs typeface="Arial" panose="020B0604020202020204" pitchFamily="34" charset="0"/>
            </a:endParaRPr>
          </a:p>
          <a:p>
            <a:pPr algn="l"/>
            <a:endParaRPr lang="uk-UA" sz="3600" dirty="0">
              <a:solidFill>
                <a:schemeClr val="tx1"/>
              </a:solidFill>
              <a:latin typeface="Arial" panose="020B0604020202020204" pitchFamily="34" charset="0"/>
              <a:cs typeface="Arial" panose="020B0604020202020204" pitchFamily="34" charset="0"/>
            </a:endParaRPr>
          </a:p>
          <a:p>
            <a:pPr algn="l"/>
            <a:endParaRPr lang="uk-UA" sz="3600" dirty="0">
              <a:solidFill>
                <a:schemeClr val="tx1"/>
              </a:solidFill>
              <a:latin typeface="Arial" panose="020B0604020202020204" pitchFamily="34" charset="0"/>
              <a:cs typeface="Arial" panose="020B0604020202020204" pitchFamily="34" charset="0"/>
            </a:endParaRPr>
          </a:p>
          <a:p>
            <a:pPr fontAlgn="base"/>
            <a:r>
              <a:rPr lang="uk-UA" dirty="0"/>
              <a:t/>
            </a:r>
            <a:br>
              <a:rPr lang="uk-UA" dirty="0"/>
            </a:br>
            <a:r>
              <a:rPr lang="uk-UA" dirty="0"/>
              <a:t/>
            </a:r>
            <a:br>
              <a:rPr lang="uk-UA" dirty="0"/>
            </a:br>
            <a:endParaRPr lang="uk-UA" dirty="0"/>
          </a:p>
        </p:txBody>
      </p:sp>
      <p:pic>
        <p:nvPicPr>
          <p:cNvPr id="4"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752545" y="0"/>
            <a:ext cx="6631455" cy="3315728"/>
          </a:xfrm>
          <a:prstGeom prst="rect">
            <a:avLst/>
          </a:prstGeom>
        </p:spPr>
      </p:pic>
      <p:pic>
        <p:nvPicPr>
          <p:cNvPr id="5"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 y="222554"/>
            <a:ext cx="7417619" cy="2870619"/>
          </a:xfrm>
          <a:prstGeom prst="rect">
            <a:avLst/>
          </a:prstGeom>
        </p:spPr>
      </p:pic>
      <p:pic>
        <p:nvPicPr>
          <p:cNvPr id="6" name="Picture 9">
            <a:extLst>
              <a:ext uri="{FF2B5EF4-FFF2-40B4-BE49-F238E27FC236}">
                <a16:creationId xmlns:a16="http://schemas.microsoft.com/office/drawing/2014/main" id="{61DCD8D1-7763-2096-9859-042C527A66E0}"/>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9410805" y="0"/>
            <a:ext cx="6348553" cy="3175618"/>
          </a:xfrm>
          <a:prstGeom prst="rect">
            <a:avLst/>
          </a:prstGeom>
        </p:spPr>
      </p:pic>
    </p:spTree>
    <p:extLst>
      <p:ext uri="{BB962C8B-B14F-4D97-AF65-F5344CB8AC3E}">
        <p14:creationId xmlns:p14="http://schemas.microsoft.com/office/powerpoint/2010/main" val="18728337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077214" y="1353588"/>
            <a:ext cx="14789064" cy="1913916"/>
          </a:xfrm>
        </p:spPr>
        <p:txBody>
          <a:bodyPr/>
          <a:lstStyle/>
          <a:p>
            <a:r>
              <a:rPr lang="uk-UA" dirty="0">
                <a:solidFill>
                  <a:srgbClr val="0070C0"/>
                </a:solidFill>
                <a:latin typeface="Arial" panose="020B0604020202020204" pitchFamily="34" charset="0"/>
                <a:cs typeface="Arial" panose="020B0604020202020204" pitchFamily="34" charset="0"/>
              </a:rPr>
              <a:t> </a:t>
            </a:r>
            <a:endParaRPr lang="en-US" dirty="0">
              <a:solidFill>
                <a:srgbClr val="0070C0"/>
              </a:solidFill>
              <a:latin typeface="Arial" panose="020B0604020202020204" pitchFamily="34" charset="0"/>
              <a:cs typeface="Arial" panose="020B0604020202020204" pitchFamily="34" charset="0"/>
            </a:endParaRPr>
          </a:p>
        </p:txBody>
      </p:sp>
      <p:sp>
        <p:nvSpPr>
          <p:cNvPr id="3" name="Подзаголовок 2"/>
          <p:cNvSpPr>
            <a:spLocks noGrp="1"/>
          </p:cNvSpPr>
          <p:nvPr>
            <p:ph type="subTitle" idx="1"/>
          </p:nvPr>
        </p:nvSpPr>
        <p:spPr>
          <a:xfrm>
            <a:off x="2573866" y="4388568"/>
            <a:ext cx="20641733" cy="1754512"/>
          </a:xfrm>
        </p:spPr>
        <p:txBody>
          <a:bodyPr>
            <a:noAutofit/>
          </a:bodyPr>
          <a:lstStyle/>
          <a:p>
            <a:endParaRPr lang="ru-RU" sz="5200" b="1" dirty="0" smtClean="0">
              <a:solidFill>
                <a:srgbClr val="0070C0"/>
              </a:solidFill>
              <a:latin typeface="Arial" panose="020B0604020202020204" pitchFamily="34" charset="0"/>
              <a:cs typeface="Arial" panose="020B0604020202020204" pitchFamily="34" charset="0"/>
            </a:endParaRPr>
          </a:p>
          <a:p>
            <a:endParaRPr lang="ru-RU" sz="5200" b="1" dirty="0" smtClean="0">
              <a:solidFill>
                <a:srgbClr val="0070C0"/>
              </a:solidFill>
              <a:latin typeface="Arial" panose="020B0604020202020204" pitchFamily="34" charset="0"/>
              <a:cs typeface="Arial" panose="020B0604020202020204" pitchFamily="34" charset="0"/>
            </a:endParaRPr>
          </a:p>
          <a:p>
            <a:pPr>
              <a:lnSpc>
                <a:spcPct val="100000"/>
              </a:lnSpc>
            </a:pPr>
            <a:r>
              <a:rPr lang="ru-RU" sz="6000" b="1" dirty="0" smtClean="0">
                <a:solidFill>
                  <a:srgbClr val="0070C0"/>
                </a:solidFill>
                <a:latin typeface="Arial" panose="020B0604020202020204" pitchFamily="34" charset="0"/>
                <a:cs typeface="Arial" panose="020B0604020202020204" pitchFamily="34" charset="0"/>
              </a:rPr>
              <a:t>Л О К А Л І З А Ц І Я</a:t>
            </a:r>
            <a:endParaRPr lang="ru-RU" sz="6000" b="1" dirty="0">
              <a:solidFill>
                <a:srgbClr val="0070C0"/>
              </a:solidFill>
              <a:latin typeface="Arial" panose="020B0604020202020204" pitchFamily="34" charset="0"/>
              <a:cs typeface="Arial" panose="020B0604020202020204" pitchFamily="34" charset="0"/>
            </a:endParaRPr>
          </a:p>
        </p:txBody>
      </p:sp>
      <p:pic>
        <p:nvPicPr>
          <p:cNvPr id="5"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752545" y="0"/>
            <a:ext cx="6631455" cy="3315728"/>
          </a:xfrm>
          <a:prstGeom prst="rect">
            <a:avLst/>
          </a:prstGeom>
        </p:spPr>
      </p:pic>
      <p:pic>
        <p:nvPicPr>
          <p:cNvPr id="6"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 y="222554"/>
            <a:ext cx="7417619" cy="2870619"/>
          </a:xfrm>
          <a:prstGeom prst="rect">
            <a:avLst/>
          </a:prstGeom>
        </p:spPr>
      </p:pic>
      <p:pic>
        <p:nvPicPr>
          <p:cNvPr id="8" name="Picture 9">
            <a:extLst>
              <a:ext uri="{FF2B5EF4-FFF2-40B4-BE49-F238E27FC236}">
                <a16:creationId xmlns:a16="http://schemas.microsoft.com/office/drawing/2014/main" id="{61DCD8D1-7763-2096-9859-042C527A66E0}"/>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9410805" y="0"/>
            <a:ext cx="6348553" cy="3175618"/>
          </a:xfrm>
          <a:prstGeom prst="rect">
            <a:avLst/>
          </a:prstGeom>
        </p:spPr>
      </p:pic>
    </p:spTree>
    <p:extLst>
      <p:ext uri="{BB962C8B-B14F-4D97-AF65-F5344CB8AC3E}">
        <p14:creationId xmlns:p14="http://schemas.microsoft.com/office/powerpoint/2010/main" val="186683381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44"/>
        <p:cNvGrpSpPr/>
        <p:nvPr/>
      </p:nvGrpSpPr>
      <p:grpSpPr>
        <a:xfrm>
          <a:off x="0" y="0"/>
          <a:ext cx="0" cy="0"/>
          <a:chOff x="0" y="0"/>
          <a:chExt cx="0" cy="0"/>
        </a:xfrm>
      </p:grpSpPr>
      <p:sp>
        <p:nvSpPr>
          <p:cNvPr id="6" name="Google Shape;130;p4"/>
          <p:cNvSpPr txBox="1"/>
          <p:nvPr/>
        </p:nvSpPr>
        <p:spPr>
          <a:xfrm>
            <a:off x="2071441" y="3503568"/>
            <a:ext cx="20059874" cy="984804"/>
          </a:xfrm>
          <a:prstGeom prst="rect">
            <a:avLst/>
          </a:prstGeom>
          <a:noFill/>
          <a:ln>
            <a:noFill/>
          </a:ln>
        </p:spPr>
        <p:txBody>
          <a:bodyPr spcFirstLastPara="1" wrap="square" lIns="182850" tIns="91400" rIns="182850" bIns="91400" anchor="t" anchorCtr="0">
            <a:spAutoFit/>
          </a:bodyPr>
          <a:lstStyle/>
          <a:p>
            <a:pPr lvl="0" algn="ctr"/>
            <a:r>
              <a:rPr lang="ru-RU" sz="5200" dirty="0" err="1">
                <a:solidFill>
                  <a:schemeClr val="accent1">
                    <a:lumMod val="50000"/>
                  </a:schemeClr>
                </a:solidFill>
                <a:latin typeface="Arial" panose="020B0604020202020204" pitchFamily="34" charset="0"/>
                <a:ea typeface="Calibri"/>
                <a:cs typeface="Arial" panose="020B0604020202020204" pitchFamily="34" charset="0"/>
              </a:rPr>
              <a:t>Локалізація</a:t>
            </a:r>
            <a:endParaRPr sz="5200" dirty="0">
              <a:solidFill>
                <a:schemeClr val="tx1"/>
              </a:solidFill>
              <a:effectLst>
                <a:outerShdw blurRad="38100" dist="38100" dir="2700000" algn="tl">
                  <a:srgbClr val="000000">
                    <a:alpha val="43137"/>
                  </a:srgbClr>
                </a:outerShdw>
              </a:effectLst>
              <a:latin typeface="Calibri"/>
              <a:ea typeface="Calibri"/>
              <a:cs typeface="Calibri"/>
              <a:sym typeface="Calibri"/>
            </a:endParaRPr>
          </a:p>
        </p:txBody>
      </p:sp>
      <p:sp>
        <p:nvSpPr>
          <p:cNvPr id="7" name="Прямоугольник 2"/>
          <p:cNvSpPr>
            <a:spLocks noGrp="1"/>
          </p:cNvSpPr>
          <p:nvPr>
            <p:ph type="title"/>
          </p:nvPr>
        </p:nvSpPr>
        <p:spPr>
          <a:xfrm>
            <a:off x="2032001" y="4525314"/>
            <a:ext cx="20138754" cy="7457234"/>
          </a:xfrm>
          <a:prstGeom prst="rect">
            <a:avLst/>
          </a:prstGeom>
        </p:spPr>
        <p:txBody>
          <a:bodyPr wrap="square" lIns="182880" tIns="91440" rIns="182880" bIns="91440">
            <a:spAutoFit/>
          </a:bodyPr>
          <a:lstStyle/>
          <a:p>
            <a:pPr algn="just">
              <a:lnSpc>
                <a:spcPct val="150000"/>
              </a:lnSpc>
            </a:pPr>
            <a:r>
              <a:rPr lang="uk-UA" sz="4000" b="1" dirty="0">
                <a:solidFill>
                  <a:schemeClr val="accent1">
                    <a:lumMod val="50000"/>
                  </a:schemeClr>
                </a:solidFill>
                <a:latin typeface="Arial" panose="020B0604020202020204" pitchFamily="34" charset="0"/>
                <a:ea typeface="Helvetica Neue"/>
                <a:cs typeface="Arial" panose="020B0604020202020204" pitchFamily="34" charset="0"/>
                <a:sym typeface="Helvetica Neue"/>
              </a:rPr>
              <a:t>ступінь локалізації виробництва - показник місцевої складової у питомій вазі вартості сировини, матеріалів, вузлів, агрегатів, деталей, складових частин і комплектуючих виробів, робіт, послуг та інших складових вітчизняного виробництва у собівартості товару, що є предметом закупівлі.</a:t>
            </a:r>
          </a:p>
          <a:p>
            <a:pPr algn="ctr" fontAlgn="base">
              <a:lnSpc>
                <a:spcPct val="150000"/>
              </a:lnSpc>
            </a:pPr>
            <a:r>
              <a:rPr lang="ru-RU" sz="4000" b="1" dirty="0">
                <a:solidFill>
                  <a:schemeClr val="accent1">
                    <a:lumMod val="50000"/>
                  </a:schemeClr>
                </a:solidFill>
                <a:latin typeface="Arial" panose="020B0604020202020204" pitchFamily="34" charset="0"/>
                <a:ea typeface="Helvetica Neue"/>
                <a:cs typeface="Arial" panose="020B0604020202020204" pitchFamily="34" charset="0"/>
                <a:sym typeface="Helvetica Neue"/>
              </a:rPr>
              <a:t>СЛ = (1 - (МВ+ІВ) / С) × 100%</a:t>
            </a:r>
            <a:br>
              <a:rPr lang="ru-RU" sz="4000" b="1" dirty="0">
                <a:solidFill>
                  <a:schemeClr val="accent1">
                    <a:lumMod val="50000"/>
                  </a:schemeClr>
                </a:solidFill>
                <a:latin typeface="Arial" panose="020B0604020202020204" pitchFamily="34" charset="0"/>
                <a:ea typeface="Helvetica Neue"/>
                <a:cs typeface="Arial" panose="020B0604020202020204" pitchFamily="34" charset="0"/>
                <a:sym typeface="Helvetica Neue"/>
              </a:rPr>
            </a:br>
            <a:endParaRPr lang="ru-RU" sz="4000" b="1" dirty="0">
              <a:solidFill>
                <a:schemeClr val="accent1">
                  <a:lumMod val="50000"/>
                </a:schemeClr>
              </a:solidFill>
              <a:latin typeface="Arial" panose="020B0604020202020204" pitchFamily="34" charset="0"/>
              <a:ea typeface="Helvetica Neue"/>
              <a:cs typeface="Arial" panose="020B0604020202020204" pitchFamily="34" charset="0"/>
              <a:sym typeface="Helvetica Neue"/>
            </a:endParaRPr>
          </a:p>
          <a:p>
            <a:pPr algn="just" fontAlgn="base">
              <a:lnSpc>
                <a:spcPct val="150000"/>
              </a:lnSpc>
            </a:pPr>
            <a:r>
              <a:rPr lang="ru-RU" sz="4000" b="1" dirty="0" err="1">
                <a:solidFill>
                  <a:schemeClr val="accent1">
                    <a:lumMod val="50000"/>
                  </a:schemeClr>
                </a:solidFill>
                <a:latin typeface="Arial" panose="020B0604020202020204" pitchFamily="34" charset="0"/>
                <a:ea typeface="Helvetica Neue"/>
                <a:cs typeface="Arial" panose="020B0604020202020204" pitchFamily="34" charset="0"/>
                <a:sym typeface="Helvetica Neue"/>
              </a:rPr>
              <a:t>Перелік</a:t>
            </a:r>
            <a:r>
              <a:rPr lang="ru-RU" sz="4000" b="1" dirty="0">
                <a:solidFill>
                  <a:schemeClr val="accent1">
                    <a:lumMod val="50000"/>
                  </a:schemeClr>
                </a:solidFill>
                <a:latin typeface="Arial" panose="020B0604020202020204" pitchFamily="34" charset="0"/>
                <a:ea typeface="Helvetica Neue"/>
                <a:cs typeface="Arial" panose="020B0604020202020204" pitchFamily="34" charset="0"/>
                <a:sym typeface="Helvetica Neue"/>
              </a:rPr>
              <a:t> </a:t>
            </a:r>
            <a:r>
              <a:rPr lang="ru-RU" sz="4000" b="1" dirty="0" err="1">
                <a:solidFill>
                  <a:schemeClr val="accent1">
                    <a:lumMod val="50000"/>
                  </a:schemeClr>
                </a:solidFill>
                <a:latin typeface="Arial" panose="020B0604020202020204" pitchFamily="34" charset="0"/>
                <a:ea typeface="Helvetica Neue"/>
                <a:cs typeface="Arial" panose="020B0604020202020204" pitchFamily="34" charset="0"/>
                <a:sym typeface="Helvetica Neue"/>
              </a:rPr>
              <a:t>товарів</a:t>
            </a:r>
            <a:r>
              <a:rPr lang="ru-RU" sz="4000" b="1" dirty="0">
                <a:solidFill>
                  <a:schemeClr val="accent1">
                    <a:lumMod val="50000"/>
                  </a:schemeClr>
                </a:solidFill>
                <a:latin typeface="Arial" panose="020B0604020202020204" pitchFamily="34" charset="0"/>
                <a:ea typeface="Helvetica Neue"/>
                <a:cs typeface="Arial" panose="020B0604020202020204" pitchFamily="34" charset="0"/>
                <a:sym typeface="Helvetica Neue"/>
              </a:rPr>
              <a:t> </a:t>
            </a:r>
            <a:r>
              <a:rPr lang="ru-RU" sz="4000" b="1" dirty="0" err="1">
                <a:solidFill>
                  <a:schemeClr val="accent1">
                    <a:lumMod val="50000"/>
                  </a:schemeClr>
                </a:solidFill>
                <a:latin typeface="Arial" panose="020B0604020202020204" pitchFamily="34" charset="0"/>
                <a:ea typeface="Helvetica Neue"/>
                <a:cs typeface="Arial" panose="020B0604020202020204" pitchFamily="34" charset="0"/>
                <a:sym typeface="Helvetica Neue"/>
              </a:rPr>
              <a:t>міститься</a:t>
            </a:r>
            <a:r>
              <a:rPr lang="ru-RU" sz="4000" b="1" dirty="0">
                <a:solidFill>
                  <a:schemeClr val="accent1">
                    <a:lumMod val="50000"/>
                  </a:schemeClr>
                </a:solidFill>
                <a:latin typeface="Arial" panose="020B0604020202020204" pitchFamily="34" charset="0"/>
                <a:ea typeface="Helvetica Neue"/>
                <a:cs typeface="Arial" panose="020B0604020202020204" pitchFamily="34" charset="0"/>
                <a:sym typeface="Helvetica Neue"/>
              </a:rPr>
              <a:t> у </a:t>
            </a:r>
            <a:r>
              <a:rPr lang="ru-RU" sz="4000" b="1" dirty="0" err="1">
                <a:solidFill>
                  <a:schemeClr val="accent1">
                    <a:lumMod val="50000"/>
                  </a:schemeClr>
                </a:solidFill>
                <a:latin typeface="Arial" panose="020B0604020202020204" pitchFamily="34" charset="0"/>
                <a:ea typeface="Helvetica Neue"/>
                <a:cs typeface="Arial" panose="020B0604020202020204" pitchFamily="34" charset="0"/>
                <a:sym typeface="Helvetica Neue"/>
              </a:rPr>
              <a:t>підпункті</a:t>
            </a:r>
            <a:r>
              <a:rPr lang="ru-RU" sz="4000" b="1" dirty="0">
                <a:solidFill>
                  <a:schemeClr val="accent1">
                    <a:lumMod val="50000"/>
                  </a:schemeClr>
                </a:solidFill>
                <a:latin typeface="Arial" panose="020B0604020202020204" pitchFamily="34" charset="0"/>
                <a:ea typeface="Helvetica Neue"/>
                <a:cs typeface="Arial" panose="020B0604020202020204" pitchFamily="34" charset="0"/>
                <a:sym typeface="Helvetica Neue"/>
              </a:rPr>
              <a:t> 2 пункту 6-1 </a:t>
            </a:r>
            <a:r>
              <a:rPr lang="ru-RU" sz="4000" b="1" dirty="0" err="1">
                <a:solidFill>
                  <a:schemeClr val="accent1">
                    <a:lumMod val="50000"/>
                  </a:schemeClr>
                </a:solidFill>
                <a:latin typeface="Arial" panose="020B0604020202020204" pitchFamily="34" charset="0"/>
                <a:ea typeface="Helvetica Neue"/>
                <a:cs typeface="Arial" panose="020B0604020202020204" pitchFamily="34" charset="0"/>
                <a:sym typeface="Helvetica Neue"/>
              </a:rPr>
              <a:t>розділу</a:t>
            </a:r>
            <a:r>
              <a:rPr lang="ru-RU" sz="4000" b="1" dirty="0">
                <a:solidFill>
                  <a:schemeClr val="accent1">
                    <a:lumMod val="50000"/>
                  </a:schemeClr>
                </a:solidFill>
                <a:latin typeface="Arial" panose="020B0604020202020204" pitchFamily="34" charset="0"/>
                <a:ea typeface="Helvetica Neue"/>
                <a:cs typeface="Arial" panose="020B0604020202020204" pitchFamily="34" charset="0"/>
                <a:sym typeface="Helvetica Neue"/>
              </a:rPr>
              <a:t> X “</a:t>
            </a:r>
            <a:r>
              <a:rPr lang="ru-RU" sz="4000" b="1" dirty="0" err="1">
                <a:solidFill>
                  <a:schemeClr val="accent1">
                    <a:lumMod val="50000"/>
                  </a:schemeClr>
                </a:solidFill>
                <a:latin typeface="Arial" panose="020B0604020202020204" pitchFamily="34" charset="0"/>
                <a:ea typeface="Helvetica Neue"/>
                <a:cs typeface="Arial" panose="020B0604020202020204" pitchFamily="34" charset="0"/>
                <a:sym typeface="Helvetica Neue"/>
              </a:rPr>
              <a:t>Прикінцеві</a:t>
            </a:r>
            <a:r>
              <a:rPr lang="ru-RU" sz="4000" b="1" dirty="0">
                <a:solidFill>
                  <a:schemeClr val="accent1">
                    <a:lumMod val="50000"/>
                  </a:schemeClr>
                </a:solidFill>
                <a:latin typeface="Arial" panose="020B0604020202020204" pitchFamily="34" charset="0"/>
                <a:ea typeface="Helvetica Neue"/>
                <a:cs typeface="Arial" panose="020B0604020202020204" pitchFamily="34" charset="0"/>
                <a:sym typeface="Helvetica Neue"/>
              </a:rPr>
              <a:t> та </a:t>
            </a:r>
            <a:r>
              <a:rPr lang="ru-RU" sz="4000" b="1" dirty="0" err="1">
                <a:solidFill>
                  <a:schemeClr val="accent1">
                    <a:lumMod val="50000"/>
                  </a:schemeClr>
                </a:solidFill>
                <a:latin typeface="Arial" panose="020B0604020202020204" pitchFamily="34" charset="0"/>
                <a:ea typeface="Helvetica Neue"/>
                <a:cs typeface="Arial" panose="020B0604020202020204" pitchFamily="34" charset="0"/>
                <a:sym typeface="Helvetica Neue"/>
              </a:rPr>
              <a:t>перехідні</a:t>
            </a:r>
            <a:r>
              <a:rPr lang="ru-RU" sz="4000" b="1" dirty="0">
                <a:solidFill>
                  <a:schemeClr val="accent1">
                    <a:lumMod val="50000"/>
                  </a:schemeClr>
                </a:solidFill>
                <a:latin typeface="Arial" panose="020B0604020202020204" pitchFamily="34" charset="0"/>
                <a:ea typeface="Helvetica Neue"/>
                <a:cs typeface="Arial" panose="020B0604020202020204" pitchFamily="34" charset="0"/>
                <a:sym typeface="Helvetica Neue"/>
              </a:rPr>
              <a:t> </a:t>
            </a:r>
            <a:r>
              <a:rPr lang="ru-RU" sz="4000" b="1" dirty="0" err="1">
                <a:solidFill>
                  <a:schemeClr val="accent1">
                    <a:lumMod val="50000"/>
                  </a:schemeClr>
                </a:solidFill>
                <a:latin typeface="Arial" panose="020B0604020202020204" pitchFamily="34" charset="0"/>
                <a:ea typeface="Helvetica Neue"/>
                <a:cs typeface="Arial" panose="020B0604020202020204" pitchFamily="34" charset="0"/>
                <a:sym typeface="Helvetica Neue"/>
              </a:rPr>
              <a:t>положення</a:t>
            </a:r>
            <a:r>
              <a:rPr lang="ru-RU" sz="4000" b="1" dirty="0">
                <a:solidFill>
                  <a:schemeClr val="accent1">
                    <a:lumMod val="50000"/>
                  </a:schemeClr>
                </a:solidFill>
                <a:latin typeface="Arial" panose="020B0604020202020204" pitchFamily="34" charset="0"/>
                <a:ea typeface="Helvetica Neue"/>
                <a:cs typeface="Arial" panose="020B0604020202020204" pitchFamily="34" charset="0"/>
                <a:sym typeface="Helvetica Neue"/>
              </a:rPr>
              <a:t>” Закону.</a:t>
            </a:r>
            <a:endParaRPr lang="uk-UA" sz="4000" b="1" dirty="0">
              <a:solidFill>
                <a:schemeClr val="accent1">
                  <a:lumMod val="50000"/>
                </a:schemeClr>
              </a:solidFill>
              <a:latin typeface="Arial" panose="020B0604020202020204" pitchFamily="34" charset="0"/>
              <a:ea typeface="Helvetica Neue"/>
              <a:cs typeface="Arial" panose="020B0604020202020204" pitchFamily="34" charset="0"/>
              <a:sym typeface="Helvetica Neue"/>
            </a:endParaRPr>
          </a:p>
        </p:txBody>
      </p:sp>
      <p:pic>
        <p:nvPicPr>
          <p:cNvPr id="8"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752545" y="0"/>
            <a:ext cx="6631455" cy="3315728"/>
          </a:xfrm>
          <a:prstGeom prst="rect">
            <a:avLst/>
          </a:prstGeom>
        </p:spPr>
      </p:pic>
      <p:pic>
        <p:nvPicPr>
          <p:cNvPr id="9"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 y="222554"/>
            <a:ext cx="7417619" cy="2870619"/>
          </a:xfrm>
          <a:prstGeom prst="rect">
            <a:avLst/>
          </a:prstGeom>
        </p:spPr>
      </p:pic>
      <p:pic>
        <p:nvPicPr>
          <p:cNvPr id="10" name="Picture 9">
            <a:extLst>
              <a:ext uri="{FF2B5EF4-FFF2-40B4-BE49-F238E27FC236}">
                <a16:creationId xmlns:a16="http://schemas.microsoft.com/office/drawing/2014/main" id="{61DCD8D1-7763-2096-9859-042C527A66E0}"/>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8927101" y="-276843"/>
            <a:ext cx="6348553" cy="3175618"/>
          </a:xfrm>
          <a:prstGeom prst="rect">
            <a:avLst/>
          </a:prstGeom>
        </p:spPr>
      </p:pic>
    </p:spTree>
    <p:extLst>
      <p:ext uri="{BB962C8B-B14F-4D97-AF65-F5344CB8AC3E}">
        <p14:creationId xmlns:p14="http://schemas.microsoft.com/office/powerpoint/2010/main" val="308077432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44"/>
        <p:cNvGrpSpPr/>
        <p:nvPr/>
      </p:nvGrpSpPr>
      <p:grpSpPr>
        <a:xfrm>
          <a:off x="0" y="0"/>
          <a:ext cx="0" cy="0"/>
          <a:chOff x="0" y="0"/>
          <a:chExt cx="0" cy="0"/>
        </a:xfrm>
      </p:grpSpPr>
      <p:sp>
        <p:nvSpPr>
          <p:cNvPr id="7" name="Прямоугольник 2"/>
          <p:cNvSpPr>
            <a:spLocks noGrp="1"/>
          </p:cNvSpPr>
          <p:nvPr>
            <p:ph type="title"/>
          </p:nvPr>
        </p:nvSpPr>
        <p:spPr>
          <a:xfrm>
            <a:off x="2006105" y="3320266"/>
            <a:ext cx="20138754" cy="9048631"/>
          </a:xfrm>
          <a:prstGeom prst="rect">
            <a:avLst/>
          </a:prstGeom>
        </p:spPr>
        <p:txBody>
          <a:bodyPr wrap="square" lIns="182880" tIns="91440" rIns="182880" bIns="91440">
            <a:spAutoFit/>
          </a:bodyPr>
          <a:lstStyle/>
          <a:p>
            <a:r>
              <a:rPr lang="ru-RU" sz="4000" b="1" dirty="0">
                <a:solidFill>
                  <a:schemeClr val="accent1">
                    <a:lumMod val="50000"/>
                  </a:schemeClr>
                </a:solidFill>
                <a:latin typeface="Arial" panose="020B0604020202020204" pitchFamily="34" charset="0"/>
                <a:ea typeface="Helvetica Neue"/>
                <a:cs typeface="Arial" panose="020B0604020202020204" pitchFamily="34" charset="0"/>
              </a:rPr>
              <a:t>СЛ = (1 - (МВ+ІВ) / С) × 100%</a:t>
            </a:r>
            <a:br>
              <a:rPr lang="ru-RU" sz="4000" b="1" dirty="0">
                <a:solidFill>
                  <a:schemeClr val="accent1">
                    <a:lumMod val="50000"/>
                  </a:schemeClr>
                </a:solidFill>
                <a:latin typeface="Arial" panose="020B0604020202020204" pitchFamily="34" charset="0"/>
                <a:ea typeface="Helvetica Neue"/>
                <a:cs typeface="Arial" panose="020B0604020202020204" pitchFamily="34" charset="0"/>
              </a:rPr>
            </a:br>
            <a:r>
              <a:rPr lang="ru-RU" sz="4000" b="1" dirty="0">
                <a:solidFill>
                  <a:schemeClr val="accent1">
                    <a:lumMod val="50000"/>
                  </a:schemeClr>
                </a:solidFill>
                <a:latin typeface="Arial" panose="020B0604020202020204" pitchFamily="34" charset="0"/>
                <a:ea typeface="Helvetica Neue"/>
                <a:cs typeface="Arial" panose="020B0604020202020204" pitchFamily="34" charset="0"/>
              </a:rPr>
              <a:t/>
            </a:r>
            <a:br>
              <a:rPr lang="ru-RU" sz="4000" b="1" dirty="0">
                <a:solidFill>
                  <a:schemeClr val="accent1">
                    <a:lumMod val="50000"/>
                  </a:schemeClr>
                </a:solidFill>
                <a:latin typeface="Arial" panose="020B0604020202020204" pitchFamily="34" charset="0"/>
                <a:ea typeface="Helvetica Neue"/>
                <a:cs typeface="Arial" panose="020B0604020202020204" pitchFamily="34" charset="0"/>
              </a:rPr>
            </a:br>
            <a:r>
              <a:rPr lang="uk-UA" sz="4000" b="1" dirty="0">
                <a:solidFill>
                  <a:schemeClr val="accent1">
                    <a:lumMod val="50000"/>
                  </a:schemeClr>
                </a:solidFill>
                <a:latin typeface="Arial" panose="020B0604020202020204" pitchFamily="34" charset="0"/>
                <a:ea typeface="Helvetica Neue"/>
                <a:cs typeface="Arial" panose="020B0604020202020204" pitchFamily="34" charset="0"/>
              </a:rPr>
              <a:t>СЛ - ступінь локалізації виробництва;</a:t>
            </a:r>
            <a:br>
              <a:rPr lang="uk-UA" sz="4000" b="1" dirty="0">
                <a:solidFill>
                  <a:schemeClr val="accent1">
                    <a:lumMod val="50000"/>
                  </a:schemeClr>
                </a:solidFill>
                <a:latin typeface="Arial" panose="020B0604020202020204" pitchFamily="34" charset="0"/>
                <a:ea typeface="Helvetica Neue"/>
                <a:cs typeface="Arial" panose="020B0604020202020204" pitchFamily="34" charset="0"/>
              </a:rPr>
            </a:br>
            <a:r>
              <a:rPr lang="uk-UA" sz="4000" b="1" dirty="0" smtClean="0">
                <a:solidFill>
                  <a:schemeClr val="accent1">
                    <a:lumMod val="50000"/>
                  </a:schemeClr>
                </a:solidFill>
                <a:latin typeface="Arial" panose="020B0604020202020204" pitchFamily="34" charset="0"/>
                <a:ea typeface="Helvetica Neue"/>
                <a:cs typeface="Arial" panose="020B0604020202020204" pitchFamily="34" charset="0"/>
              </a:rPr>
              <a:t/>
            </a:r>
            <a:br>
              <a:rPr lang="uk-UA" sz="4000" b="1" dirty="0" smtClean="0">
                <a:solidFill>
                  <a:schemeClr val="accent1">
                    <a:lumMod val="50000"/>
                  </a:schemeClr>
                </a:solidFill>
                <a:latin typeface="Arial" panose="020B0604020202020204" pitchFamily="34" charset="0"/>
                <a:ea typeface="Helvetica Neue"/>
                <a:cs typeface="Arial" panose="020B0604020202020204" pitchFamily="34" charset="0"/>
              </a:rPr>
            </a:br>
            <a:r>
              <a:rPr lang="uk-UA" sz="4000" b="1" dirty="0" smtClean="0">
                <a:solidFill>
                  <a:schemeClr val="accent1">
                    <a:lumMod val="50000"/>
                  </a:schemeClr>
                </a:solidFill>
                <a:latin typeface="Arial" panose="020B0604020202020204" pitchFamily="34" charset="0"/>
                <a:ea typeface="Helvetica Neue"/>
                <a:cs typeface="Arial" panose="020B0604020202020204" pitchFamily="34" charset="0"/>
              </a:rPr>
              <a:t>МВ </a:t>
            </a:r>
            <a:r>
              <a:rPr lang="uk-UA" sz="4000" b="1" dirty="0">
                <a:solidFill>
                  <a:schemeClr val="accent1">
                    <a:lumMod val="50000"/>
                  </a:schemeClr>
                </a:solidFill>
                <a:latin typeface="Arial" panose="020B0604020202020204" pitchFamily="34" charset="0"/>
                <a:ea typeface="Helvetica Neue"/>
                <a:cs typeface="Arial" panose="020B0604020202020204" pitchFamily="34" charset="0"/>
              </a:rPr>
              <a:t>- митна вартість сировини, матеріалів, вузлів, агрегатів, деталей, складових частин і комплектуючих виробів, робіт, послуг та інших складових, імпортованих на митну територію України виробником для виробництва товару, що є предметом закупівлі, гривень;</a:t>
            </a:r>
            <a:br>
              <a:rPr lang="uk-UA" sz="4000" b="1" dirty="0">
                <a:solidFill>
                  <a:schemeClr val="accent1">
                    <a:lumMod val="50000"/>
                  </a:schemeClr>
                </a:solidFill>
                <a:latin typeface="Arial" panose="020B0604020202020204" pitchFamily="34" charset="0"/>
                <a:ea typeface="Helvetica Neue"/>
                <a:cs typeface="Arial" panose="020B0604020202020204" pitchFamily="34" charset="0"/>
              </a:rPr>
            </a:br>
            <a:r>
              <a:rPr lang="uk-UA" sz="4000" b="1" dirty="0" smtClean="0">
                <a:solidFill>
                  <a:schemeClr val="accent1">
                    <a:lumMod val="50000"/>
                  </a:schemeClr>
                </a:solidFill>
                <a:latin typeface="Arial" panose="020B0604020202020204" pitchFamily="34" charset="0"/>
                <a:ea typeface="Helvetica Neue"/>
                <a:cs typeface="Arial" panose="020B0604020202020204" pitchFamily="34" charset="0"/>
              </a:rPr>
              <a:t/>
            </a:r>
            <a:br>
              <a:rPr lang="uk-UA" sz="4000" b="1" dirty="0" smtClean="0">
                <a:solidFill>
                  <a:schemeClr val="accent1">
                    <a:lumMod val="50000"/>
                  </a:schemeClr>
                </a:solidFill>
                <a:latin typeface="Arial" panose="020B0604020202020204" pitchFamily="34" charset="0"/>
                <a:ea typeface="Helvetica Neue"/>
                <a:cs typeface="Arial" panose="020B0604020202020204" pitchFamily="34" charset="0"/>
              </a:rPr>
            </a:br>
            <a:r>
              <a:rPr lang="en-US" sz="4000" b="1" dirty="0" smtClean="0">
                <a:solidFill>
                  <a:schemeClr val="accent1">
                    <a:lumMod val="50000"/>
                  </a:schemeClr>
                </a:solidFill>
                <a:latin typeface="Arial" panose="020B0604020202020204" pitchFamily="34" charset="0"/>
                <a:ea typeface="Helvetica Neue"/>
                <a:cs typeface="Arial" panose="020B0604020202020204" pitchFamily="34" charset="0"/>
              </a:rPr>
              <a:t>I</a:t>
            </a:r>
            <a:r>
              <a:rPr lang="uk-UA" sz="4000" b="1" dirty="0">
                <a:solidFill>
                  <a:schemeClr val="accent1">
                    <a:lumMod val="50000"/>
                  </a:schemeClr>
                </a:solidFill>
                <a:latin typeface="Arial" panose="020B0604020202020204" pitchFamily="34" charset="0"/>
                <a:ea typeface="Helvetica Neue"/>
                <a:cs typeface="Arial" panose="020B0604020202020204" pitchFamily="34" charset="0"/>
              </a:rPr>
              <a:t>В - вартість імпортних сировини, матеріалів, вузлів, агрегатів, деталей, складових частин і комплектуючих виробів, робіт, послуг та інших складових, придбаних окремо та/або у складі продукції для виробництва товару, що є предметом закупівлі, у постачальника - резидента України, без урахування податку на додану вартість, гривень;</a:t>
            </a:r>
            <a:br>
              <a:rPr lang="uk-UA" sz="4000" b="1" dirty="0">
                <a:solidFill>
                  <a:schemeClr val="accent1">
                    <a:lumMod val="50000"/>
                  </a:schemeClr>
                </a:solidFill>
                <a:latin typeface="Arial" panose="020B0604020202020204" pitchFamily="34" charset="0"/>
                <a:ea typeface="Helvetica Neue"/>
                <a:cs typeface="Arial" panose="020B0604020202020204" pitchFamily="34" charset="0"/>
              </a:rPr>
            </a:br>
            <a:r>
              <a:rPr lang="uk-UA" sz="4000" b="1" dirty="0" smtClean="0">
                <a:solidFill>
                  <a:schemeClr val="accent1">
                    <a:lumMod val="50000"/>
                  </a:schemeClr>
                </a:solidFill>
                <a:latin typeface="Arial" panose="020B0604020202020204" pitchFamily="34" charset="0"/>
                <a:ea typeface="Helvetica Neue"/>
                <a:cs typeface="Arial" panose="020B0604020202020204" pitchFamily="34" charset="0"/>
              </a:rPr>
              <a:t/>
            </a:r>
            <a:br>
              <a:rPr lang="uk-UA" sz="4000" b="1" dirty="0" smtClean="0">
                <a:solidFill>
                  <a:schemeClr val="accent1">
                    <a:lumMod val="50000"/>
                  </a:schemeClr>
                </a:solidFill>
                <a:latin typeface="Arial" panose="020B0604020202020204" pitchFamily="34" charset="0"/>
                <a:ea typeface="Helvetica Neue"/>
                <a:cs typeface="Arial" panose="020B0604020202020204" pitchFamily="34" charset="0"/>
              </a:rPr>
            </a:br>
            <a:r>
              <a:rPr lang="uk-UA" sz="4000" b="1" dirty="0" smtClean="0">
                <a:solidFill>
                  <a:schemeClr val="accent1">
                    <a:lumMod val="50000"/>
                  </a:schemeClr>
                </a:solidFill>
                <a:latin typeface="Arial" panose="020B0604020202020204" pitchFamily="34" charset="0"/>
                <a:ea typeface="Helvetica Neue"/>
                <a:cs typeface="Arial" panose="020B0604020202020204" pitchFamily="34" charset="0"/>
              </a:rPr>
              <a:t>С </a:t>
            </a:r>
            <a:r>
              <a:rPr lang="uk-UA" sz="4000" b="1" dirty="0">
                <a:solidFill>
                  <a:schemeClr val="accent1">
                    <a:lumMod val="50000"/>
                  </a:schemeClr>
                </a:solidFill>
                <a:latin typeface="Arial" panose="020B0604020202020204" pitchFamily="34" charset="0"/>
                <a:ea typeface="Helvetica Neue"/>
                <a:cs typeface="Arial" panose="020B0604020202020204" pitchFamily="34" charset="0"/>
              </a:rPr>
              <a:t>- собівартість товару, що є предметом закупівлі, гривень.</a:t>
            </a:r>
            <a:endParaRPr lang="ru-RU" sz="4000" b="1" dirty="0">
              <a:solidFill>
                <a:schemeClr val="accent1">
                  <a:lumMod val="50000"/>
                </a:schemeClr>
              </a:solidFill>
              <a:latin typeface="Arial" panose="020B0604020202020204" pitchFamily="34" charset="0"/>
              <a:ea typeface="Helvetica Neue"/>
              <a:cs typeface="Arial" panose="020B0604020202020204" pitchFamily="34" charset="0"/>
            </a:endParaRPr>
          </a:p>
        </p:txBody>
      </p:sp>
      <p:pic>
        <p:nvPicPr>
          <p:cNvPr id="5"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752545" y="0"/>
            <a:ext cx="6631455" cy="3315728"/>
          </a:xfrm>
          <a:prstGeom prst="rect">
            <a:avLst/>
          </a:prstGeom>
        </p:spPr>
      </p:pic>
      <p:pic>
        <p:nvPicPr>
          <p:cNvPr id="6"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 y="222554"/>
            <a:ext cx="7417619" cy="2870619"/>
          </a:xfrm>
          <a:prstGeom prst="rect">
            <a:avLst/>
          </a:prstGeom>
        </p:spPr>
      </p:pic>
      <p:pic>
        <p:nvPicPr>
          <p:cNvPr id="8" name="Picture 9">
            <a:extLst>
              <a:ext uri="{FF2B5EF4-FFF2-40B4-BE49-F238E27FC236}">
                <a16:creationId xmlns:a16="http://schemas.microsoft.com/office/drawing/2014/main" id="{61DCD8D1-7763-2096-9859-042C527A66E0}"/>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9410805" y="0"/>
            <a:ext cx="6348553" cy="3175618"/>
          </a:xfrm>
          <a:prstGeom prst="rect">
            <a:avLst/>
          </a:prstGeom>
        </p:spPr>
      </p:pic>
    </p:spTree>
    <p:extLst>
      <p:ext uri="{BB962C8B-B14F-4D97-AF65-F5344CB8AC3E}">
        <p14:creationId xmlns:p14="http://schemas.microsoft.com/office/powerpoint/2010/main" val="134159995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44"/>
        <p:cNvGrpSpPr/>
        <p:nvPr/>
      </p:nvGrpSpPr>
      <p:grpSpPr>
        <a:xfrm>
          <a:off x="0" y="0"/>
          <a:ext cx="0" cy="0"/>
          <a:chOff x="0" y="0"/>
          <a:chExt cx="0" cy="0"/>
        </a:xfrm>
      </p:grpSpPr>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00536" y="2717084"/>
            <a:ext cx="16973450" cy="106869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8351189" y="-38384"/>
            <a:ext cx="6032811" cy="3016406"/>
          </a:xfrm>
          <a:prstGeom prst="rect">
            <a:avLst/>
          </a:prstGeom>
        </p:spPr>
      </p:pic>
      <p:pic>
        <p:nvPicPr>
          <p:cNvPr id="6"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 y="222554"/>
            <a:ext cx="7417619" cy="2870619"/>
          </a:xfrm>
          <a:prstGeom prst="rect">
            <a:avLst/>
          </a:prstGeom>
        </p:spPr>
      </p:pic>
      <p:pic>
        <p:nvPicPr>
          <p:cNvPr id="7" name="Picture 9">
            <a:extLst>
              <a:ext uri="{FF2B5EF4-FFF2-40B4-BE49-F238E27FC236}">
                <a16:creationId xmlns:a16="http://schemas.microsoft.com/office/drawing/2014/main" id="{61DCD8D1-7763-2096-9859-042C527A66E0}"/>
              </a:ext>
            </a:extLst>
          </p:cNvPr>
          <p:cNvPicPr>
            <a:picLocks noChangeAspect="1"/>
          </p:cNvPicPr>
          <p:nvPr/>
        </p:nvPicPr>
        <p:blipFill>
          <a:blip r:embed="rId6" cstate="hqprint">
            <a:extLst>
              <a:ext uri="{28A0092B-C50C-407E-A947-70E740481C1C}">
                <a14:useLocalDpi xmlns:a14="http://schemas.microsoft.com/office/drawing/2010/main" val="0"/>
              </a:ext>
            </a:extLst>
          </a:blip>
          <a:stretch>
            <a:fillRect/>
          </a:stretch>
        </p:blipFill>
        <p:spPr>
          <a:xfrm>
            <a:off x="9410805" y="0"/>
            <a:ext cx="6348553" cy="3175618"/>
          </a:xfrm>
          <a:prstGeom prst="rect">
            <a:avLst/>
          </a:prstGeom>
        </p:spPr>
      </p:pic>
    </p:spTree>
    <p:extLst>
      <p:ext uri="{BB962C8B-B14F-4D97-AF65-F5344CB8AC3E}">
        <p14:creationId xmlns:p14="http://schemas.microsoft.com/office/powerpoint/2010/main" val="34643129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44"/>
        <p:cNvGrpSpPr/>
        <p:nvPr/>
      </p:nvGrpSpPr>
      <p:grpSpPr>
        <a:xfrm>
          <a:off x="0" y="0"/>
          <a:ext cx="0" cy="0"/>
          <a:chOff x="0" y="0"/>
          <a:chExt cx="0" cy="0"/>
        </a:xfrm>
      </p:grpSpPr>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30960" y="2524030"/>
            <a:ext cx="16344900" cy="53530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Прямокутник 1"/>
          <p:cNvSpPr/>
          <p:nvPr/>
        </p:nvSpPr>
        <p:spPr>
          <a:xfrm>
            <a:off x="1534816" y="8076859"/>
            <a:ext cx="21026336" cy="4924425"/>
          </a:xfrm>
          <a:prstGeom prst="rect">
            <a:avLst/>
          </a:prstGeom>
        </p:spPr>
        <p:txBody>
          <a:bodyPr wrap="square" lIns="182880" tIns="91440" rIns="182880" bIns="91440">
            <a:spAutoFit/>
          </a:bodyPr>
          <a:lstStyle/>
          <a:p>
            <a:pPr algn="just"/>
            <a:r>
              <a:rPr lang="uk-UA" sz="4400" dirty="0">
                <a:solidFill>
                  <a:schemeClr val="accent1">
                    <a:lumMod val="50000"/>
                  </a:schemeClr>
                </a:solidFill>
                <a:latin typeface="Arial" panose="020B0604020202020204" pitchFamily="34" charset="0"/>
                <a:cs typeface="Arial" panose="020B0604020202020204" pitchFamily="34" charset="0"/>
              </a:rPr>
              <a:t>Кабінет Міністрів України за погодженням із комітетом Верховної Ради України, до предмета відання якого належать питання промислової політики та розвитку окремих галузей виробництва, може щороку, не пізніше 31 жовтня, змінювати ступінь локалізації виробництва на наступний календарний рік до 5 відсотків у бік зменшення або до 10 відсотків у бік збільшення щодо кожного окремого товару, що є предметом закупівлі.</a:t>
            </a:r>
          </a:p>
        </p:txBody>
      </p:sp>
      <p:pic>
        <p:nvPicPr>
          <p:cNvPr id="6"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752545" y="0"/>
            <a:ext cx="6631455" cy="3315728"/>
          </a:xfrm>
          <a:prstGeom prst="rect">
            <a:avLst/>
          </a:prstGeom>
        </p:spPr>
      </p:pic>
      <p:pic>
        <p:nvPicPr>
          <p:cNvPr id="7"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 y="222554"/>
            <a:ext cx="7417619" cy="2870619"/>
          </a:xfrm>
          <a:prstGeom prst="rect">
            <a:avLst/>
          </a:prstGeom>
        </p:spPr>
      </p:pic>
      <p:pic>
        <p:nvPicPr>
          <p:cNvPr id="8" name="Picture 9">
            <a:extLst>
              <a:ext uri="{FF2B5EF4-FFF2-40B4-BE49-F238E27FC236}">
                <a16:creationId xmlns:a16="http://schemas.microsoft.com/office/drawing/2014/main" id="{61DCD8D1-7763-2096-9859-042C527A66E0}"/>
              </a:ext>
            </a:extLst>
          </p:cNvPr>
          <p:cNvPicPr>
            <a:picLocks noChangeAspect="1"/>
          </p:cNvPicPr>
          <p:nvPr/>
        </p:nvPicPr>
        <p:blipFill>
          <a:blip r:embed="rId6" cstate="hqprint">
            <a:extLst>
              <a:ext uri="{28A0092B-C50C-407E-A947-70E740481C1C}">
                <a14:useLocalDpi xmlns:a14="http://schemas.microsoft.com/office/drawing/2010/main" val="0"/>
              </a:ext>
            </a:extLst>
          </a:blip>
          <a:stretch>
            <a:fillRect/>
          </a:stretch>
        </p:blipFill>
        <p:spPr>
          <a:xfrm>
            <a:off x="9410805" y="0"/>
            <a:ext cx="6348553" cy="3175618"/>
          </a:xfrm>
          <a:prstGeom prst="rect">
            <a:avLst/>
          </a:prstGeom>
        </p:spPr>
      </p:pic>
    </p:spTree>
    <p:extLst>
      <p:ext uri="{BB962C8B-B14F-4D97-AF65-F5344CB8AC3E}">
        <p14:creationId xmlns:p14="http://schemas.microsoft.com/office/powerpoint/2010/main" val="4632251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44"/>
        <p:cNvGrpSpPr/>
        <p:nvPr/>
      </p:nvGrpSpPr>
      <p:grpSpPr>
        <a:xfrm>
          <a:off x="0" y="0"/>
          <a:ext cx="0" cy="0"/>
          <a:chOff x="0" y="0"/>
          <a:chExt cx="0" cy="0"/>
        </a:xfrm>
      </p:grpSpPr>
      <p:sp>
        <p:nvSpPr>
          <p:cNvPr id="9" name="Google Shape;130;p4"/>
          <p:cNvSpPr txBox="1"/>
          <p:nvPr/>
        </p:nvSpPr>
        <p:spPr>
          <a:xfrm>
            <a:off x="1966865" y="3101879"/>
            <a:ext cx="20310202" cy="10402767"/>
          </a:xfrm>
          <a:prstGeom prst="rect">
            <a:avLst/>
          </a:prstGeom>
          <a:noFill/>
          <a:ln>
            <a:noFill/>
          </a:ln>
        </p:spPr>
        <p:txBody>
          <a:bodyPr spcFirstLastPara="1" wrap="square" lIns="182850" tIns="91400" rIns="182850" bIns="91400" anchor="t" anchorCtr="0">
            <a:spAutoFit/>
          </a:bodyPr>
          <a:lstStyle/>
          <a:p>
            <a:pPr lvl="0" algn="just"/>
            <a:r>
              <a:rPr lang="ru-RU" sz="4400" dirty="0">
                <a:solidFill>
                  <a:schemeClr val="accent1">
                    <a:lumMod val="50000"/>
                  </a:schemeClr>
                </a:solidFill>
                <a:latin typeface="Arial" panose="020B0604020202020204" pitchFamily="34" charset="0"/>
                <a:cs typeface="Arial" panose="020B0604020202020204" pitchFamily="34" charset="0"/>
              </a:rPr>
              <a:t>Роз'яснення </a:t>
            </a:r>
            <a:r>
              <a:rPr lang="ru-RU" sz="4400" dirty="0" err="1">
                <a:solidFill>
                  <a:schemeClr val="accent1">
                    <a:lumMod val="50000"/>
                  </a:schemeClr>
                </a:solidFill>
                <a:latin typeface="Arial" panose="020B0604020202020204" pitchFamily="34" charset="0"/>
                <a:cs typeface="Arial" panose="020B0604020202020204" pitchFamily="34" charset="0"/>
              </a:rPr>
              <a:t>Мінекономіки</a:t>
            </a:r>
            <a:r>
              <a:rPr lang="ru-RU" sz="4400" dirty="0">
                <a:solidFill>
                  <a:schemeClr val="accent1">
                    <a:lumMod val="50000"/>
                  </a:schemeClr>
                </a:solidFill>
                <a:latin typeface="Arial" panose="020B0604020202020204" pitchFamily="34" charset="0"/>
                <a:cs typeface="Arial" panose="020B0604020202020204" pitchFamily="34" charset="0"/>
              </a:rPr>
              <a:t> № 3323-04</a:t>
            </a:r>
            <a:r>
              <a:rPr lang="en-US" sz="4400" dirty="0">
                <a:solidFill>
                  <a:schemeClr val="accent1">
                    <a:lumMod val="50000"/>
                  </a:schemeClr>
                </a:solidFill>
                <a:latin typeface="Arial" panose="020B0604020202020204" pitchFamily="34" charset="0"/>
                <a:cs typeface="Arial" panose="020B0604020202020204" pitchFamily="34" charset="0"/>
              </a:rPr>
              <a:t>/</a:t>
            </a:r>
            <a:r>
              <a:rPr lang="ru-RU" sz="4400" dirty="0">
                <a:solidFill>
                  <a:schemeClr val="accent1">
                    <a:lumMod val="50000"/>
                  </a:schemeClr>
                </a:solidFill>
                <a:latin typeface="Arial" panose="020B0604020202020204" pitchFamily="34" charset="0"/>
                <a:cs typeface="Arial" panose="020B0604020202020204" pitchFamily="34" charset="0"/>
              </a:rPr>
              <a:t>50717-06 </a:t>
            </a:r>
            <a:r>
              <a:rPr lang="ru-RU" sz="4400" dirty="0" err="1">
                <a:solidFill>
                  <a:schemeClr val="accent1">
                    <a:lumMod val="50000"/>
                  </a:schemeClr>
                </a:solidFill>
                <a:latin typeface="Arial" panose="020B0604020202020204" pitchFamily="34" charset="0"/>
                <a:cs typeface="Arial" panose="020B0604020202020204" pitchFamily="34" charset="0"/>
              </a:rPr>
              <a:t>від</a:t>
            </a:r>
            <a:r>
              <a:rPr lang="ru-RU" sz="4400" dirty="0">
                <a:solidFill>
                  <a:schemeClr val="accent1">
                    <a:lumMod val="50000"/>
                  </a:schemeClr>
                </a:solidFill>
                <a:latin typeface="Arial" panose="020B0604020202020204" pitchFamily="34" charset="0"/>
                <a:cs typeface="Arial" panose="020B0604020202020204" pitchFamily="34" charset="0"/>
              </a:rPr>
              <a:t> 21.07.2022 р. «</a:t>
            </a:r>
            <a:r>
              <a:rPr lang="ru-RU" sz="4400" dirty="0" err="1">
                <a:solidFill>
                  <a:schemeClr val="accent1">
                    <a:lumMod val="50000"/>
                  </a:schemeClr>
                </a:solidFill>
                <a:latin typeface="Arial" panose="020B0604020202020204" pitchFamily="34" charset="0"/>
                <a:cs typeface="Arial" panose="020B0604020202020204" pitchFamily="34" charset="0"/>
              </a:rPr>
              <a:t>Щодо</a:t>
            </a:r>
            <a:r>
              <a:rPr lang="ru-RU" sz="4400" dirty="0">
                <a:solidFill>
                  <a:schemeClr val="accent1">
                    <a:lumMod val="50000"/>
                  </a:schemeClr>
                </a:solidFill>
                <a:latin typeface="Arial" panose="020B0604020202020204" pitchFamily="34" charset="0"/>
                <a:cs typeface="Arial" panose="020B0604020202020204" pitchFamily="34" charset="0"/>
              </a:rPr>
              <a:t> </a:t>
            </a:r>
            <a:r>
              <a:rPr lang="ru-RU" sz="4400" dirty="0" err="1">
                <a:solidFill>
                  <a:schemeClr val="accent1">
                    <a:lumMod val="50000"/>
                  </a:schemeClr>
                </a:solidFill>
                <a:latin typeface="Arial" panose="020B0604020202020204" pitchFamily="34" charset="0"/>
                <a:cs typeface="Arial" panose="020B0604020202020204" pitchFamily="34" charset="0"/>
              </a:rPr>
              <a:t>інформування</a:t>
            </a:r>
            <a:r>
              <a:rPr lang="ru-RU" sz="4400" dirty="0">
                <a:solidFill>
                  <a:schemeClr val="accent1">
                    <a:lumMod val="50000"/>
                  </a:schemeClr>
                </a:solidFill>
                <a:latin typeface="Arial" panose="020B0604020202020204" pitchFamily="34" charset="0"/>
                <a:cs typeface="Arial" panose="020B0604020202020204" pitchFamily="34" charset="0"/>
              </a:rPr>
              <a:t> про </a:t>
            </a:r>
            <a:r>
              <a:rPr lang="ru-RU" sz="4400" dirty="0" err="1">
                <a:solidFill>
                  <a:schemeClr val="accent1">
                    <a:lumMod val="50000"/>
                  </a:schemeClr>
                </a:solidFill>
                <a:latin typeface="Arial" panose="020B0604020202020204" pitchFamily="34" charset="0"/>
                <a:cs typeface="Arial" panose="020B0604020202020204" pitchFamily="34" charset="0"/>
              </a:rPr>
              <a:t>локалізацію</a:t>
            </a:r>
            <a:r>
              <a:rPr lang="ru-RU" sz="4400" dirty="0">
                <a:solidFill>
                  <a:schemeClr val="accent1">
                    <a:lumMod val="50000"/>
                  </a:schemeClr>
                </a:solidFill>
                <a:latin typeface="Arial" panose="020B0604020202020204" pitchFamily="34" charset="0"/>
                <a:cs typeface="Arial" panose="020B0604020202020204" pitchFamily="34" charset="0"/>
              </a:rPr>
              <a:t> у </a:t>
            </a:r>
            <a:r>
              <a:rPr lang="ru-RU" sz="4400" dirty="0" err="1">
                <a:solidFill>
                  <a:schemeClr val="accent1">
                    <a:lumMod val="50000"/>
                  </a:schemeClr>
                </a:solidFill>
                <a:latin typeface="Arial" panose="020B0604020202020204" pitchFamily="34" charset="0"/>
                <a:cs typeface="Arial" panose="020B0604020202020204" pitchFamily="34" charset="0"/>
              </a:rPr>
              <a:t>публічних</a:t>
            </a:r>
            <a:r>
              <a:rPr lang="ru-RU" sz="4400" dirty="0">
                <a:solidFill>
                  <a:schemeClr val="accent1">
                    <a:lumMod val="50000"/>
                  </a:schemeClr>
                </a:solidFill>
                <a:latin typeface="Arial" panose="020B0604020202020204" pitchFamily="34" charset="0"/>
                <a:cs typeface="Arial" panose="020B0604020202020204" pitchFamily="34" charset="0"/>
              </a:rPr>
              <a:t> </a:t>
            </a:r>
            <a:r>
              <a:rPr lang="ru-RU" sz="4400" dirty="0" err="1">
                <a:solidFill>
                  <a:schemeClr val="accent1">
                    <a:lumMod val="50000"/>
                  </a:schemeClr>
                </a:solidFill>
                <a:latin typeface="Arial" panose="020B0604020202020204" pitchFamily="34" charset="0"/>
                <a:cs typeface="Arial" panose="020B0604020202020204" pitchFamily="34" charset="0"/>
              </a:rPr>
              <a:t>закупівлях</a:t>
            </a:r>
            <a:r>
              <a:rPr lang="ru-RU" sz="4400" dirty="0">
                <a:solidFill>
                  <a:schemeClr val="accent1">
                    <a:lumMod val="50000"/>
                  </a:schemeClr>
                </a:solidFill>
                <a:latin typeface="Arial" panose="020B0604020202020204" pitchFamily="34" charset="0"/>
                <a:cs typeface="Arial" panose="020B0604020202020204" pitchFamily="34" charset="0"/>
              </a:rPr>
              <a:t>»</a:t>
            </a:r>
          </a:p>
          <a:p>
            <a:pPr lvl="0" algn="just"/>
            <a:endParaRPr lang="ru-RU" sz="4400" dirty="0">
              <a:solidFill>
                <a:schemeClr val="accent1">
                  <a:lumMod val="50000"/>
                </a:schemeClr>
              </a:solidFill>
              <a:latin typeface="Arial" panose="020B0604020202020204" pitchFamily="34" charset="0"/>
              <a:cs typeface="Arial" panose="020B0604020202020204" pitchFamily="34" charset="0"/>
            </a:endParaRPr>
          </a:p>
          <a:p>
            <a:pPr algn="just"/>
            <a:r>
              <a:rPr lang="ru-RU" sz="4400" dirty="0">
                <a:solidFill>
                  <a:schemeClr val="accent1">
                    <a:lumMod val="50000"/>
                  </a:schemeClr>
                </a:solidFill>
                <a:latin typeface="Arial" panose="020B0604020202020204" pitchFamily="34" charset="0"/>
                <a:cs typeface="Arial" panose="020B0604020202020204" pitchFamily="34" charset="0"/>
              </a:rPr>
              <a:t>Роз'яснення </a:t>
            </a:r>
            <a:r>
              <a:rPr lang="ru-RU" sz="4400" dirty="0" err="1">
                <a:solidFill>
                  <a:schemeClr val="accent1">
                    <a:lumMod val="50000"/>
                  </a:schemeClr>
                </a:solidFill>
                <a:latin typeface="Arial" panose="020B0604020202020204" pitchFamily="34" charset="0"/>
                <a:cs typeface="Arial" panose="020B0604020202020204" pitchFamily="34" charset="0"/>
              </a:rPr>
              <a:t>Мінекономіки</a:t>
            </a:r>
            <a:r>
              <a:rPr lang="ru-RU" sz="4400" dirty="0">
                <a:solidFill>
                  <a:schemeClr val="accent1">
                    <a:lumMod val="50000"/>
                  </a:schemeClr>
                </a:solidFill>
                <a:latin typeface="Arial" panose="020B0604020202020204" pitchFamily="34" charset="0"/>
                <a:cs typeface="Arial" panose="020B0604020202020204" pitchFamily="34" charset="0"/>
              </a:rPr>
              <a:t> № 3323-04</a:t>
            </a:r>
            <a:r>
              <a:rPr lang="en-US" sz="4400" dirty="0">
                <a:solidFill>
                  <a:schemeClr val="accent1">
                    <a:lumMod val="50000"/>
                  </a:schemeClr>
                </a:solidFill>
                <a:latin typeface="Arial" panose="020B0604020202020204" pitchFamily="34" charset="0"/>
                <a:cs typeface="Arial" panose="020B0604020202020204" pitchFamily="34" charset="0"/>
              </a:rPr>
              <a:t>/62315</a:t>
            </a:r>
            <a:r>
              <a:rPr lang="ru-RU" sz="4400" dirty="0">
                <a:solidFill>
                  <a:schemeClr val="accent1">
                    <a:lumMod val="50000"/>
                  </a:schemeClr>
                </a:solidFill>
                <a:latin typeface="Arial" panose="020B0604020202020204" pitchFamily="34" charset="0"/>
                <a:cs typeface="Arial" panose="020B0604020202020204" pitchFamily="34" charset="0"/>
              </a:rPr>
              <a:t>-06 </a:t>
            </a:r>
            <a:r>
              <a:rPr lang="ru-RU" sz="4400" dirty="0" err="1">
                <a:solidFill>
                  <a:schemeClr val="accent1">
                    <a:lumMod val="50000"/>
                  </a:schemeClr>
                </a:solidFill>
                <a:latin typeface="Arial" panose="020B0604020202020204" pitchFamily="34" charset="0"/>
                <a:cs typeface="Arial" panose="020B0604020202020204" pitchFamily="34" charset="0"/>
              </a:rPr>
              <a:t>від</a:t>
            </a:r>
            <a:r>
              <a:rPr lang="ru-RU" sz="4400" dirty="0">
                <a:solidFill>
                  <a:schemeClr val="accent1">
                    <a:lumMod val="50000"/>
                  </a:schemeClr>
                </a:solidFill>
                <a:latin typeface="Arial" panose="020B0604020202020204" pitchFamily="34" charset="0"/>
                <a:cs typeface="Arial" panose="020B0604020202020204" pitchFamily="34" charset="0"/>
              </a:rPr>
              <a:t> </a:t>
            </a:r>
            <a:r>
              <a:rPr lang="en-US" sz="4400" dirty="0">
                <a:solidFill>
                  <a:schemeClr val="accent1">
                    <a:lumMod val="50000"/>
                  </a:schemeClr>
                </a:solidFill>
                <a:latin typeface="Arial" panose="020B0604020202020204" pitchFamily="34" charset="0"/>
                <a:cs typeface="Arial" panose="020B0604020202020204" pitchFamily="34" charset="0"/>
              </a:rPr>
              <a:t>30</a:t>
            </a:r>
            <a:r>
              <a:rPr lang="ru-RU" sz="4400" dirty="0">
                <a:solidFill>
                  <a:schemeClr val="accent1">
                    <a:lumMod val="50000"/>
                  </a:schemeClr>
                </a:solidFill>
                <a:latin typeface="Arial" panose="020B0604020202020204" pitchFamily="34" charset="0"/>
                <a:cs typeface="Arial" panose="020B0604020202020204" pitchFamily="34" charset="0"/>
              </a:rPr>
              <a:t>.0</a:t>
            </a:r>
            <a:r>
              <a:rPr lang="en-US" sz="4400" dirty="0">
                <a:solidFill>
                  <a:schemeClr val="accent1">
                    <a:lumMod val="50000"/>
                  </a:schemeClr>
                </a:solidFill>
                <a:latin typeface="Arial" panose="020B0604020202020204" pitchFamily="34" charset="0"/>
                <a:cs typeface="Arial" panose="020B0604020202020204" pitchFamily="34" charset="0"/>
              </a:rPr>
              <a:t>8</a:t>
            </a:r>
            <a:r>
              <a:rPr lang="ru-RU" sz="4400" dirty="0">
                <a:solidFill>
                  <a:schemeClr val="accent1">
                    <a:lumMod val="50000"/>
                  </a:schemeClr>
                </a:solidFill>
                <a:latin typeface="Arial" panose="020B0604020202020204" pitchFamily="34" charset="0"/>
                <a:cs typeface="Arial" panose="020B0604020202020204" pitchFamily="34" charset="0"/>
              </a:rPr>
              <a:t>.2022 р. «</a:t>
            </a:r>
            <a:r>
              <a:rPr lang="ru-RU" sz="4400" dirty="0" err="1">
                <a:solidFill>
                  <a:schemeClr val="accent1">
                    <a:lumMod val="50000"/>
                  </a:schemeClr>
                </a:solidFill>
                <a:latin typeface="Arial" panose="020B0604020202020204" pitchFamily="34" charset="0"/>
                <a:cs typeface="Arial" panose="020B0604020202020204" pitchFamily="34" charset="0"/>
              </a:rPr>
              <a:t>Щодо</a:t>
            </a:r>
            <a:r>
              <a:rPr lang="ru-RU" sz="4400" dirty="0">
                <a:solidFill>
                  <a:schemeClr val="accent1">
                    <a:lumMod val="50000"/>
                  </a:schemeClr>
                </a:solidFill>
                <a:latin typeface="Arial" panose="020B0604020202020204" pitchFamily="34" charset="0"/>
                <a:cs typeface="Arial" panose="020B0604020202020204" pitchFamily="34" charset="0"/>
              </a:rPr>
              <a:t> </a:t>
            </a:r>
            <a:r>
              <a:rPr lang="uk-UA" sz="4400" dirty="0">
                <a:solidFill>
                  <a:schemeClr val="accent1">
                    <a:lumMod val="50000"/>
                  </a:schemeClr>
                </a:solidFill>
                <a:latin typeface="Arial" panose="020B0604020202020204" pitchFamily="34" charset="0"/>
                <a:cs typeface="Arial" panose="020B0604020202020204" pitchFamily="34" charset="0"/>
              </a:rPr>
              <a:t>локалізації</a:t>
            </a:r>
            <a:r>
              <a:rPr lang="uk-UA" sz="4400" dirty="0" smtClean="0">
                <a:solidFill>
                  <a:schemeClr val="accent1">
                    <a:lumMod val="50000"/>
                  </a:schemeClr>
                </a:solidFill>
                <a:latin typeface="Arial" panose="020B0604020202020204" pitchFamily="34" charset="0"/>
                <a:cs typeface="Arial" panose="020B0604020202020204" pitchFamily="34" charset="0"/>
              </a:rPr>
              <a:t>» </a:t>
            </a:r>
          </a:p>
          <a:p>
            <a:pPr algn="just"/>
            <a:r>
              <a:rPr lang="en-US" sz="4400" dirty="0" smtClean="0">
                <a:solidFill>
                  <a:schemeClr val="accent1">
                    <a:lumMod val="50000"/>
                  </a:schemeClr>
                </a:solidFill>
                <a:latin typeface="Arial" panose="020B0604020202020204" pitchFamily="34" charset="0"/>
                <a:cs typeface="Arial" panose="020B0604020202020204" pitchFamily="34" charset="0"/>
              </a:rPr>
              <a:t>https</a:t>
            </a:r>
            <a:r>
              <a:rPr lang="en-US" sz="4400" dirty="0">
                <a:solidFill>
                  <a:schemeClr val="accent1">
                    <a:lumMod val="50000"/>
                  </a:schemeClr>
                </a:solidFill>
                <a:latin typeface="Arial" panose="020B0604020202020204" pitchFamily="34" charset="0"/>
                <a:cs typeface="Arial" panose="020B0604020202020204" pitchFamily="34" charset="0"/>
              </a:rPr>
              <a:t>://me.gov.ua/InfoRez/DocumentsList?lang=uk-UA&amp;id=f2e30594-ba6c-420f-9c24-2a852415a884&amp;tag=InforezKnowledgeDb</a:t>
            </a:r>
            <a:endParaRPr lang="uk-UA" sz="4400" dirty="0">
              <a:solidFill>
                <a:schemeClr val="accent1">
                  <a:lumMod val="50000"/>
                </a:schemeClr>
              </a:solidFill>
              <a:latin typeface="Arial" panose="020B0604020202020204" pitchFamily="34" charset="0"/>
              <a:cs typeface="Arial" panose="020B0604020202020204" pitchFamily="34" charset="0"/>
            </a:endParaRPr>
          </a:p>
          <a:p>
            <a:pPr algn="just"/>
            <a:endParaRPr lang="uk-UA" sz="4400" dirty="0">
              <a:solidFill>
                <a:schemeClr val="accent1">
                  <a:lumMod val="50000"/>
                </a:schemeClr>
              </a:solidFill>
              <a:latin typeface="Arial" panose="020B0604020202020204" pitchFamily="34" charset="0"/>
              <a:cs typeface="Arial" panose="020B0604020202020204" pitchFamily="34" charset="0"/>
            </a:endParaRPr>
          </a:p>
          <a:p>
            <a:pPr algn="just"/>
            <a:r>
              <a:rPr lang="ru-RU" sz="4400" dirty="0">
                <a:solidFill>
                  <a:schemeClr val="accent1">
                    <a:lumMod val="50000"/>
                  </a:schemeClr>
                </a:solidFill>
                <a:latin typeface="Arial" panose="020B0604020202020204" pitchFamily="34" charset="0"/>
                <a:cs typeface="Arial" panose="020B0604020202020204" pitchFamily="34" charset="0"/>
              </a:rPr>
              <a:t>Постанова КМУ </a:t>
            </a:r>
            <a:r>
              <a:rPr lang="ru-RU" sz="4400" dirty="0" err="1">
                <a:solidFill>
                  <a:schemeClr val="accent1">
                    <a:lumMod val="50000"/>
                  </a:schemeClr>
                </a:solidFill>
                <a:latin typeface="Arial" panose="020B0604020202020204" pitchFamily="34" charset="0"/>
                <a:cs typeface="Arial" panose="020B0604020202020204" pitchFamily="34" charset="0"/>
              </a:rPr>
              <a:t>від</a:t>
            </a:r>
            <a:r>
              <a:rPr lang="ru-RU" sz="4400" dirty="0">
                <a:solidFill>
                  <a:schemeClr val="accent1">
                    <a:lumMod val="50000"/>
                  </a:schemeClr>
                </a:solidFill>
                <a:latin typeface="Arial" panose="020B0604020202020204" pitchFamily="34" charset="0"/>
                <a:cs typeface="Arial" panose="020B0604020202020204" pitchFamily="34" charset="0"/>
              </a:rPr>
              <a:t> 02.08.2022 № 861 </a:t>
            </a:r>
          </a:p>
          <a:p>
            <a:pPr algn="just"/>
            <a:r>
              <a:rPr lang="ru-RU" sz="4400" dirty="0">
                <a:solidFill>
                  <a:schemeClr val="accent1">
                    <a:lumMod val="50000"/>
                  </a:schemeClr>
                </a:solidFill>
                <a:latin typeface="Arial" panose="020B0604020202020204" pitchFamily="34" charset="0"/>
                <a:cs typeface="Arial" panose="020B0604020202020204" pitchFamily="34" charset="0"/>
              </a:rPr>
              <a:t>«Про </a:t>
            </a:r>
            <a:r>
              <a:rPr lang="ru-RU" sz="4400" dirty="0" err="1">
                <a:solidFill>
                  <a:schemeClr val="accent1">
                    <a:lumMod val="50000"/>
                  </a:schemeClr>
                </a:solidFill>
                <a:latin typeface="Arial" panose="020B0604020202020204" pitchFamily="34" charset="0"/>
                <a:cs typeface="Arial" panose="020B0604020202020204" pitchFamily="34" charset="0"/>
              </a:rPr>
              <a:t>затвердження</a:t>
            </a:r>
            <a:r>
              <a:rPr lang="ru-RU" sz="4400" dirty="0">
                <a:solidFill>
                  <a:schemeClr val="accent1">
                    <a:lumMod val="50000"/>
                  </a:schemeClr>
                </a:solidFill>
                <a:latin typeface="Arial" panose="020B0604020202020204" pitchFamily="34" charset="0"/>
                <a:cs typeface="Arial" panose="020B0604020202020204" pitchFamily="34" charset="0"/>
              </a:rPr>
              <a:t> </a:t>
            </a:r>
            <a:r>
              <a:rPr lang="ru-RU" sz="4400" dirty="0" err="1">
                <a:solidFill>
                  <a:schemeClr val="accent1">
                    <a:lumMod val="50000"/>
                  </a:schemeClr>
                </a:solidFill>
                <a:latin typeface="Arial" panose="020B0604020202020204" pitchFamily="34" charset="0"/>
                <a:cs typeface="Arial" panose="020B0604020202020204" pitchFamily="34" charset="0"/>
              </a:rPr>
              <a:t>порядків</a:t>
            </a:r>
            <a:r>
              <a:rPr lang="ru-RU" sz="4400" dirty="0">
                <a:solidFill>
                  <a:schemeClr val="accent1">
                    <a:lumMod val="50000"/>
                  </a:schemeClr>
                </a:solidFill>
                <a:latin typeface="Arial" panose="020B0604020202020204" pitchFamily="34" charset="0"/>
                <a:cs typeface="Arial" panose="020B0604020202020204" pitchFamily="34" charset="0"/>
              </a:rPr>
              <a:t> </a:t>
            </a:r>
            <a:r>
              <a:rPr lang="ru-RU" sz="4400" dirty="0" err="1">
                <a:solidFill>
                  <a:schemeClr val="accent1">
                    <a:lumMod val="50000"/>
                  </a:schemeClr>
                </a:solidFill>
                <a:latin typeface="Arial" panose="020B0604020202020204" pitchFamily="34" charset="0"/>
                <a:cs typeface="Arial" panose="020B0604020202020204" pitchFamily="34" charset="0"/>
              </a:rPr>
              <a:t>підтвердження</a:t>
            </a:r>
            <a:r>
              <a:rPr lang="ru-RU" sz="4400" dirty="0">
                <a:solidFill>
                  <a:schemeClr val="accent1">
                    <a:lumMod val="50000"/>
                  </a:schemeClr>
                </a:solidFill>
                <a:latin typeface="Arial" panose="020B0604020202020204" pitchFamily="34" charset="0"/>
                <a:cs typeface="Arial" panose="020B0604020202020204" pitchFamily="34" charset="0"/>
              </a:rPr>
              <a:t> </a:t>
            </a:r>
            <a:r>
              <a:rPr lang="ru-RU" sz="4400" dirty="0" err="1">
                <a:solidFill>
                  <a:schemeClr val="accent1">
                    <a:lumMod val="50000"/>
                  </a:schemeClr>
                </a:solidFill>
                <a:latin typeface="Arial" panose="020B0604020202020204" pitchFamily="34" charset="0"/>
                <a:cs typeface="Arial" panose="020B0604020202020204" pitchFamily="34" charset="0"/>
              </a:rPr>
              <a:t>ступеня</a:t>
            </a:r>
            <a:r>
              <a:rPr lang="ru-RU" sz="4400" dirty="0">
                <a:solidFill>
                  <a:schemeClr val="accent1">
                    <a:lumMod val="50000"/>
                  </a:schemeClr>
                </a:solidFill>
                <a:latin typeface="Arial" panose="020B0604020202020204" pitchFamily="34" charset="0"/>
                <a:cs typeface="Arial" panose="020B0604020202020204" pitchFamily="34" charset="0"/>
              </a:rPr>
              <a:t> </a:t>
            </a:r>
            <a:r>
              <a:rPr lang="ru-RU" sz="4400" dirty="0" err="1">
                <a:solidFill>
                  <a:schemeClr val="accent1">
                    <a:lumMod val="50000"/>
                  </a:schemeClr>
                </a:solidFill>
                <a:latin typeface="Arial" panose="020B0604020202020204" pitchFamily="34" charset="0"/>
                <a:cs typeface="Arial" panose="020B0604020202020204" pitchFamily="34" charset="0"/>
              </a:rPr>
              <a:t>локалізації</a:t>
            </a:r>
            <a:r>
              <a:rPr lang="ru-RU" sz="4400" dirty="0">
                <a:solidFill>
                  <a:schemeClr val="accent1">
                    <a:lumMod val="50000"/>
                  </a:schemeClr>
                </a:solidFill>
                <a:latin typeface="Arial" panose="020B0604020202020204" pitchFamily="34" charset="0"/>
                <a:cs typeface="Arial" panose="020B0604020202020204" pitchFamily="34" charset="0"/>
              </a:rPr>
              <a:t> </a:t>
            </a:r>
            <a:r>
              <a:rPr lang="ru-RU" sz="4400" dirty="0" err="1">
                <a:solidFill>
                  <a:schemeClr val="accent1">
                    <a:lumMod val="50000"/>
                  </a:schemeClr>
                </a:solidFill>
                <a:latin typeface="Arial" panose="020B0604020202020204" pitchFamily="34" charset="0"/>
                <a:cs typeface="Arial" panose="020B0604020202020204" pitchFamily="34" charset="0"/>
              </a:rPr>
              <a:t>виробництва</a:t>
            </a:r>
            <a:r>
              <a:rPr lang="ru-RU" sz="4400" dirty="0">
                <a:solidFill>
                  <a:schemeClr val="accent1">
                    <a:lumMod val="50000"/>
                  </a:schemeClr>
                </a:solidFill>
                <a:latin typeface="Arial" panose="020B0604020202020204" pitchFamily="34" charset="0"/>
                <a:cs typeface="Arial" panose="020B0604020202020204" pitchFamily="34" charset="0"/>
              </a:rPr>
              <a:t> </a:t>
            </a:r>
            <a:r>
              <a:rPr lang="ru-RU" sz="4400" dirty="0" err="1">
                <a:solidFill>
                  <a:schemeClr val="accent1">
                    <a:lumMod val="50000"/>
                  </a:schemeClr>
                </a:solidFill>
                <a:latin typeface="Arial" panose="020B0604020202020204" pitchFamily="34" charset="0"/>
                <a:cs typeface="Arial" panose="020B0604020202020204" pitchFamily="34" charset="0"/>
              </a:rPr>
              <a:t>товарів</a:t>
            </a:r>
            <a:r>
              <a:rPr lang="ru-RU" sz="4400" dirty="0">
                <a:solidFill>
                  <a:schemeClr val="accent1">
                    <a:lumMod val="50000"/>
                  </a:schemeClr>
                </a:solidFill>
                <a:latin typeface="Arial" panose="020B0604020202020204" pitchFamily="34" charset="0"/>
                <a:cs typeface="Arial" panose="020B0604020202020204" pitchFamily="34" charset="0"/>
              </a:rPr>
              <a:t> та </a:t>
            </a:r>
            <a:r>
              <a:rPr lang="ru-RU" sz="4400" dirty="0" err="1">
                <a:solidFill>
                  <a:schemeClr val="accent1">
                    <a:lumMod val="50000"/>
                  </a:schemeClr>
                </a:solidFill>
                <a:latin typeface="Arial" panose="020B0604020202020204" pitchFamily="34" charset="0"/>
                <a:cs typeface="Arial" panose="020B0604020202020204" pitchFamily="34" charset="0"/>
              </a:rPr>
              <a:t>проведення</a:t>
            </a:r>
            <a:r>
              <a:rPr lang="ru-RU" sz="4400" dirty="0">
                <a:solidFill>
                  <a:schemeClr val="accent1">
                    <a:lumMod val="50000"/>
                  </a:schemeClr>
                </a:solidFill>
                <a:latin typeface="Arial" panose="020B0604020202020204" pitchFamily="34" charset="0"/>
                <a:cs typeface="Arial" panose="020B0604020202020204" pitchFamily="34" charset="0"/>
              </a:rPr>
              <a:t> </a:t>
            </a:r>
            <a:r>
              <a:rPr lang="ru-RU" sz="4400" dirty="0" err="1">
                <a:solidFill>
                  <a:schemeClr val="accent1">
                    <a:lumMod val="50000"/>
                  </a:schemeClr>
                </a:solidFill>
                <a:latin typeface="Arial" panose="020B0604020202020204" pitchFamily="34" charset="0"/>
                <a:cs typeface="Arial" panose="020B0604020202020204" pitchFamily="34" charset="0"/>
              </a:rPr>
              <a:t>моніторингу</a:t>
            </a:r>
            <a:r>
              <a:rPr lang="ru-RU" sz="4400" dirty="0">
                <a:solidFill>
                  <a:schemeClr val="accent1">
                    <a:lumMod val="50000"/>
                  </a:schemeClr>
                </a:solidFill>
                <a:latin typeface="Arial" panose="020B0604020202020204" pitchFamily="34" charset="0"/>
                <a:cs typeface="Arial" panose="020B0604020202020204" pitchFamily="34" charset="0"/>
              </a:rPr>
              <a:t> </a:t>
            </a:r>
            <a:r>
              <a:rPr lang="ru-RU" sz="4400" dirty="0" err="1">
                <a:solidFill>
                  <a:schemeClr val="accent1">
                    <a:lumMod val="50000"/>
                  </a:schemeClr>
                </a:solidFill>
                <a:latin typeface="Arial" panose="020B0604020202020204" pitchFamily="34" charset="0"/>
                <a:cs typeface="Arial" panose="020B0604020202020204" pitchFamily="34" charset="0"/>
              </a:rPr>
              <a:t>дотримання</a:t>
            </a:r>
            <a:r>
              <a:rPr lang="ru-RU" sz="4400" dirty="0">
                <a:solidFill>
                  <a:schemeClr val="accent1">
                    <a:lumMod val="50000"/>
                  </a:schemeClr>
                </a:solidFill>
                <a:latin typeface="Arial" panose="020B0604020202020204" pitchFamily="34" charset="0"/>
                <a:cs typeface="Arial" panose="020B0604020202020204" pitchFamily="34" charset="0"/>
              </a:rPr>
              <a:t> </a:t>
            </a:r>
            <a:r>
              <a:rPr lang="ru-RU" sz="4400" dirty="0" err="1">
                <a:solidFill>
                  <a:schemeClr val="accent1">
                    <a:lumMod val="50000"/>
                  </a:schemeClr>
                </a:solidFill>
                <a:latin typeface="Arial" panose="020B0604020202020204" pitchFamily="34" charset="0"/>
                <a:cs typeface="Arial" panose="020B0604020202020204" pitchFamily="34" charset="0"/>
              </a:rPr>
              <a:t>вимог</a:t>
            </a:r>
            <a:r>
              <a:rPr lang="ru-RU" sz="4400" dirty="0">
                <a:solidFill>
                  <a:schemeClr val="accent1">
                    <a:lumMod val="50000"/>
                  </a:schemeClr>
                </a:solidFill>
                <a:latin typeface="Arial" panose="020B0604020202020204" pitchFamily="34" charset="0"/>
                <a:cs typeface="Arial" panose="020B0604020202020204" pitchFamily="34" charset="0"/>
              </a:rPr>
              <a:t> </a:t>
            </a:r>
            <a:r>
              <a:rPr lang="ru-RU" sz="4400" dirty="0" err="1">
                <a:solidFill>
                  <a:schemeClr val="accent1">
                    <a:lumMod val="50000"/>
                  </a:schemeClr>
                </a:solidFill>
                <a:latin typeface="Arial" panose="020B0604020202020204" pitchFamily="34" charset="0"/>
                <a:cs typeface="Arial" panose="020B0604020202020204" pitchFamily="34" charset="0"/>
              </a:rPr>
              <a:t>щодо</a:t>
            </a:r>
            <a:r>
              <a:rPr lang="ru-RU" sz="4400" dirty="0">
                <a:solidFill>
                  <a:schemeClr val="accent1">
                    <a:lumMod val="50000"/>
                  </a:schemeClr>
                </a:solidFill>
                <a:latin typeface="Arial" panose="020B0604020202020204" pitchFamily="34" charset="0"/>
                <a:cs typeface="Arial" panose="020B0604020202020204" pitchFamily="34" charset="0"/>
              </a:rPr>
              <a:t> </a:t>
            </a:r>
            <a:r>
              <a:rPr lang="ru-RU" sz="4400" dirty="0" err="1">
                <a:solidFill>
                  <a:schemeClr val="accent1">
                    <a:lumMod val="50000"/>
                  </a:schemeClr>
                </a:solidFill>
                <a:latin typeface="Arial" panose="020B0604020202020204" pitchFamily="34" charset="0"/>
                <a:cs typeface="Arial" panose="020B0604020202020204" pitchFamily="34" charset="0"/>
              </a:rPr>
              <a:t>ступеня</a:t>
            </a:r>
            <a:r>
              <a:rPr lang="ru-RU" sz="4400" dirty="0">
                <a:solidFill>
                  <a:schemeClr val="accent1">
                    <a:lumMod val="50000"/>
                  </a:schemeClr>
                </a:solidFill>
                <a:latin typeface="Arial" panose="020B0604020202020204" pitchFamily="34" charset="0"/>
                <a:cs typeface="Arial" panose="020B0604020202020204" pitchFamily="34" charset="0"/>
              </a:rPr>
              <a:t> </a:t>
            </a:r>
            <a:r>
              <a:rPr lang="ru-RU" sz="4400" dirty="0" err="1">
                <a:solidFill>
                  <a:schemeClr val="accent1">
                    <a:lumMod val="50000"/>
                  </a:schemeClr>
                </a:solidFill>
                <a:latin typeface="Arial" panose="020B0604020202020204" pitchFamily="34" charset="0"/>
                <a:cs typeface="Arial" panose="020B0604020202020204" pitchFamily="34" charset="0"/>
              </a:rPr>
              <a:t>локалізації</a:t>
            </a:r>
            <a:r>
              <a:rPr lang="ru-RU" sz="4400" dirty="0">
                <a:solidFill>
                  <a:schemeClr val="accent1">
                    <a:lumMod val="50000"/>
                  </a:schemeClr>
                </a:solidFill>
                <a:latin typeface="Arial" panose="020B0604020202020204" pitchFamily="34" charset="0"/>
                <a:cs typeface="Arial" panose="020B0604020202020204" pitchFamily="34" charset="0"/>
              </a:rPr>
              <a:t> </a:t>
            </a:r>
            <a:r>
              <a:rPr lang="ru-RU" sz="4400" dirty="0" err="1">
                <a:solidFill>
                  <a:schemeClr val="accent1">
                    <a:lumMod val="50000"/>
                  </a:schemeClr>
                </a:solidFill>
                <a:latin typeface="Arial" panose="020B0604020202020204" pitchFamily="34" charset="0"/>
                <a:cs typeface="Arial" panose="020B0604020202020204" pitchFamily="34" charset="0"/>
              </a:rPr>
              <a:t>виробництва</a:t>
            </a:r>
            <a:r>
              <a:rPr lang="ru-RU" sz="4400" dirty="0">
                <a:solidFill>
                  <a:schemeClr val="accent1">
                    <a:lumMod val="50000"/>
                  </a:schemeClr>
                </a:solidFill>
                <a:latin typeface="Arial" panose="020B0604020202020204" pitchFamily="34" charset="0"/>
                <a:cs typeface="Arial" panose="020B0604020202020204" pitchFamily="34" charset="0"/>
              </a:rPr>
              <a:t> </a:t>
            </a:r>
            <a:r>
              <a:rPr lang="ru-RU" sz="4400" dirty="0" err="1">
                <a:solidFill>
                  <a:schemeClr val="accent1">
                    <a:lumMod val="50000"/>
                  </a:schemeClr>
                </a:solidFill>
                <a:latin typeface="Arial" panose="020B0604020202020204" pitchFamily="34" charset="0"/>
                <a:cs typeface="Arial" panose="020B0604020202020204" pitchFamily="34" charset="0"/>
              </a:rPr>
              <a:t>предметів</a:t>
            </a:r>
            <a:r>
              <a:rPr lang="ru-RU" sz="4400" dirty="0">
                <a:solidFill>
                  <a:schemeClr val="accent1">
                    <a:lumMod val="50000"/>
                  </a:schemeClr>
                </a:solidFill>
                <a:latin typeface="Arial" panose="020B0604020202020204" pitchFamily="34" charset="0"/>
                <a:cs typeface="Arial" panose="020B0604020202020204" pitchFamily="34" charset="0"/>
              </a:rPr>
              <a:t> </a:t>
            </a:r>
            <a:r>
              <a:rPr lang="ru-RU" sz="4400" dirty="0" err="1">
                <a:solidFill>
                  <a:schemeClr val="accent1">
                    <a:lumMod val="50000"/>
                  </a:schemeClr>
                </a:solidFill>
                <a:latin typeface="Arial" panose="020B0604020202020204" pitchFamily="34" charset="0"/>
                <a:cs typeface="Arial" panose="020B0604020202020204" pitchFamily="34" charset="0"/>
              </a:rPr>
              <a:t>закупівлі</a:t>
            </a:r>
            <a:r>
              <a:rPr lang="ru-RU" sz="4400" dirty="0">
                <a:solidFill>
                  <a:schemeClr val="accent1">
                    <a:lumMod val="50000"/>
                  </a:schemeClr>
                </a:solidFill>
                <a:latin typeface="Arial" panose="020B0604020202020204" pitchFamily="34" charset="0"/>
                <a:cs typeface="Arial" panose="020B0604020202020204" pitchFamily="34" charset="0"/>
              </a:rPr>
              <a:t>, </a:t>
            </a:r>
            <a:r>
              <a:rPr lang="ru-RU" sz="4400" dirty="0" err="1">
                <a:solidFill>
                  <a:schemeClr val="accent1">
                    <a:lumMod val="50000"/>
                  </a:schemeClr>
                </a:solidFill>
                <a:latin typeface="Arial" panose="020B0604020202020204" pitchFamily="34" charset="0"/>
                <a:cs typeface="Arial" panose="020B0604020202020204" pitchFamily="34" charset="0"/>
              </a:rPr>
              <a:t>внесених</a:t>
            </a:r>
            <a:r>
              <a:rPr lang="ru-RU" sz="4400" dirty="0">
                <a:solidFill>
                  <a:schemeClr val="accent1">
                    <a:lumMod val="50000"/>
                  </a:schemeClr>
                </a:solidFill>
                <a:latin typeface="Arial" panose="020B0604020202020204" pitchFamily="34" charset="0"/>
                <a:cs typeface="Arial" panose="020B0604020202020204" pitchFamily="34" charset="0"/>
              </a:rPr>
              <a:t> </a:t>
            </a:r>
            <a:r>
              <a:rPr lang="ru-RU" sz="4400" dirty="0" err="1">
                <a:solidFill>
                  <a:schemeClr val="accent1">
                    <a:lumMod val="50000"/>
                  </a:schemeClr>
                </a:solidFill>
                <a:latin typeface="Arial" panose="020B0604020202020204" pitchFamily="34" charset="0"/>
                <a:cs typeface="Arial" panose="020B0604020202020204" pitchFamily="34" charset="0"/>
              </a:rPr>
              <a:t>допереліку</a:t>
            </a:r>
            <a:r>
              <a:rPr lang="ru-RU" sz="4400" dirty="0">
                <a:solidFill>
                  <a:schemeClr val="accent1">
                    <a:lumMod val="50000"/>
                  </a:schemeClr>
                </a:solidFill>
                <a:latin typeface="Arial" panose="020B0604020202020204" pitchFamily="34" charset="0"/>
                <a:cs typeface="Arial" panose="020B0604020202020204" pitchFamily="34" charset="0"/>
              </a:rPr>
              <a:t> </a:t>
            </a:r>
            <a:r>
              <a:rPr lang="ru-RU" sz="4400" dirty="0" err="1">
                <a:solidFill>
                  <a:schemeClr val="accent1">
                    <a:lumMod val="50000"/>
                  </a:schemeClr>
                </a:solidFill>
                <a:latin typeface="Arial" panose="020B0604020202020204" pitchFamily="34" charset="0"/>
                <a:cs typeface="Arial" panose="020B0604020202020204" pitchFamily="34" charset="0"/>
              </a:rPr>
              <a:t>товарів</a:t>
            </a:r>
            <a:r>
              <a:rPr lang="ru-RU" sz="4400" dirty="0">
                <a:solidFill>
                  <a:schemeClr val="accent1">
                    <a:lumMod val="50000"/>
                  </a:schemeClr>
                </a:solidFill>
                <a:latin typeface="Arial" panose="020B0604020202020204" pitchFamily="34" charset="0"/>
                <a:cs typeface="Arial" panose="020B0604020202020204" pitchFamily="34" charset="0"/>
              </a:rPr>
              <a:t>, </a:t>
            </a:r>
            <a:r>
              <a:rPr lang="ru-RU" sz="4400" dirty="0" err="1">
                <a:solidFill>
                  <a:schemeClr val="accent1">
                    <a:lumMod val="50000"/>
                  </a:schemeClr>
                </a:solidFill>
                <a:latin typeface="Arial" panose="020B0604020202020204" pitchFamily="34" charset="0"/>
                <a:cs typeface="Arial" panose="020B0604020202020204" pitchFamily="34" charset="0"/>
              </a:rPr>
              <a:t>що</a:t>
            </a:r>
            <a:r>
              <a:rPr lang="ru-RU" sz="4400" dirty="0">
                <a:solidFill>
                  <a:schemeClr val="accent1">
                    <a:lumMod val="50000"/>
                  </a:schemeClr>
                </a:solidFill>
                <a:latin typeface="Arial" panose="020B0604020202020204" pitchFamily="34" charset="0"/>
                <a:cs typeface="Arial" panose="020B0604020202020204" pitchFamily="34" charset="0"/>
              </a:rPr>
              <a:t> є предметом </a:t>
            </a:r>
            <a:r>
              <a:rPr lang="ru-RU" sz="4400" dirty="0" err="1">
                <a:solidFill>
                  <a:schemeClr val="accent1">
                    <a:lumMod val="50000"/>
                  </a:schemeClr>
                </a:solidFill>
                <a:latin typeface="Arial" panose="020B0604020202020204" pitchFamily="34" charset="0"/>
                <a:cs typeface="Arial" panose="020B0604020202020204" pitchFamily="34" charset="0"/>
              </a:rPr>
              <a:t>закупівлі</a:t>
            </a:r>
            <a:r>
              <a:rPr lang="ru-RU" sz="4400" dirty="0">
                <a:solidFill>
                  <a:schemeClr val="accent1">
                    <a:lumMod val="50000"/>
                  </a:schemeClr>
                </a:solidFill>
                <a:latin typeface="Arial" panose="020B0604020202020204" pitchFamily="34" charset="0"/>
                <a:cs typeface="Arial" panose="020B0604020202020204" pitchFamily="34" charset="0"/>
              </a:rPr>
              <a:t>, з </a:t>
            </a:r>
            <a:r>
              <a:rPr lang="ru-RU" sz="4400" dirty="0" err="1">
                <a:solidFill>
                  <a:schemeClr val="accent1">
                    <a:lumMod val="50000"/>
                  </a:schemeClr>
                </a:solidFill>
                <a:latin typeface="Arial" panose="020B0604020202020204" pitchFamily="34" charset="0"/>
                <a:cs typeface="Arial" panose="020B0604020202020204" pitchFamily="34" charset="0"/>
              </a:rPr>
              <a:t>підтвердженим</a:t>
            </a:r>
            <a:r>
              <a:rPr lang="ru-RU" sz="4400" dirty="0">
                <a:solidFill>
                  <a:schemeClr val="accent1">
                    <a:lumMod val="50000"/>
                  </a:schemeClr>
                </a:solidFill>
                <a:latin typeface="Arial" panose="020B0604020202020204" pitchFamily="34" charset="0"/>
                <a:cs typeface="Arial" panose="020B0604020202020204" pitchFamily="34" charset="0"/>
              </a:rPr>
              <a:t> </a:t>
            </a:r>
            <a:r>
              <a:rPr lang="ru-RU" sz="4400" dirty="0" err="1">
                <a:solidFill>
                  <a:schemeClr val="accent1">
                    <a:lumMod val="50000"/>
                  </a:schemeClr>
                </a:solidFill>
                <a:latin typeface="Arial" panose="020B0604020202020204" pitchFamily="34" charset="0"/>
                <a:cs typeface="Arial" panose="020B0604020202020204" pitchFamily="34" charset="0"/>
              </a:rPr>
              <a:t>ступенем</a:t>
            </a:r>
            <a:r>
              <a:rPr lang="ru-RU" sz="4400" dirty="0">
                <a:solidFill>
                  <a:schemeClr val="accent1">
                    <a:lumMod val="50000"/>
                  </a:schemeClr>
                </a:solidFill>
                <a:latin typeface="Arial" panose="020B0604020202020204" pitchFamily="34" charset="0"/>
                <a:cs typeface="Arial" panose="020B0604020202020204" pitchFamily="34" charset="0"/>
              </a:rPr>
              <a:t> </a:t>
            </a:r>
            <a:r>
              <a:rPr lang="ru-RU" sz="4400" dirty="0" err="1">
                <a:solidFill>
                  <a:schemeClr val="accent1">
                    <a:lumMod val="50000"/>
                  </a:schemeClr>
                </a:solidFill>
                <a:latin typeface="Arial" panose="020B0604020202020204" pitchFamily="34" charset="0"/>
                <a:cs typeface="Arial" panose="020B0604020202020204" pitchFamily="34" charset="0"/>
              </a:rPr>
              <a:t>локалізації</a:t>
            </a:r>
            <a:r>
              <a:rPr lang="ru-RU" sz="4400" dirty="0">
                <a:solidFill>
                  <a:schemeClr val="accent1">
                    <a:lumMod val="50000"/>
                  </a:schemeClr>
                </a:solidFill>
                <a:latin typeface="Arial" panose="020B0604020202020204" pitchFamily="34" charset="0"/>
                <a:cs typeface="Arial" panose="020B0604020202020204" pitchFamily="34" charset="0"/>
              </a:rPr>
              <a:t> </a:t>
            </a:r>
            <a:r>
              <a:rPr lang="ru-RU" sz="4400" dirty="0" err="1">
                <a:solidFill>
                  <a:schemeClr val="accent1">
                    <a:lumMod val="50000"/>
                  </a:schemeClr>
                </a:solidFill>
                <a:latin typeface="Arial" panose="020B0604020202020204" pitchFamily="34" charset="0"/>
                <a:cs typeface="Arial" panose="020B0604020202020204" pitchFamily="34" charset="0"/>
              </a:rPr>
              <a:t>виробництва</a:t>
            </a:r>
            <a:r>
              <a:rPr lang="ru-RU" sz="4400" dirty="0">
                <a:solidFill>
                  <a:schemeClr val="accent1">
                    <a:lumMod val="50000"/>
                  </a:schemeClr>
                </a:solidFill>
                <a:latin typeface="Arial" panose="020B0604020202020204" pitchFamily="34" charset="0"/>
                <a:cs typeface="Arial" panose="020B0604020202020204" pitchFamily="34" charset="0"/>
              </a:rPr>
              <a:t>»</a:t>
            </a:r>
          </a:p>
          <a:p>
            <a:pPr lvl="0" algn="just"/>
            <a:endParaRPr lang="ru-RU" sz="4800" dirty="0">
              <a:solidFill>
                <a:schemeClr val="accent1">
                  <a:lumMod val="50000"/>
                </a:schemeClr>
              </a:solidFill>
              <a:latin typeface="Arial" panose="020B0604020202020204" pitchFamily="34" charset="0"/>
              <a:cs typeface="Arial" panose="020B0604020202020204" pitchFamily="34" charset="0"/>
            </a:endParaRPr>
          </a:p>
        </p:txBody>
      </p:sp>
      <p:pic>
        <p:nvPicPr>
          <p:cNvPr id="5"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752545" y="0"/>
            <a:ext cx="6631455" cy="3315728"/>
          </a:xfrm>
          <a:prstGeom prst="rect">
            <a:avLst/>
          </a:prstGeom>
        </p:spPr>
      </p:pic>
      <p:pic>
        <p:nvPicPr>
          <p:cNvPr id="6"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 y="222554"/>
            <a:ext cx="7417619" cy="2870619"/>
          </a:xfrm>
          <a:prstGeom prst="rect">
            <a:avLst/>
          </a:prstGeom>
        </p:spPr>
      </p:pic>
      <p:pic>
        <p:nvPicPr>
          <p:cNvPr id="7" name="Picture 9">
            <a:extLst>
              <a:ext uri="{FF2B5EF4-FFF2-40B4-BE49-F238E27FC236}">
                <a16:creationId xmlns:a16="http://schemas.microsoft.com/office/drawing/2014/main" id="{61DCD8D1-7763-2096-9859-042C527A66E0}"/>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9410805" y="0"/>
            <a:ext cx="6348553" cy="3175618"/>
          </a:xfrm>
          <a:prstGeom prst="rect">
            <a:avLst/>
          </a:prstGeom>
        </p:spPr>
      </p:pic>
    </p:spTree>
    <p:extLst>
      <p:ext uri="{BB962C8B-B14F-4D97-AF65-F5344CB8AC3E}">
        <p14:creationId xmlns:p14="http://schemas.microsoft.com/office/powerpoint/2010/main" val="65819289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44"/>
        <p:cNvGrpSpPr/>
        <p:nvPr/>
      </p:nvGrpSpPr>
      <p:grpSpPr>
        <a:xfrm>
          <a:off x="0" y="0"/>
          <a:ext cx="0" cy="0"/>
          <a:chOff x="0" y="0"/>
          <a:chExt cx="0" cy="0"/>
        </a:xfrm>
      </p:grpSpPr>
      <p:pic>
        <p:nvPicPr>
          <p:cNvPr id="2" name="Рисунок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50842" y="5801795"/>
            <a:ext cx="20594288" cy="6290618"/>
          </a:xfrm>
          <a:prstGeom prst="rect">
            <a:avLst/>
          </a:prstGeom>
        </p:spPr>
      </p:pic>
      <p:sp>
        <p:nvSpPr>
          <p:cNvPr id="3" name="Прямокутник 2"/>
          <p:cNvSpPr/>
          <p:nvPr/>
        </p:nvSpPr>
        <p:spPr>
          <a:xfrm>
            <a:off x="1950842" y="2170031"/>
            <a:ext cx="20127958" cy="3447098"/>
          </a:xfrm>
          <a:prstGeom prst="rect">
            <a:avLst/>
          </a:prstGeom>
        </p:spPr>
        <p:txBody>
          <a:bodyPr wrap="square" lIns="182880" tIns="91440" rIns="182880" bIns="91440">
            <a:spAutoFit/>
          </a:bodyPr>
          <a:lstStyle/>
          <a:p>
            <a:pPr algn="just"/>
            <a:r>
              <a:rPr lang="uk-UA" sz="8000" dirty="0">
                <a:solidFill>
                  <a:srgbClr val="BE0E0E"/>
                </a:solidFill>
              </a:rPr>
              <a:t>!</a:t>
            </a:r>
            <a:r>
              <a:rPr lang="uk-UA" sz="4800" dirty="0"/>
              <a:t> </a:t>
            </a:r>
            <a:r>
              <a:rPr lang="uk-UA" sz="4400" dirty="0">
                <a:solidFill>
                  <a:schemeClr val="accent1">
                    <a:lumMod val="50000"/>
                  </a:schemeClr>
                </a:solidFill>
                <a:latin typeface="Arial" panose="020B0604020202020204" pitchFamily="34" charset="0"/>
                <a:cs typeface="Arial" panose="020B0604020202020204" pitchFamily="34" charset="0"/>
              </a:rPr>
              <a:t>вимога стосовно підтвердження ступеню локалізації не застосовується до товару, країною походження якого є країни, з якими Україна уклала такі угоди, та країни, які є учасниками Угоди про державні закупівлі, до якої Україна приєдналася.</a:t>
            </a:r>
          </a:p>
        </p:txBody>
      </p:sp>
      <p:sp>
        <p:nvSpPr>
          <p:cNvPr id="4" name="Прямокутник 3"/>
          <p:cNvSpPr/>
          <p:nvPr/>
        </p:nvSpPr>
        <p:spPr>
          <a:xfrm>
            <a:off x="1974258" y="11971729"/>
            <a:ext cx="20570872" cy="800220"/>
          </a:xfrm>
          <a:prstGeom prst="rect">
            <a:avLst/>
          </a:prstGeom>
        </p:spPr>
        <p:txBody>
          <a:bodyPr wrap="square" lIns="182880" tIns="91440" rIns="182880" bIns="91440">
            <a:spAutoFit/>
          </a:bodyPr>
          <a:lstStyle/>
          <a:p>
            <a:r>
              <a:rPr lang="ru-RU" sz="4000" dirty="0"/>
              <a:t>*СПЗ - </a:t>
            </a:r>
            <a:r>
              <a:rPr lang="ru-RU" sz="4000" dirty="0" err="1"/>
              <a:t>спеціальні</a:t>
            </a:r>
            <a:r>
              <a:rPr lang="ru-RU" sz="4000" dirty="0"/>
              <a:t> права запозичення.1 СПЗ = 37,8442 </a:t>
            </a:r>
            <a:r>
              <a:rPr lang="ru-RU" sz="4000" dirty="0" err="1"/>
              <a:t>грн</a:t>
            </a:r>
            <a:r>
              <a:rPr lang="ru-RU" sz="4000" dirty="0"/>
              <a:t> (2022-2023 </a:t>
            </a:r>
            <a:r>
              <a:rPr lang="ru-RU" sz="4000" dirty="0" err="1"/>
              <a:t>рр</a:t>
            </a:r>
            <a:r>
              <a:rPr lang="ru-RU" sz="4000" dirty="0"/>
              <a:t>) </a:t>
            </a:r>
            <a:endParaRPr lang="uk-UA" sz="4000" dirty="0"/>
          </a:p>
        </p:txBody>
      </p:sp>
      <p:pic>
        <p:nvPicPr>
          <p:cNvPr id="7"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8010963" y="-153791"/>
            <a:ext cx="5822486" cy="2911243"/>
          </a:xfrm>
          <a:prstGeom prst="rect">
            <a:avLst/>
          </a:prstGeom>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96955" y="-153791"/>
            <a:ext cx="7417619" cy="2870619"/>
          </a:xfrm>
          <a:prstGeom prst="rect">
            <a:avLst/>
          </a:prstGeom>
        </p:spPr>
      </p:pic>
      <p:pic>
        <p:nvPicPr>
          <p:cNvPr id="9" name="Picture 9">
            <a:extLst>
              <a:ext uri="{FF2B5EF4-FFF2-40B4-BE49-F238E27FC236}">
                <a16:creationId xmlns:a16="http://schemas.microsoft.com/office/drawing/2014/main" id="{61DCD8D1-7763-2096-9859-042C527A66E0}"/>
              </a:ext>
            </a:extLst>
          </p:cNvPr>
          <p:cNvPicPr>
            <a:picLocks noChangeAspect="1"/>
          </p:cNvPicPr>
          <p:nvPr/>
        </p:nvPicPr>
        <p:blipFill>
          <a:blip r:embed="rId6" cstate="hqprint">
            <a:extLst>
              <a:ext uri="{28A0092B-C50C-407E-A947-70E740481C1C}">
                <a14:useLocalDpi xmlns:a14="http://schemas.microsoft.com/office/drawing/2010/main" val="0"/>
              </a:ext>
            </a:extLst>
          </a:blip>
          <a:stretch>
            <a:fillRect/>
          </a:stretch>
        </p:blipFill>
        <p:spPr>
          <a:xfrm>
            <a:off x="9410805" y="0"/>
            <a:ext cx="6348553" cy="3175618"/>
          </a:xfrm>
          <a:prstGeom prst="rect">
            <a:avLst/>
          </a:prstGeom>
        </p:spPr>
      </p:pic>
    </p:spTree>
    <p:extLst>
      <p:ext uri="{BB962C8B-B14F-4D97-AF65-F5344CB8AC3E}">
        <p14:creationId xmlns:p14="http://schemas.microsoft.com/office/powerpoint/2010/main" val="39183801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79"/>
        <p:cNvGrpSpPr/>
        <p:nvPr/>
      </p:nvGrpSpPr>
      <p:grpSpPr>
        <a:xfrm>
          <a:off x="0" y="0"/>
          <a:ext cx="0" cy="0"/>
          <a:chOff x="0" y="0"/>
          <a:chExt cx="0" cy="0"/>
        </a:xfrm>
      </p:grpSpPr>
      <p:sp>
        <p:nvSpPr>
          <p:cNvPr id="584" name="Google Shape;584;p30"/>
          <p:cNvSpPr txBox="1"/>
          <p:nvPr/>
        </p:nvSpPr>
        <p:spPr>
          <a:xfrm>
            <a:off x="706875" y="3259858"/>
            <a:ext cx="3962205" cy="2466674"/>
          </a:xfrm>
          <a:prstGeom prst="rect">
            <a:avLst/>
          </a:prstGeom>
          <a:noFill/>
          <a:ln>
            <a:noFill/>
          </a:ln>
        </p:spPr>
        <p:txBody>
          <a:bodyPr spcFirstLastPara="1" wrap="square" lIns="182850" tIns="91400" rIns="182850" bIns="91400" anchor="t" anchorCtr="0">
            <a:spAutoFit/>
          </a:bodyPr>
          <a:lstStyle/>
          <a:p>
            <a:r>
              <a:rPr lang="uk-UA" sz="3600" dirty="0">
                <a:solidFill>
                  <a:schemeClr val="dk1"/>
                </a:solidFill>
                <a:latin typeface="Arial"/>
                <a:ea typeface="Arial"/>
                <a:cs typeface="Arial"/>
                <a:sym typeface="Arial"/>
              </a:rPr>
              <a:t>Оголошення з публікацією проект договору</a:t>
            </a:r>
            <a:endParaRPr sz="3600" dirty="0">
              <a:solidFill>
                <a:schemeClr val="dk1"/>
              </a:solidFill>
              <a:latin typeface="Arial"/>
              <a:ea typeface="Arial"/>
              <a:cs typeface="Arial"/>
              <a:sym typeface="Arial"/>
            </a:endParaRPr>
          </a:p>
        </p:txBody>
      </p:sp>
      <p:cxnSp>
        <p:nvCxnSpPr>
          <p:cNvPr id="585" name="Google Shape;585;p30"/>
          <p:cNvCxnSpPr/>
          <p:nvPr/>
        </p:nvCxnSpPr>
        <p:spPr>
          <a:xfrm>
            <a:off x="2623403" y="6027339"/>
            <a:ext cx="0" cy="2401144"/>
          </a:xfrm>
          <a:prstGeom prst="straightConnector1">
            <a:avLst/>
          </a:prstGeom>
          <a:noFill/>
          <a:ln w="12700" cap="flat" cmpd="sng">
            <a:solidFill>
              <a:srgbClr val="1F5FA0"/>
            </a:solidFill>
            <a:prstDash val="solid"/>
            <a:miter lim="800000"/>
            <a:headEnd type="none" w="sm" len="sm"/>
            <a:tailEnd type="none" w="sm" len="sm"/>
          </a:ln>
        </p:spPr>
      </p:cxnSp>
      <p:cxnSp>
        <p:nvCxnSpPr>
          <p:cNvPr id="586" name="Google Shape;586;p30"/>
          <p:cNvCxnSpPr/>
          <p:nvPr/>
        </p:nvCxnSpPr>
        <p:spPr>
          <a:xfrm>
            <a:off x="1240701" y="7698280"/>
            <a:ext cx="23189184" cy="0"/>
          </a:xfrm>
          <a:prstGeom prst="straightConnector1">
            <a:avLst/>
          </a:prstGeom>
          <a:noFill/>
          <a:ln w="12700" cap="flat" cmpd="sng">
            <a:solidFill>
              <a:srgbClr val="1F5FA0"/>
            </a:solidFill>
            <a:prstDash val="solid"/>
            <a:miter lim="800000"/>
            <a:headEnd type="none" w="sm" len="sm"/>
            <a:tailEnd type="triangle" w="med" len="med"/>
          </a:ln>
        </p:spPr>
      </p:cxnSp>
      <p:sp>
        <p:nvSpPr>
          <p:cNvPr id="587" name="Google Shape;587;p30"/>
          <p:cNvSpPr/>
          <p:nvPr/>
        </p:nvSpPr>
        <p:spPr>
          <a:xfrm>
            <a:off x="2154261" y="8572298"/>
            <a:ext cx="848656" cy="893903"/>
          </a:xfrm>
          <a:prstGeom prst="ellipse">
            <a:avLst/>
          </a:prstGeom>
          <a:solidFill>
            <a:srgbClr val="417B84"/>
          </a:solidFill>
          <a:ln w="9525" cap="flat" cmpd="sng">
            <a:solidFill>
              <a:srgbClr val="1F5FA0"/>
            </a:solidFill>
            <a:prstDash val="solid"/>
            <a:miter lim="800000"/>
            <a:headEnd type="none" w="sm" len="sm"/>
            <a:tailEnd type="none" w="sm" len="sm"/>
          </a:ln>
        </p:spPr>
        <p:txBody>
          <a:bodyPr spcFirstLastPara="1" wrap="square" lIns="182850" tIns="91400" rIns="182850" bIns="91400" anchor="ctr" anchorCtr="0">
            <a:noAutofit/>
          </a:bodyPr>
          <a:lstStyle/>
          <a:p>
            <a:r>
              <a:rPr lang="uk-UA" sz="4000">
                <a:solidFill>
                  <a:schemeClr val="lt1"/>
                </a:solidFill>
                <a:latin typeface="Arial"/>
                <a:ea typeface="Arial"/>
                <a:cs typeface="Arial"/>
                <a:sym typeface="Arial"/>
              </a:rPr>
              <a:t>1</a:t>
            </a:r>
            <a:endParaRPr sz="4000">
              <a:solidFill>
                <a:schemeClr val="lt1"/>
              </a:solidFill>
              <a:latin typeface="Arial"/>
              <a:ea typeface="Arial"/>
              <a:cs typeface="Arial"/>
              <a:sym typeface="Arial"/>
            </a:endParaRPr>
          </a:p>
        </p:txBody>
      </p:sp>
      <p:sp>
        <p:nvSpPr>
          <p:cNvPr id="588" name="Google Shape;588;p30"/>
          <p:cNvSpPr/>
          <p:nvPr/>
        </p:nvSpPr>
        <p:spPr>
          <a:xfrm>
            <a:off x="21118903" y="8520228"/>
            <a:ext cx="848656" cy="893903"/>
          </a:xfrm>
          <a:prstGeom prst="ellipse">
            <a:avLst/>
          </a:prstGeom>
          <a:solidFill>
            <a:srgbClr val="417B84"/>
          </a:solidFill>
          <a:ln w="9525" cap="flat" cmpd="sng">
            <a:solidFill>
              <a:srgbClr val="1F5FA0"/>
            </a:solidFill>
            <a:prstDash val="solid"/>
            <a:miter lim="800000"/>
            <a:headEnd type="none" w="sm" len="sm"/>
            <a:tailEnd type="none" w="sm" len="sm"/>
          </a:ln>
        </p:spPr>
        <p:txBody>
          <a:bodyPr spcFirstLastPara="1" wrap="square" lIns="182850" tIns="91400" rIns="182850" bIns="91400" anchor="ctr" anchorCtr="0">
            <a:noAutofit/>
          </a:bodyPr>
          <a:lstStyle/>
          <a:p>
            <a:r>
              <a:rPr lang="uk-UA" sz="4000">
                <a:solidFill>
                  <a:schemeClr val="lt1"/>
                </a:solidFill>
                <a:latin typeface="Arial"/>
                <a:ea typeface="Arial"/>
                <a:cs typeface="Arial"/>
                <a:sym typeface="Arial"/>
              </a:rPr>
              <a:t>5</a:t>
            </a:r>
            <a:endParaRPr sz="4000">
              <a:solidFill>
                <a:schemeClr val="lt1"/>
              </a:solidFill>
              <a:latin typeface="Arial"/>
              <a:ea typeface="Arial"/>
              <a:cs typeface="Arial"/>
              <a:sym typeface="Arial"/>
            </a:endParaRPr>
          </a:p>
        </p:txBody>
      </p:sp>
      <p:sp>
        <p:nvSpPr>
          <p:cNvPr id="589" name="Google Shape;589;p30"/>
          <p:cNvSpPr/>
          <p:nvPr/>
        </p:nvSpPr>
        <p:spPr>
          <a:xfrm>
            <a:off x="8807707" y="8508998"/>
            <a:ext cx="848656" cy="893903"/>
          </a:xfrm>
          <a:prstGeom prst="ellipse">
            <a:avLst/>
          </a:prstGeom>
          <a:solidFill>
            <a:srgbClr val="417B84"/>
          </a:solidFill>
          <a:ln w="9525" cap="flat" cmpd="sng">
            <a:solidFill>
              <a:srgbClr val="1F5FA0"/>
            </a:solidFill>
            <a:prstDash val="solid"/>
            <a:miter lim="800000"/>
            <a:headEnd type="none" w="sm" len="sm"/>
            <a:tailEnd type="none" w="sm" len="sm"/>
          </a:ln>
        </p:spPr>
        <p:txBody>
          <a:bodyPr spcFirstLastPara="1" wrap="square" lIns="182850" tIns="91400" rIns="182850" bIns="91400" anchor="ctr" anchorCtr="0">
            <a:noAutofit/>
          </a:bodyPr>
          <a:lstStyle/>
          <a:p>
            <a:r>
              <a:rPr lang="uk-UA" sz="4000">
                <a:solidFill>
                  <a:schemeClr val="lt1"/>
                </a:solidFill>
                <a:latin typeface="Arial"/>
                <a:ea typeface="Arial"/>
                <a:cs typeface="Arial"/>
                <a:sym typeface="Arial"/>
              </a:rPr>
              <a:t>2</a:t>
            </a:r>
            <a:endParaRPr sz="4000">
              <a:solidFill>
                <a:schemeClr val="lt1"/>
              </a:solidFill>
              <a:latin typeface="Arial"/>
              <a:ea typeface="Arial"/>
              <a:cs typeface="Arial"/>
              <a:sym typeface="Arial"/>
            </a:endParaRPr>
          </a:p>
        </p:txBody>
      </p:sp>
      <p:sp>
        <p:nvSpPr>
          <p:cNvPr id="590" name="Google Shape;590;p30"/>
          <p:cNvSpPr txBox="1"/>
          <p:nvPr/>
        </p:nvSpPr>
        <p:spPr>
          <a:xfrm>
            <a:off x="7357402" y="3410364"/>
            <a:ext cx="3518856" cy="1897506"/>
          </a:xfrm>
          <a:prstGeom prst="rect">
            <a:avLst/>
          </a:prstGeom>
          <a:noFill/>
          <a:ln>
            <a:noFill/>
          </a:ln>
        </p:spPr>
        <p:txBody>
          <a:bodyPr spcFirstLastPara="1" wrap="square" lIns="182850" tIns="91400" rIns="182850" bIns="91400" anchor="t" anchorCtr="0">
            <a:spAutoFit/>
          </a:bodyPr>
          <a:lstStyle/>
          <a:p>
            <a:r>
              <a:rPr lang="uk-UA" sz="3600">
                <a:solidFill>
                  <a:schemeClr val="dk1"/>
                </a:solidFill>
                <a:latin typeface="Arial"/>
                <a:ea typeface="Arial"/>
                <a:cs typeface="Arial"/>
                <a:sym typeface="Arial"/>
              </a:rPr>
              <a:t>Завершення прийому пропозицій</a:t>
            </a:r>
            <a:endParaRPr sz="3600">
              <a:solidFill>
                <a:schemeClr val="dk1"/>
              </a:solidFill>
              <a:latin typeface="Arial"/>
              <a:ea typeface="Arial"/>
              <a:cs typeface="Arial"/>
              <a:sym typeface="Arial"/>
            </a:endParaRPr>
          </a:p>
        </p:txBody>
      </p:sp>
      <p:cxnSp>
        <p:nvCxnSpPr>
          <p:cNvPr id="591" name="Google Shape;591;p30"/>
          <p:cNvCxnSpPr/>
          <p:nvPr/>
        </p:nvCxnSpPr>
        <p:spPr>
          <a:xfrm>
            <a:off x="9174139" y="6019799"/>
            <a:ext cx="0" cy="2401144"/>
          </a:xfrm>
          <a:prstGeom prst="straightConnector1">
            <a:avLst/>
          </a:prstGeom>
          <a:noFill/>
          <a:ln w="12700" cap="flat" cmpd="sng">
            <a:solidFill>
              <a:srgbClr val="1F5FA0"/>
            </a:solidFill>
            <a:prstDash val="solid"/>
            <a:miter lim="800000"/>
            <a:headEnd type="none" w="sm" len="sm"/>
            <a:tailEnd type="none" w="sm" len="sm"/>
          </a:ln>
        </p:spPr>
      </p:cxnSp>
      <p:sp>
        <p:nvSpPr>
          <p:cNvPr id="592" name="Google Shape;592;p30"/>
          <p:cNvSpPr txBox="1"/>
          <p:nvPr/>
        </p:nvSpPr>
        <p:spPr>
          <a:xfrm>
            <a:off x="18825793" y="3259858"/>
            <a:ext cx="4715706" cy="1292581"/>
          </a:xfrm>
          <a:prstGeom prst="rect">
            <a:avLst/>
          </a:prstGeom>
          <a:noFill/>
          <a:ln>
            <a:noFill/>
          </a:ln>
        </p:spPr>
        <p:txBody>
          <a:bodyPr spcFirstLastPara="1" wrap="square" lIns="182850" tIns="91400" rIns="182850" bIns="91400" anchor="t" anchorCtr="0">
            <a:spAutoFit/>
          </a:bodyPr>
          <a:lstStyle/>
          <a:p>
            <a:r>
              <a:rPr lang="uk-UA" sz="3600" dirty="0">
                <a:solidFill>
                  <a:schemeClr val="dk1"/>
                </a:solidFill>
                <a:latin typeface="Arial"/>
                <a:ea typeface="Arial"/>
                <a:cs typeface="Arial"/>
                <a:sym typeface="Arial"/>
              </a:rPr>
              <a:t>Публікація договору</a:t>
            </a:r>
            <a:endParaRPr dirty="0"/>
          </a:p>
        </p:txBody>
      </p:sp>
      <p:cxnSp>
        <p:nvCxnSpPr>
          <p:cNvPr id="593" name="Google Shape;593;p30"/>
          <p:cNvCxnSpPr/>
          <p:nvPr/>
        </p:nvCxnSpPr>
        <p:spPr>
          <a:xfrm>
            <a:off x="21557053" y="5980069"/>
            <a:ext cx="0" cy="2401144"/>
          </a:xfrm>
          <a:prstGeom prst="straightConnector1">
            <a:avLst/>
          </a:prstGeom>
          <a:noFill/>
          <a:ln w="12700" cap="flat" cmpd="sng">
            <a:solidFill>
              <a:srgbClr val="1F5FA0"/>
            </a:solidFill>
            <a:prstDash val="solid"/>
            <a:miter lim="800000"/>
            <a:headEnd type="none" w="sm" len="sm"/>
            <a:tailEnd type="none" w="sm" len="sm"/>
          </a:ln>
        </p:spPr>
      </p:cxnSp>
      <p:sp>
        <p:nvSpPr>
          <p:cNvPr id="595" name="Google Shape;595;p30"/>
          <p:cNvSpPr/>
          <p:nvPr/>
        </p:nvSpPr>
        <p:spPr>
          <a:xfrm rot="-5400000">
            <a:off x="3527496" y="6312352"/>
            <a:ext cx="563481" cy="2433646"/>
          </a:xfrm>
          <a:prstGeom prst="rightBrace">
            <a:avLst>
              <a:gd name="adj1" fmla="val 73629"/>
              <a:gd name="adj2" fmla="val 48999"/>
            </a:avLst>
          </a:prstGeom>
          <a:noFill/>
          <a:ln w="12700" cap="flat" cmpd="sng">
            <a:solidFill>
              <a:srgbClr val="1F5FA0"/>
            </a:solidFill>
            <a:prstDash val="dot"/>
            <a:miter lim="800000"/>
            <a:headEnd type="none" w="sm" len="sm"/>
            <a:tailEnd type="none" w="sm" len="sm"/>
          </a:ln>
        </p:spPr>
        <p:txBody>
          <a:bodyPr spcFirstLastPara="1" wrap="square" lIns="182850" tIns="91400" rIns="182850" bIns="91400" anchor="ctr" anchorCtr="0">
            <a:noAutofit/>
          </a:bodyPr>
          <a:lstStyle/>
          <a:p>
            <a:endParaRPr sz="3600">
              <a:solidFill>
                <a:srgbClr val="1F5FA0"/>
              </a:solidFill>
              <a:latin typeface="Calibri"/>
              <a:ea typeface="Calibri"/>
              <a:cs typeface="Calibri"/>
              <a:sym typeface="Calibri"/>
            </a:endParaRPr>
          </a:p>
        </p:txBody>
      </p:sp>
      <p:sp>
        <p:nvSpPr>
          <p:cNvPr id="596" name="Google Shape;596;p30"/>
          <p:cNvSpPr txBox="1"/>
          <p:nvPr/>
        </p:nvSpPr>
        <p:spPr>
          <a:xfrm>
            <a:off x="2445752" y="5599022"/>
            <a:ext cx="2784418" cy="1518005"/>
          </a:xfrm>
          <a:prstGeom prst="rect">
            <a:avLst/>
          </a:prstGeom>
          <a:noFill/>
          <a:ln>
            <a:noFill/>
          </a:ln>
        </p:spPr>
        <p:txBody>
          <a:bodyPr spcFirstLastPara="1" wrap="square" lIns="182850" tIns="91400" rIns="182850" bIns="91400" anchor="t" anchorCtr="0">
            <a:spAutoFit/>
          </a:bodyPr>
          <a:lstStyle/>
          <a:p>
            <a:r>
              <a:rPr lang="uk-UA" sz="2800" i="1" dirty="0">
                <a:solidFill>
                  <a:srgbClr val="143F6A"/>
                </a:solidFill>
                <a:latin typeface="Arial"/>
                <a:ea typeface="Arial"/>
                <a:cs typeface="Arial"/>
                <a:sym typeface="Arial"/>
              </a:rPr>
              <a:t>Період уточнень</a:t>
            </a:r>
            <a:endParaRPr dirty="0"/>
          </a:p>
          <a:p>
            <a:r>
              <a:rPr lang="uk-UA" sz="2800" i="1" dirty="0">
                <a:solidFill>
                  <a:srgbClr val="143F6A"/>
                </a:solidFill>
                <a:latin typeface="Arial"/>
                <a:ea typeface="Arial"/>
                <a:cs typeface="Arial"/>
                <a:sym typeface="Arial"/>
              </a:rPr>
              <a:t>5 д.</a:t>
            </a:r>
            <a:endParaRPr sz="2800" i="1" dirty="0">
              <a:solidFill>
                <a:srgbClr val="143F6A"/>
              </a:solidFill>
              <a:latin typeface="Arial"/>
              <a:ea typeface="Arial"/>
              <a:cs typeface="Arial"/>
              <a:sym typeface="Arial"/>
            </a:endParaRPr>
          </a:p>
        </p:txBody>
      </p:sp>
      <p:cxnSp>
        <p:nvCxnSpPr>
          <p:cNvPr id="597" name="Google Shape;597;p30"/>
          <p:cNvCxnSpPr/>
          <p:nvPr/>
        </p:nvCxnSpPr>
        <p:spPr>
          <a:xfrm>
            <a:off x="10010533" y="6021385"/>
            <a:ext cx="0" cy="2397881"/>
          </a:xfrm>
          <a:prstGeom prst="straightConnector1">
            <a:avLst/>
          </a:prstGeom>
          <a:noFill/>
          <a:ln w="12700" cap="flat" cmpd="sng">
            <a:solidFill>
              <a:srgbClr val="C00000"/>
            </a:solidFill>
            <a:prstDash val="dash"/>
            <a:miter lim="800000"/>
            <a:headEnd type="none" w="sm" len="sm"/>
            <a:tailEnd type="none" w="sm" len="sm"/>
          </a:ln>
        </p:spPr>
      </p:cxnSp>
      <p:sp>
        <p:nvSpPr>
          <p:cNvPr id="598" name="Google Shape;598;p30"/>
          <p:cNvSpPr/>
          <p:nvPr/>
        </p:nvSpPr>
        <p:spPr>
          <a:xfrm rot="-5400000">
            <a:off x="8784456" y="7165847"/>
            <a:ext cx="529279" cy="1800404"/>
          </a:xfrm>
          <a:prstGeom prst="leftBracket">
            <a:avLst>
              <a:gd name="adj" fmla="val 8333"/>
            </a:avLst>
          </a:prstGeom>
          <a:noFill/>
          <a:ln w="12700" cap="flat" cmpd="sng">
            <a:solidFill>
              <a:srgbClr val="C00000"/>
            </a:solidFill>
            <a:prstDash val="dash"/>
            <a:miter lim="800000"/>
            <a:headEnd type="none" w="sm" len="sm"/>
            <a:tailEnd type="none" w="sm" len="sm"/>
          </a:ln>
        </p:spPr>
        <p:txBody>
          <a:bodyPr spcFirstLastPara="1" wrap="square" lIns="182850" tIns="91400" rIns="182850" bIns="91400" anchor="ctr" anchorCtr="0">
            <a:noAutofit/>
          </a:bodyPr>
          <a:lstStyle/>
          <a:p>
            <a:endParaRPr sz="3600">
              <a:solidFill>
                <a:schemeClr val="dk1"/>
              </a:solidFill>
              <a:latin typeface="Calibri"/>
              <a:ea typeface="Calibri"/>
              <a:cs typeface="Calibri"/>
              <a:sym typeface="Calibri"/>
            </a:endParaRPr>
          </a:p>
        </p:txBody>
      </p:sp>
      <p:sp>
        <p:nvSpPr>
          <p:cNvPr id="599" name="Google Shape;599;p30"/>
          <p:cNvSpPr/>
          <p:nvPr/>
        </p:nvSpPr>
        <p:spPr>
          <a:xfrm>
            <a:off x="8046510" y="9789360"/>
            <a:ext cx="2183757" cy="1063498"/>
          </a:xfrm>
          <a:prstGeom prst="rect">
            <a:avLst/>
          </a:prstGeom>
          <a:solidFill>
            <a:srgbClr val="FF5050"/>
          </a:solidFill>
          <a:ln>
            <a:noFill/>
          </a:ln>
        </p:spPr>
        <p:txBody>
          <a:bodyPr spcFirstLastPara="1" wrap="square" lIns="182850" tIns="91400" rIns="182850" bIns="91400" anchor="ctr" anchorCtr="0">
            <a:noAutofit/>
          </a:bodyPr>
          <a:lstStyle/>
          <a:p>
            <a:r>
              <a:rPr lang="uk-UA" sz="3600">
                <a:solidFill>
                  <a:schemeClr val="lt1"/>
                </a:solidFill>
                <a:latin typeface="Calibri"/>
                <a:ea typeface="Calibri"/>
                <a:cs typeface="Calibri"/>
                <a:sym typeface="Calibri"/>
              </a:rPr>
              <a:t>+ 7 днів</a:t>
            </a:r>
            <a:endParaRPr/>
          </a:p>
        </p:txBody>
      </p:sp>
      <p:sp>
        <p:nvSpPr>
          <p:cNvPr id="600" name="Google Shape;600;p30"/>
          <p:cNvSpPr/>
          <p:nvPr/>
        </p:nvSpPr>
        <p:spPr>
          <a:xfrm>
            <a:off x="11986637" y="8521028"/>
            <a:ext cx="848656" cy="893903"/>
          </a:xfrm>
          <a:prstGeom prst="ellipse">
            <a:avLst/>
          </a:prstGeom>
          <a:solidFill>
            <a:srgbClr val="417B84"/>
          </a:solidFill>
          <a:ln w="9525" cap="flat" cmpd="sng">
            <a:solidFill>
              <a:srgbClr val="1F5FA0"/>
            </a:solidFill>
            <a:prstDash val="solid"/>
            <a:miter lim="800000"/>
            <a:headEnd type="none" w="sm" len="sm"/>
            <a:tailEnd type="none" w="sm" len="sm"/>
          </a:ln>
        </p:spPr>
        <p:txBody>
          <a:bodyPr spcFirstLastPara="1" wrap="square" lIns="182850" tIns="91400" rIns="182850" bIns="91400" anchor="ctr" anchorCtr="0">
            <a:noAutofit/>
          </a:bodyPr>
          <a:lstStyle/>
          <a:p>
            <a:r>
              <a:rPr lang="uk-UA" sz="4000">
                <a:solidFill>
                  <a:schemeClr val="lt1"/>
                </a:solidFill>
                <a:latin typeface="Arial"/>
                <a:ea typeface="Arial"/>
                <a:cs typeface="Arial"/>
                <a:sym typeface="Arial"/>
              </a:rPr>
              <a:t>3</a:t>
            </a:r>
            <a:endParaRPr sz="4000">
              <a:solidFill>
                <a:schemeClr val="lt1"/>
              </a:solidFill>
              <a:latin typeface="Arial"/>
              <a:ea typeface="Arial"/>
              <a:cs typeface="Arial"/>
              <a:sym typeface="Arial"/>
            </a:endParaRPr>
          </a:p>
        </p:txBody>
      </p:sp>
      <p:sp>
        <p:nvSpPr>
          <p:cNvPr id="601" name="Google Shape;601;p30"/>
          <p:cNvSpPr txBox="1"/>
          <p:nvPr/>
        </p:nvSpPr>
        <p:spPr>
          <a:xfrm>
            <a:off x="11043043" y="3955183"/>
            <a:ext cx="3621627" cy="759003"/>
          </a:xfrm>
          <a:prstGeom prst="rect">
            <a:avLst/>
          </a:prstGeom>
          <a:noFill/>
          <a:ln>
            <a:noFill/>
          </a:ln>
        </p:spPr>
        <p:txBody>
          <a:bodyPr spcFirstLastPara="1" wrap="square" lIns="182850" tIns="91400" rIns="182850" bIns="91400" anchor="t" anchorCtr="0">
            <a:spAutoFit/>
          </a:bodyPr>
          <a:lstStyle/>
          <a:p>
            <a:r>
              <a:rPr lang="uk-UA" sz="3600">
                <a:solidFill>
                  <a:schemeClr val="dk1"/>
                </a:solidFill>
                <a:latin typeface="Arial"/>
                <a:ea typeface="Arial"/>
                <a:cs typeface="Arial"/>
                <a:sym typeface="Arial"/>
              </a:rPr>
              <a:t>Аукціон</a:t>
            </a:r>
            <a:endParaRPr sz="3600">
              <a:solidFill>
                <a:schemeClr val="dk1"/>
              </a:solidFill>
              <a:latin typeface="Arial"/>
              <a:ea typeface="Arial"/>
              <a:cs typeface="Arial"/>
              <a:sym typeface="Arial"/>
            </a:endParaRPr>
          </a:p>
        </p:txBody>
      </p:sp>
      <p:cxnSp>
        <p:nvCxnSpPr>
          <p:cNvPr id="602" name="Google Shape;602;p30"/>
          <p:cNvCxnSpPr/>
          <p:nvPr/>
        </p:nvCxnSpPr>
        <p:spPr>
          <a:xfrm>
            <a:off x="12424787" y="5980869"/>
            <a:ext cx="0" cy="2401144"/>
          </a:xfrm>
          <a:prstGeom prst="straightConnector1">
            <a:avLst/>
          </a:prstGeom>
          <a:noFill/>
          <a:ln w="12700" cap="flat" cmpd="sng">
            <a:solidFill>
              <a:srgbClr val="1F5FA0"/>
            </a:solidFill>
            <a:prstDash val="solid"/>
            <a:miter lim="800000"/>
            <a:headEnd type="none" w="sm" len="sm"/>
            <a:tailEnd type="none" w="sm" len="sm"/>
          </a:ln>
        </p:spPr>
      </p:cxnSp>
      <p:sp>
        <p:nvSpPr>
          <p:cNvPr id="603" name="Google Shape;603;p30"/>
          <p:cNvSpPr/>
          <p:nvPr/>
        </p:nvSpPr>
        <p:spPr>
          <a:xfrm rot="-5400000">
            <a:off x="6749337" y="5520948"/>
            <a:ext cx="653904" cy="3884382"/>
          </a:xfrm>
          <a:prstGeom prst="rightBrace">
            <a:avLst>
              <a:gd name="adj1" fmla="val 73629"/>
              <a:gd name="adj2" fmla="val 48999"/>
            </a:avLst>
          </a:prstGeom>
          <a:noFill/>
          <a:ln w="12700" cap="flat" cmpd="sng">
            <a:solidFill>
              <a:srgbClr val="1F5FA0"/>
            </a:solidFill>
            <a:prstDash val="dot"/>
            <a:miter lim="800000"/>
            <a:headEnd type="none" w="sm" len="sm"/>
            <a:tailEnd type="none" w="sm" len="sm"/>
          </a:ln>
        </p:spPr>
        <p:txBody>
          <a:bodyPr spcFirstLastPara="1" wrap="square" lIns="182850" tIns="91400" rIns="182850" bIns="91400" anchor="ctr" anchorCtr="0">
            <a:noAutofit/>
          </a:bodyPr>
          <a:lstStyle/>
          <a:p>
            <a:endParaRPr sz="3600">
              <a:solidFill>
                <a:srgbClr val="1F5FA0"/>
              </a:solidFill>
              <a:latin typeface="Calibri"/>
              <a:ea typeface="Calibri"/>
              <a:cs typeface="Calibri"/>
              <a:sym typeface="Calibri"/>
            </a:endParaRPr>
          </a:p>
        </p:txBody>
      </p:sp>
      <p:sp>
        <p:nvSpPr>
          <p:cNvPr id="604" name="Google Shape;604;p30"/>
          <p:cNvSpPr txBox="1"/>
          <p:nvPr/>
        </p:nvSpPr>
        <p:spPr>
          <a:xfrm>
            <a:off x="5486206" y="5227975"/>
            <a:ext cx="3271269" cy="2403424"/>
          </a:xfrm>
          <a:prstGeom prst="rect">
            <a:avLst/>
          </a:prstGeom>
          <a:noFill/>
          <a:ln>
            <a:noFill/>
          </a:ln>
        </p:spPr>
        <p:txBody>
          <a:bodyPr spcFirstLastPara="1" wrap="square" lIns="182850" tIns="91400" rIns="182850" bIns="91400" anchor="t" anchorCtr="0">
            <a:spAutoFit/>
          </a:bodyPr>
          <a:lstStyle/>
          <a:p>
            <a:r>
              <a:rPr lang="uk-UA" sz="2800" i="1">
                <a:solidFill>
                  <a:srgbClr val="143F6A"/>
                </a:solidFill>
                <a:latin typeface="Calibri"/>
                <a:ea typeface="Calibri"/>
                <a:cs typeface="Calibri"/>
                <a:sym typeface="Calibri"/>
              </a:rPr>
              <a:t>Немає можливості звертатись </a:t>
            </a:r>
            <a:endParaRPr sz="2800" i="1">
              <a:solidFill>
                <a:srgbClr val="143F6A"/>
              </a:solidFill>
              <a:latin typeface="Calibri"/>
              <a:ea typeface="Calibri"/>
              <a:cs typeface="Calibri"/>
              <a:sym typeface="Calibri"/>
            </a:endParaRPr>
          </a:p>
          <a:p>
            <a:r>
              <a:rPr lang="uk-UA" sz="2800" i="1">
                <a:solidFill>
                  <a:srgbClr val="143F6A"/>
                </a:solidFill>
                <a:latin typeface="Calibri"/>
                <a:ea typeface="Calibri"/>
                <a:cs typeface="Calibri"/>
                <a:sym typeface="Calibri"/>
              </a:rPr>
              <a:t>за роз’ясненнями </a:t>
            </a:r>
            <a:r>
              <a:rPr lang="uk-UA" sz="2800" i="1">
                <a:solidFill>
                  <a:srgbClr val="143F6A"/>
                </a:solidFill>
                <a:latin typeface="Arial"/>
                <a:ea typeface="Arial"/>
                <a:cs typeface="Arial"/>
                <a:sym typeface="Arial"/>
              </a:rPr>
              <a:t>10 д.</a:t>
            </a:r>
            <a:endParaRPr sz="2800" i="1">
              <a:solidFill>
                <a:srgbClr val="143F6A"/>
              </a:solidFill>
              <a:latin typeface="Arial"/>
              <a:ea typeface="Arial"/>
              <a:cs typeface="Arial"/>
              <a:sym typeface="Arial"/>
            </a:endParaRPr>
          </a:p>
        </p:txBody>
      </p:sp>
      <p:sp>
        <p:nvSpPr>
          <p:cNvPr id="605" name="Google Shape;605;p30"/>
          <p:cNvSpPr/>
          <p:nvPr/>
        </p:nvSpPr>
        <p:spPr>
          <a:xfrm rot="5400000">
            <a:off x="14346730" y="5773746"/>
            <a:ext cx="578744" cy="4427812"/>
          </a:xfrm>
          <a:prstGeom prst="rightBrace">
            <a:avLst>
              <a:gd name="adj1" fmla="val 73629"/>
              <a:gd name="adj2" fmla="val 48999"/>
            </a:avLst>
          </a:prstGeom>
          <a:noFill/>
          <a:ln w="12700" cap="flat" cmpd="sng">
            <a:solidFill>
              <a:srgbClr val="1F5FA0"/>
            </a:solidFill>
            <a:prstDash val="dot"/>
            <a:miter lim="800000"/>
            <a:headEnd type="none" w="sm" len="sm"/>
            <a:tailEnd type="none" w="sm" len="sm"/>
          </a:ln>
        </p:spPr>
        <p:txBody>
          <a:bodyPr spcFirstLastPara="1" wrap="square" lIns="182850" tIns="91400" rIns="182850" bIns="91400" anchor="ctr" anchorCtr="0">
            <a:noAutofit/>
          </a:bodyPr>
          <a:lstStyle/>
          <a:p>
            <a:endParaRPr sz="3600">
              <a:solidFill>
                <a:srgbClr val="1F5FA0"/>
              </a:solidFill>
              <a:latin typeface="Calibri"/>
              <a:ea typeface="Calibri"/>
              <a:cs typeface="Calibri"/>
              <a:sym typeface="Calibri"/>
            </a:endParaRPr>
          </a:p>
        </p:txBody>
      </p:sp>
      <p:sp>
        <p:nvSpPr>
          <p:cNvPr id="606" name="Google Shape;606;p30"/>
          <p:cNvSpPr txBox="1"/>
          <p:nvPr/>
        </p:nvSpPr>
        <p:spPr>
          <a:xfrm>
            <a:off x="12542866" y="8530898"/>
            <a:ext cx="4169975" cy="2846175"/>
          </a:xfrm>
          <a:prstGeom prst="rect">
            <a:avLst/>
          </a:prstGeom>
          <a:noFill/>
          <a:ln>
            <a:noFill/>
          </a:ln>
        </p:spPr>
        <p:txBody>
          <a:bodyPr spcFirstLastPara="1" wrap="square" lIns="182850" tIns="91400" rIns="182850" bIns="91400" anchor="t" anchorCtr="0">
            <a:spAutoFit/>
          </a:bodyPr>
          <a:lstStyle/>
          <a:p>
            <a:r>
              <a:rPr lang="uk-UA" sz="2800" i="1">
                <a:solidFill>
                  <a:srgbClr val="143F6A"/>
                </a:solidFill>
                <a:latin typeface="Arial"/>
                <a:ea typeface="Arial"/>
                <a:cs typeface="Arial"/>
                <a:sym typeface="Arial"/>
              </a:rPr>
              <a:t>Розгляд і оцінка ТП</a:t>
            </a:r>
            <a:endParaRPr/>
          </a:p>
          <a:p>
            <a:r>
              <a:rPr lang="uk-UA" sz="2800" i="1">
                <a:solidFill>
                  <a:srgbClr val="143F6A"/>
                </a:solidFill>
                <a:latin typeface="Arial"/>
                <a:ea typeface="Arial"/>
                <a:cs typeface="Arial"/>
                <a:sym typeface="Arial"/>
              </a:rPr>
              <a:t>до 5 р.д.</a:t>
            </a:r>
            <a:endParaRPr/>
          </a:p>
          <a:p>
            <a:r>
              <a:rPr lang="uk-UA" sz="2800" i="1">
                <a:solidFill>
                  <a:srgbClr val="143F6A"/>
                </a:solidFill>
                <a:latin typeface="Arial"/>
                <a:ea typeface="Arial"/>
                <a:cs typeface="Arial"/>
                <a:sym typeface="Arial"/>
              </a:rPr>
              <a:t>АБО</a:t>
            </a:r>
            <a:br>
              <a:rPr lang="uk-UA" sz="2800" i="1">
                <a:solidFill>
                  <a:srgbClr val="143F6A"/>
                </a:solidFill>
                <a:latin typeface="Arial"/>
                <a:ea typeface="Arial"/>
                <a:cs typeface="Arial"/>
                <a:sym typeface="Arial"/>
              </a:rPr>
            </a:br>
            <a:r>
              <a:rPr lang="uk-UA" sz="2800" i="1">
                <a:solidFill>
                  <a:srgbClr val="143F6A"/>
                </a:solidFill>
                <a:latin typeface="Arial"/>
                <a:ea typeface="Arial"/>
                <a:cs typeface="Arial"/>
                <a:sym typeface="Arial"/>
              </a:rPr>
              <a:t>аргументоване продовження до 20 р.д.</a:t>
            </a:r>
            <a:endParaRPr sz="2800" i="1">
              <a:solidFill>
                <a:srgbClr val="143F6A"/>
              </a:solidFill>
              <a:latin typeface="Arial"/>
              <a:ea typeface="Arial"/>
              <a:cs typeface="Arial"/>
              <a:sym typeface="Arial"/>
            </a:endParaRPr>
          </a:p>
        </p:txBody>
      </p:sp>
      <p:sp>
        <p:nvSpPr>
          <p:cNvPr id="607" name="Google Shape;607;p30"/>
          <p:cNvSpPr/>
          <p:nvPr/>
        </p:nvSpPr>
        <p:spPr>
          <a:xfrm>
            <a:off x="16558679" y="8572296"/>
            <a:ext cx="848656" cy="893903"/>
          </a:xfrm>
          <a:prstGeom prst="ellipse">
            <a:avLst/>
          </a:prstGeom>
          <a:solidFill>
            <a:srgbClr val="417B84"/>
          </a:solidFill>
          <a:ln w="9525" cap="flat" cmpd="sng">
            <a:solidFill>
              <a:srgbClr val="1F5FA0"/>
            </a:solidFill>
            <a:prstDash val="solid"/>
            <a:miter lim="800000"/>
            <a:headEnd type="none" w="sm" len="sm"/>
            <a:tailEnd type="none" w="sm" len="sm"/>
          </a:ln>
        </p:spPr>
        <p:txBody>
          <a:bodyPr spcFirstLastPara="1" wrap="square" lIns="182850" tIns="91400" rIns="182850" bIns="91400" anchor="ctr" anchorCtr="0">
            <a:noAutofit/>
          </a:bodyPr>
          <a:lstStyle/>
          <a:p>
            <a:r>
              <a:rPr lang="uk-UA" sz="4000">
                <a:solidFill>
                  <a:schemeClr val="lt1"/>
                </a:solidFill>
                <a:latin typeface="Arial"/>
                <a:ea typeface="Arial"/>
                <a:cs typeface="Arial"/>
                <a:sym typeface="Arial"/>
              </a:rPr>
              <a:t>4</a:t>
            </a:r>
            <a:endParaRPr sz="4000">
              <a:solidFill>
                <a:schemeClr val="lt1"/>
              </a:solidFill>
              <a:latin typeface="Arial"/>
              <a:ea typeface="Arial"/>
              <a:cs typeface="Arial"/>
              <a:sym typeface="Arial"/>
            </a:endParaRPr>
          </a:p>
        </p:txBody>
      </p:sp>
      <p:sp>
        <p:nvSpPr>
          <p:cNvPr id="608" name="Google Shape;608;p30"/>
          <p:cNvSpPr txBox="1"/>
          <p:nvPr/>
        </p:nvSpPr>
        <p:spPr>
          <a:xfrm>
            <a:off x="15108932" y="4182082"/>
            <a:ext cx="3926880" cy="1897423"/>
          </a:xfrm>
          <a:prstGeom prst="rect">
            <a:avLst/>
          </a:prstGeom>
          <a:noFill/>
          <a:ln>
            <a:noFill/>
          </a:ln>
        </p:spPr>
        <p:txBody>
          <a:bodyPr spcFirstLastPara="1" wrap="square" lIns="182850" tIns="91400" rIns="182850" bIns="91400" anchor="t" anchorCtr="0">
            <a:spAutoFit/>
          </a:bodyPr>
          <a:lstStyle/>
          <a:p>
            <a:r>
              <a:rPr lang="uk-UA" sz="3600" dirty="0">
                <a:solidFill>
                  <a:schemeClr val="dk1"/>
                </a:solidFill>
                <a:latin typeface="Arial"/>
                <a:ea typeface="Arial"/>
                <a:cs typeface="Arial"/>
                <a:sym typeface="Arial"/>
              </a:rPr>
              <a:t>Оприлюднення повідомлення про намір</a:t>
            </a:r>
            <a:endParaRPr sz="3600" dirty="0">
              <a:solidFill>
                <a:schemeClr val="dk1"/>
              </a:solidFill>
              <a:latin typeface="Arial"/>
              <a:ea typeface="Arial"/>
              <a:cs typeface="Arial"/>
              <a:sym typeface="Arial"/>
            </a:endParaRPr>
          </a:p>
        </p:txBody>
      </p:sp>
      <p:cxnSp>
        <p:nvCxnSpPr>
          <p:cNvPr id="609" name="Google Shape;609;p30"/>
          <p:cNvCxnSpPr/>
          <p:nvPr/>
        </p:nvCxnSpPr>
        <p:spPr>
          <a:xfrm>
            <a:off x="16996829" y="6028743"/>
            <a:ext cx="0" cy="2401144"/>
          </a:xfrm>
          <a:prstGeom prst="straightConnector1">
            <a:avLst/>
          </a:prstGeom>
          <a:noFill/>
          <a:ln w="12700" cap="flat" cmpd="sng">
            <a:solidFill>
              <a:srgbClr val="1F5FA0"/>
            </a:solidFill>
            <a:prstDash val="solid"/>
            <a:miter lim="800000"/>
            <a:headEnd type="none" w="sm" len="sm"/>
            <a:tailEnd type="none" w="sm" len="sm"/>
          </a:ln>
        </p:spPr>
      </p:cxnSp>
      <p:sp>
        <p:nvSpPr>
          <p:cNvPr id="610" name="Google Shape;610;p30"/>
          <p:cNvSpPr/>
          <p:nvPr/>
        </p:nvSpPr>
        <p:spPr>
          <a:xfrm rot="5400000">
            <a:off x="10468551" y="6525259"/>
            <a:ext cx="501961" cy="3091152"/>
          </a:xfrm>
          <a:prstGeom prst="rightBrace">
            <a:avLst>
              <a:gd name="adj1" fmla="val 73629"/>
              <a:gd name="adj2" fmla="val 48999"/>
            </a:avLst>
          </a:prstGeom>
          <a:noFill/>
          <a:ln w="12700" cap="flat" cmpd="sng">
            <a:solidFill>
              <a:srgbClr val="1F5FA0"/>
            </a:solidFill>
            <a:prstDash val="dot"/>
            <a:miter lim="800000"/>
            <a:headEnd type="none" w="sm" len="sm"/>
            <a:tailEnd type="none" w="sm" len="sm"/>
          </a:ln>
        </p:spPr>
        <p:txBody>
          <a:bodyPr spcFirstLastPara="1" wrap="square" lIns="182850" tIns="91400" rIns="182850" bIns="91400" anchor="ctr" anchorCtr="0">
            <a:noAutofit/>
          </a:bodyPr>
          <a:lstStyle/>
          <a:p>
            <a:endParaRPr sz="3600">
              <a:solidFill>
                <a:srgbClr val="1F5FA0"/>
              </a:solidFill>
              <a:latin typeface="Calibri"/>
              <a:ea typeface="Calibri"/>
              <a:cs typeface="Calibri"/>
              <a:sym typeface="Calibri"/>
            </a:endParaRPr>
          </a:p>
        </p:txBody>
      </p:sp>
      <p:sp>
        <p:nvSpPr>
          <p:cNvPr id="611" name="Google Shape;611;p30"/>
          <p:cNvSpPr txBox="1"/>
          <p:nvPr/>
        </p:nvSpPr>
        <p:spPr>
          <a:xfrm>
            <a:off x="9521355" y="8508997"/>
            <a:ext cx="2615473" cy="1075253"/>
          </a:xfrm>
          <a:prstGeom prst="rect">
            <a:avLst/>
          </a:prstGeom>
          <a:noFill/>
          <a:ln>
            <a:noFill/>
          </a:ln>
        </p:spPr>
        <p:txBody>
          <a:bodyPr spcFirstLastPara="1" wrap="square" lIns="182850" tIns="91400" rIns="182850" bIns="91400" anchor="t" anchorCtr="0">
            <a:spAutoFit/>
          </a:bodyPr>
          <a:lstStyle/>
          <a:p>
            <a:r>
              <a:rPr lang="uk-UA" sz="2800" i="1">
                <a:solidFill>
                  <a:srgbClr val="143F6A"/>
                </a:solidFill>
                <a:latin typeface="Arial"/>
                <a:ea typeface="Arial"/>
                <a:cs typeface="Arial"/>
                <a:sym typeface="Arial"/>
              </a:rPr>
              <a:t>Очікування </a:t>
            </a:r>
            <a:endParaRPr/>
          </a:p>
          <a:p>
            <a:r>
              <a:rPr lang="uk-UA" sz="2800" i="1">
                <a:solidFill>
                  <a:srgbClr val="143F6A"/>
                </a:solidFill>
                <a:latin typeface="Arial"/>
                <a:ea typeface="Arial"/>
                <a:cs typeface="Arial"/>
                <a:sym typeface="Arial"/>
              </a:rPr>
              <a:t>аукціону</a:t>
            </a:r>
            <a:endParaRPr sz="2800" i="1">
              <a:solidFill>
                <a:srgbClr val="143F6A"/>
              </a:solidFill>
              <a:latin typeface="Arial"/>
              <a:ea typeface="Arial"/>
              <a:cs typeface="Arial"/>
              <a:sym typeface="Arial"/>
            </a:endParaRPr>
          </a:p>
        </p:txBody>
      </p:sp>
      <p:sp>
        <p:nvSpPr>
          <p:cNvPr id="612" name="Google Shape;612;p30"/>
          <p:cNvSpPr/>
          <p:nvPr/>
        </p:nvSpPr>
        <p:spPr>
          <a:xfrm rot="5400000">
            <a:off x="18950073" y="5847179"/>
            <a:ext cx="543864" cy="4379543"/>
          </a:xfrm>
          <a:prstGeom prst="rightBrace">
            <a:avLst>
              <a:gd name="adj1" fmla="val 73629"/>
              <a:gd name="adj2" fmla="val 48999"/>
            </a:avLst>
          </a:prstGeom>
          <a:noFill/>
          <a:ln w="12700" cap="flat" cmpd="sng">
            <a:solidFill>
              <a:srgbClr val="1F5FA0"/>
            </a:solidFill>
            <a:prstDash val="dot"/>
            <a:miter lim="800000"/>
            <a:headEnd type="none" w="sm" len="sm"/>
            <a:tailEnd type="none" w="sm" len="sm"/>
          </a:ln>
        </p:spPr>
        <p:txBody>
          <a:bodyPr spcFirstLastPara="1" wrap="square" lIns="182850" tIns="91400" rIns="182850" bIns="91400" anchor="ctr" anchorCtr="0">
            <a:noAutofit/>
          </a:bodyPr>
          <a:lstStyle/>
          <a:p>
            <a:endParaRPr sz="3600">
              <a:solidFill>
                <a:srgbClr val="1F5FA0"/>
              </a:solidFill>
              <a:latin typeface="Calibri"/>
              <a:ea typeface="Calibri"/>
              <a:cs typeface="Calibri"/>
              <a:sym typeface="Calibri"/>
            </a:endParaRPr>
          </a:p>
        </p:txBody>
      </p:sp>
      <p:sp>
        <p:nvSpPr>
          <p:cNvPr id="613" name="Google Shape;613;p30"/>
          <p:cNvSpPr txBox="1"/>
          <p:nvPr/>
        </p:nvSpPr>
        <p:spPr>
          <a:xfrm>
            <a:off x="17298464" y="8508998"/>
            <a:ext cx="3832128" cy="4617181"/>
          </a:xfrm>
          <a:prstGeom prst="rect">
            <a:avLst/>
          </a:prstGeom>
          <a:noFill/>
          <a:ln>
            <a:noFill/>
          </a:ln>
        </p:spPr>
        <p:txBody>
          <a:bodyPr spcFirstLastPara="1" wrap="square" lIns="182850" tIns="91400" rIns="182850" bIns="91400" anchor="t" anchorCtr="0">
            <a:spAutoFit/>
          </a:bodyPr>
          <a:lstStyle/>
          <a:p>
            <a:r>
              <a:rPr lang="uk-UA" sz="2800" i="1">
                <a:solidFill>
                  <a:srgbClr val="143F6A"/>
                </a:solidFill>
                <a:latin typeface="Arial"/>
                <a:ea typeface="Arial"/>
                <a:cs typeface="Arial"/>
                <a:sym typeface="Arial"/>
              </a:rPr>
              <a:t>Укладення договору</a:t>
            </a:r>
            <a:endParaRPr/>
          </a:p>
          <a:p>
            <a:r>
              <a:rPr lang="uk-UA" sz="2800" i="1">
                <a:solidFill>
                  <a:srgbClr val="143F6A"/>
                </a:solidFill>
                <a:latin typeface="Arial"/>
                <a:ea typeface="Arial"/>
                <a:cs typeface="Arial"/>
                <a:sym typeface="Arial"/>
              </a:rPr>
              <a:t>не раніше</a:t>
            </a:r>
            <a:endParaRPr/>
          </a:p>
          <a:p>
            <a:r>
              <a:rPr lang="uk-UA" sz="2800" i="1">
                <a:solidFill>
                  <a:srgbClr val="143F6A"/>
                </a:solidFill>
                <a:latin typeface="Arial"/>
                <a:ea typeface="Arial"/>
                <a:cs typeface="Arial"/>
                <a:sym typeface="Arial"/>
              </a:rPr>
              <a:t>10 д.</a:t>
            </a:r>
            <a:endParaRPr/>
          </a:p>
          <a:p>
            <a:r>
              <a:rPr lang="uk-UA" sz="2800" i="1">
                <a:solidFill>
                  <a:srgbClr val="143F6A"/>
                </a:solidFill>
                <a:latin typeface="Arial"/>
                <a:ea typeface="Arial"/>
                <a:cs typeface="Arial"/>
                <a:sym typeface="Arial"/>
              </a:rPr>
              <a:t>не пізніше </a:t>
            </a:r>
            <a:endParaRPr/>
          </a:p>
          <a:p>
            <a:r>
              <a:rPr lang="uk-UA" sz="2800" i="1">
                <a:solidFill>
                  <a:srgbClr val="143F6A"/>
                </a:solidFill>
                <a:latin typeface="Arial"/>
                <a:ea typeface="Arial"/>
                <a:cs typeface="Arial"/>
                <a:sym typeface="Arial"/>
              </a:rPr>
              <a:t>до 20 д.</a:t>
            </a:r>
            <a:endParaRPr/>
          </a:p>
          <a:p>
            <a:r>
              <a:rPr lang="uk-UA" sz="2800" i="1">
                <a:solidFill>
                  <a:srgbClr val="143F6A"/>
                </a:solidFill>
                <a:latin typeface="Arial"/>
                <a:ea typeface="Arial"/>
                <a:cs typeface="Arial"/>
                <a:sym typeface="Arial"/>
              </a:rPr>
              <a:t>АБО</a:t>
            </a:r>
            <a:br>
              <a:rPr lang="uk-UA" sz="2800" i="1">
                <a:solidFill>
                  <a:srgbClr val="143F6A"/>
                </a:solidFill>
                <a:latin typeface="Arial"/>
                <a:ea typeface="Arial"/>
                <a:cs typeface="Arial"/>
                <a:sym typeface="Arial"/>
              </a:rPr>
            </a:br>
            <a:r>
              <a:rPr lang="uk-UA" sz="2800" i="1">
                <a:solidFill>
                  <a:srgbClr val="143F6A"/>
                </a:solidFill>
                <a:latin typeface="Arial"/>
                <a:ea typeface="Arial"/>
                <a:cs typeface="Arial"/>
                <a:sym typeface="Arial"/>
              </a:rPr>
              <a:t>аргументоване продовження до 60 д.</a:t>
            </a:r>
            <a:endParaRPr sz="2800" i="1">
              <a:solidFill>
                <a:srgbClr val="143F6A"/>
              </a:solidFill>
              <a:latin typeface="Arial"/>
              <a:ea typeface="Arial"/>
              <a:cs typeface="Arial"/>
              <a:sym typeface="Arial"/>
            </a:endParaRPr>
          </a:p>
        </p:txBody>
      </p:sp>
      <p:sp>
        <p:nvSpPr>
          <p:cNvPr id="614" name="Google Shape;614;p30"/>
          <p:cNvSpPr/>
          <p:nvPr/>
        </p:nvSpPr>
        <p:spPr>
          <a:xfrm>
            <a:off x="2173043" y="9809681"/>
            <a:ext cx="5307213" cy="1032518"/>
          </a:xfrm>
          <a:prstGeom prst="rect">
            <a:avLst/>
          </a:prstGeom>
          <a:solidFill>
            <a:srgbClr val="77697A">
              <a:alpha val="80000"/>
            </a:srgbClr>
          </a:solidFill>
          <a:ln>
            <a:noFill/>
          </a:ln>
        </p:spPr>
        <p:txBody>
          <a:bodyPr spcFirstLastPara="1" wrap="square" lIns="182850" tIns="91400" rIns="182850" bIns="91400" anchor="ctr" anchorCtr="0">
            <a:noAutofit/>
          </a:bodyPr>
          <a:lstStyle/>
          <a:p>
            <a:r>
              <a:rPr lang="uk-UA" sz="4000">
                <a:solidFill>
                  <a:schemeClr val="lt1"/>
                </a:solidFill>
                <a:latin typeface="Arial"/>
                <a:ea typeface="Arial"/>
                <a:cs typeface="Arial"/>
                <a:sym typeface="Arial"/>
              </a:rPr>
              <a:t>&gt; 15 днів</a:t>
            </a:r>
            <a:endParaRPr/>
          </a:p>
        </p:txBody>
      </p:sp>
      <p:sp>
        <p:nvSpPr>
          <p:cNvPr id="615" name="Google Shape;615;p30"/>
          <p:cNvSpPr/>
          <p:nvPr/>
        </p:nvSpPr>
        <p:spPr>
          <a:xfrm rot="5400000">
            <a:off x="5375243" y="5036229"/>
            <a:ext cx="773972" cy="6339638"/>
          </a:xfrm>
          <a:prstGeom prst="rightBrace">
            <a:avLst>
              <a:gd name="adj1" fmla="val 73629"/>
              <a:gd name="adj2" fmla="val 50123"/>
            </a:avLst>
          </a:prstGeom>
          <a:noFill/>
          <a:ln w="12700" cap="flat" cmpd="sng">
            <a:solidFill>
              <a:srgbClr val="1F5FA0"/>
            </a:solidFill>
            <a:prstDash val="dot"/>
            <a:miter lim="800000"/>
            <a:headEnd type="none" w="sm" len="sm"/>
            <a:tailEnd type="none" w="sm" len="sm"/>
          </a:ln>
        </p:spPr>
        <p:txBody>
          <a:bodyPr spcFirstLastPara="1" wrap="square" lIns="182850" tIns="91400" rIns="182850" bIns="91400" anchor="ctr" anchorCtr="0">
            <a:noAutofit/>
          </a:bodyPr>
          <a:lstStyle/>
          <a:p>
            <a:endParaRPr sz="3600">
              <a:solidFill>
                <a:srgbClr val="1F5FA0"/>
              </a:solidFill>
              <a:latin typeface="Calibri"/>
              <a:ea typeface="Calibri"/>
              <a:cs typeface="Calibri"/>
              <a:sym typeface="Calibri"/>
            </a:endParaRPr>
          </a:p>
        </p:txBody>
      </p:sp>
      <p:sp>
        <p:nvSpPr>
          <p:cNvPr id="616" name="Google Shape;616;p30"/>
          <p:cNvSpPr txBox="1"/>
          <p:nvPr/>
        </p:nvSpPr>
        <p:spPr>
          <a:xfrm>
            <a:off x="4516995" y="8559791"/>
            <a:ext cx="2615473" cy="1075253"/>
          </a:xfrm>
          <a:prstGeom prst="rect">
            <a:avLst/>
          </a:prstGeom>
          <a:noFill/>
          <a:ln>
            <a:noFill/>
          </a:ln>
        </p:spPr>
        <p:txBody>
          <a:bodyPr spcFirstLastPara="1" wrap="square" lIns="182850" tIns="91400" rIns="182850" bIns="91400" anchor="t" anchorCtr="0">
            <a:spAutoFit/>
          </a:bodyPr>
          <a:lstStyle/>
          <a:p>
            <a:r>
              <a:rPr lang="uk-UA" sz="2800" i="1">
                <a:solidFill>
                  <a:srgbClr val="143F6A"/>
                </a:solidFill>
                <a:latin typeface="Arial"/>
                <a:ea typeface="Arial"/>
                <a:cs typeface="Arial"/>
                <a:sym typeface="Arial"/>
              </a:rPr>
              <a:t>Прийом пропозицій</a:t>
            </a:r>
            <a:endParaRPr sz="2800" i="1">
              <a:solidFill>
                <a:srgbClr val="143F6A"/>
              </a:solidFill>
              <a:latin typeface="Arial"/>
              <a:ea typeface="Arial"/>
              <a:cs typeface="Arial"/>
              <a:sym typeface="Arial"/>
            </a:endParaRPr>
          </a:p>
        </p:txBody>
      </p:sp>
      <p:sp>
        <p:nvSpPr>
          <p:cNvPr id="3" name="TextBox 2"/>
          <p:cNvSpPr txBox="1"/>
          <p:nvPr/>
        </p:nvSpPr>
        <p:spPr>
          <a:xfrm>
            <a:off x="5486206" y="2357302"/>
            <a:ext cx="12540934" cy="1661993"/>
          </a:xfrm>
          <a:prstGeom prst="rect">
            <a:avLst/>
          </a:prstGeom>
          <a:noFill/>
        </p:spPr>
        <p:txBody>
          <a:bodyPr wrap="none" lIns="182880" tIns="91440" rIns="182880" bIns="91440" rtlCol="0">
            <a:spAutoFit/>
          </a:bodyPr>
          <a:lstStyle/>
          <a:p>
            <a:pPr lvl="0"/>
            <a:r>
              <a:rPr lang="uk-UA" sz="4800" dirty="0">
                <a:solidFill>
                  <a:schemeClr val="accent1">
                    <a:lumMod val="50000"/>
                  </a:schemeClr>
                </a:solidFill>
                <a:latin typeface="Arial" panose="020B0604020202020204" pitchFamily="34" charset="0"/>
                <a:ea typeface="+mn-ea"/>
                <a:cs typeface="Arial" panose="020B0604020202020204" pitchFamily="34" charset="0"/>
                <a:sym typeface="Helvetica Neue Medium"/>
              </a:rPr>
              <a:t>ВІДКРИТІ ТОРГИ: алгоритм проведення</a:t>
            </a:r>
          </a:p>
          <a:p>
            <a:endParaRPr lang="uk-UA" sz="4800" dirty="0">
              <a:solidFill>
                <a:schemeClr val="accent1">
                  <a:lumMod val="50000"/>
                </a:schemeClr>
              </a:solidFill>
              <a:latin typeface="Arial" panose="020B0604020202020204" pitchFamily="34" charset="0"/>
              <a:ea typeface="+mn-ea"/>
              <a:cs typeface="Arial" panose="020B0604020202020204" pitchFamily="34" charset="0"/>
              <a:sym typeface="Helvetica Neue Medium"/>
            </a:endParaRPr>
          </a:p>
        </p:txBody>
      </p:sp>
      <p:pic>
        <p:nvPicPr>
          <p:cNvPr id="44"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614778" y="-61485"/>
            <a:ext cx="6631455" cy="3315728"/>
          </a:xfrm>
          <a:prstGeom prst="rect">
            <a:avLst/>
          </a:prstGeom>
        </p:spPr>
      </p:pic>
      <p:pic>
        <p:nvPicPr>
          <p:cNvPr id="45"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9465" y="-63881"/>
            <a:ext cx="7417619" cy="2870619"/>
          </a:xfrm>
          <a:prstGeom prst="rect">
            <a:avLst/>
          </a:prstGeom>
        </p:spPr>
      </p:pic>
      <p:pic>
        <p:nvPicPr>
          <p:cNvPr id="46" name="Picture 9">
            <a:extLst>
              <a:ext uri="{FF2B5EF4-FFF2-40B4-BE49-F238E27FC236}">
                <a16:creationId xmlns:a16="http://schemas.microsoft.com/office/drawing/2014/main" id="{61DCD8D1-7763-2096-9859-042C527A66E0}"/>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9368589" y="-300240"/>
            <a:ext cx="6348553" cy="3175618"/>
          </a:xfrm>
          <a:prstGeom prst="rect">
            <a:avLst/>
          </a:prstGeom>
        </p:spPr>
      </p:pic>
    </p:spTree>
    <p:extLst>
      <p:ext uri="{BB962C8B-B14F-4D97-AF65-F5344CB8AC3E}">
        <p14:creationId xmlns:p14="http://schemas.microsoft.com/office/powerpoint/2010/main" val="330825342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44"/>
        <p:cNvGrpSpPr/>
        <p:nvPr/>
      </p:nvGrpSpPr>
      <p:grpSpPr>
        <a:xfrm>
          <a:off x="0" y="0"/>
          <a:ext cx="0" cy="0"/>
          <a:chOff x="0" y="0"/>
          <a:chExt cx="0" cy="0"/>
        </a:xfrm>
      </p:grpSpPr>
      <p:sp>
        <p:nvSpPr>
          <p:cNvPr id="6" name="Google Shape;130;p4"/>
          <p:cNvSpPr txBox="1"/>
          <p:nvPr/>
        </p:nvSpPr>
        <p:spPr>
          <a:xfrm>
            <a:off x="1892853" y="3122443"/>
            <a:ext cx="20059874" cy="984804"/>
          </a:xfrm>
          <a:prstGeom prst="rect">
            <a:avLst/>
          </a:prstGeom>
          <a:noFill/>
          <a:ln>
            <a:noFill/>
          </a:ln>
        </p:spPr>
        <p:txBody>
          <a:bodyPr spcFirstLastPara="1" wrap="square" lIns="182850" tIns="91400" rIns="182850" bIns="91400" anchor="t" anchorCtr="0">
            <a:spAutoFit/>
          </a:bodyPr>
          <a:lstStyle/>
          <a:p>
            <a:pPr lvl="0" algn="ctr"/>
            <a:r>
              <a:rPr lang="ru-RU" sz="5200" dirty="0" err="1" smtClean="0">
                <a:solidFill>
                  <a:schemeClr val="accent1">
                    <a:lumMod val="50000"/>
                  </a:schemeClr>
                </a:solidFill>
                <a:latin typeface="Arial" panose="020B0604020202020204" pitchFamily="34" charset="0"/>
                <a:ea typeface="Calibri"/>
                <a:cs typeface="Arial" panose="020B0604020202020204" pitchFamily="34" charset="0"/>
              </a:rPr>
              <a:t>Закупівля</a:t>
            </a:r>
            <a:r>
              <a:rPr lang="ru-RU" sz="5200" dirty="0" smtClean="0">
                <a:solidFill>
                  <a:schemeClr val="accent1">
                    <a:lumMod val="50000"/>
                  </a:schemeClr>
                </a:solidFill>
                <a:latin typeface="Arial" panose="020B0604020202020204" pitchFamily="34" charset="0"/>
                <a:ea typeface="Calibri"/>
                <a:cs typeface="Arial" panose="020B0604020202020204" pitchFamily="34" charset="0"/>
              </a:rPr>
              <a:t> природного газу у 2022- І кв. 2023 року  </a:t>
            </a:r>
            <a:endParaRPr sz="5200" dirty="0">
              <a:solidFill>
                <a:schemeClr val="tx1"/>
              </a:solidFill>
              <a:effectLst>
                <a:outerShdw blurRad="38100" dist="38100" dir="2700000" algn="tl">
                  <a:srgbClr val="000000">
                    <a:alpha val="43137"/>
                  </a:srgbClr>
                </a:outerShdw>
              </a:effectLst>
              <a:latin typeface="Calibri"/>
              <a:ea typeface="Calibri"/>
              <a:cs typeface="Calibri"/>
              <a:sym typeface="Calibri"/>
            </a:endParaRPr>
          </a:p>
        </p:txBody>
      </p:sp>
      <p:sp>
        <p:nvSpPr>
          <p:cNvPr id="7" name="Прямоугольник 2"/>
          <p:cNvSpPr>
            <a:spLocks noGrp="1"/>
          </p:cNvSpPr>
          <p:nvPr>
            <p:ph type="title"/>
          </p:nvPr>
        </p:nvSpPr>
        <p:spPr>
          <a:xfrm>
            <a:off x="2032001" y="3868115"/>
            <a:ext cx="20138754" cy="8771632"/>
          </a:xfrm>
          <a:prstGeom prst="rect">
            <a:avLst/>
          </a:prstGeom>
        </p:spPr>
        <p:txBody>
          <a:bodyPr wrap="square" lIns="182880" tIns="91440" rIns="182880" bIns="91440">
            <a:spAutoFit/>
          </a:bodyPr>
          <a:lstStyle/>
          <a:p>
            <a:pPr>
              <a:lnSpc>
                <a:spcPct val="150000"/>
              </a:lnSpc>
            </a:pPr>
            <a:r>
              <a:rPr lang="ru-RU" sz="4000" b="1" dirty="0" smtClean="0">
                <a:solidFill>
                  <a:schemeClr val="accent1">
                    <a:lumMod val="50000"/>
                  </a:schemeClr>
                </a:solidFill>
                <a:latin typeface="Arial" panose="020B0604020202020204" pitchFamily="34" charset="0"/>
                <a:ea typeface="Helvetica Neue"/>
                <a:cs typeface="Arial" panose="020B0604020202020204" pitchFamily="34" charset="0"/>
                <a:sym typeface="Helvetica Neue"/>
              </a:rPr>
              <a:t>ПОСТАНОВА КМУ</a:t>
            </a:r>
            <a:r>
              <a:rPr lang="ru-RU" sz="4000" b="1" dirty="0">
                <a:solidFill>
                  <a:schemeClr val="accent1">
                    <a:lumMod val="50000"/>
                  </a:schemeClr>
                </a:solidFill>
                <a:latin typeface="Arial" panose="020B0604020202020204" pitchFamily="34" charset="0"/>
                <a:ea typeface="Helvetica Neue"/>
                <a:cs typeface="Arial" panose="020B0604020202020204" pitchFamily="34" charset="0"/>
                <a:sym typeface="Helvetica Neue"/>
              </a:rPr>
              <a:t/>
            </a:r>
            <a:br>
              <a:rPr lang="ru-RU" sz="4000" b="1" dirty="0">
                <a:solidFill>
                  <a:schemeClr val="accent1">
                    <a:lumMod val="50000"/>
                  </a:schemeClr>
                </a:solidFill>
                <a:latin typeface="Arial" panose="020B0604020202020204" pitchFamily="34" charset="0"/>
                <a:ea typeface="Helvetica Neue"/>
                <a:cs typeface="Arial" panose="020B0604020202020204" pitchFamily="34" charset="0"/>
                <a:sym typeface="Helvetica Neue"/>
              </a:rPr>
            </a:br>
            <a:r>
              <a:rPr lang="ru-RU" sz="4000" b="1" dirty="0" err="1">
                <a:solidFill>
                  <a:schemeClr val="accent1">
                    <a:lumMod val="50000"/>
                  </a:schemeClr>
                </a:solidFill>
                <a:latin typeface="Arial" panose="020B0604020202020204" pitchFamily="34" charset="0"/>
                <a:ea typeface="Helvetica Neue"/>
                <a:cs typeface="Arial" panose="020B0604020202020204" pitchFamily="34" charset="0"/>
                <a:sym typeface="Helvetica Neue"/>
              </a:rPr>
              <a:t>від</a:t>
            </a:r>
            <a:r>
              <a:rPr lang="ru-RU" sz="4000" b="1" dirty="0">
                <a:solidFill>
                  <a:schemeClr val="accent1">
                    <a:lumMod val="50000"/>
                  </a:schemeClr>
                </a:solidFill>
                <a:latin typeface="Arial" panose="020B0604020202020204" pitchFamily="34" charset="0"/>
                <a:ea typeface="Helvetica Neue"/>
                <a:cs typeface="Arial" panose="020B0604020202020204" pitchFamily="34" charset="0"/>
                <a:sym typeface="Helvetica Neue"/>
              </a:rPr>
              <a:t> 19 </a:t>
            </a:r>
            <a:r>
              <a:rPr lang="ru-RU" sz="4000" b="1" dirty="0" err="1">
                <a:solidFill>
                  <a:schemeClr val="accent1">
                    <a:lumMod val="50000"/>
                  </a:schemeClr>
                </a:solidFill>
                <a:latin typeface="Arial" panose="020B0604020202020204" pitchFamily="34" charset="0"/>
                <a:ea typeface="Helvetica Neue"/>
                <a:cs typeface="Arial" panose="020B0604020202020204" pitchFamily="34" charset="0"/>
                <a:sym typeface="Helvetica Neue"/>
              </a:rPr>
              <a:t>липня</a:t>
            </a:r>
            <a:r>
              <a:rPr lang="ru-RU" sz="4000" b="1" dirty="0">
                <a:solidFill>
                  <a:schemeClr val="accent1">
                    <a:lumMod val="50000"/>
                  </a:schemeClr>
                </a:solidFill>
                <a:latin typeface="Arial" panose="020B0604020202020204" pitchFamily="34" charset="0"/>
                <a:ea typeface="Helvetica Neue"/>
                <a:cs typeface="Arial" panose="020B0604020202020204" pitchFamily="34" charset="0"/>
                <a:sym typeface="Helvetica Neue"/>
              </a:rPr>
              <a:t> 2022 р. № 812</a:t>
            </a:r>
            <a:br>
              <a:rPr lang="ru-RU" sz="4000" b="1" dirty="0">
                <a:solidFill>
                  <a:schemeClr val="accent1">
                    <a:lumMod val="50000"/>
                  </a:schemeClr>
                </a:solidFill>
                <a:latin typeface="Arial" panose="020B0604020202020204" pitchFamily="34" charset="0"/>
                <a:ea typeface="Helvetica Neue"/>
                <a:cs typeface="Arial" panose="020B0604020202020204" pitchFamily="34" charset="0"/>
                <a:sym typeface="Helvetica Neue"/>
              </a:rPr>
            </a:br>
            <a:r>
              <a:rPr lang="ru-RU" sz="4000" b="1" dirty="0">
                <a:solidFill>
                  <a:schemeClr val="accent1">
                    <a:lumMod val="50000"/>
                  </a:schemeClr>
                </a:solidFill>
                <a:latin typeface="Arial" panose="020B0604020202020204" pitchFamily="34" charset="0"/>
                <a:ea typeface="Helvetica Neue"/>
                <a:cs typeface="Arial" panose="020B0604020202020204" pitchFamily="34" charset="0"/>
                <a:sym typeface="Helvetica Neue"/>
              </a:rPr>
              <a:t/>
            </a:r>
            <a:br>
              <a:rPr lang="ru-RU" sz="4000" b="1" dirty="0">
                <a:solidFill>
                  <a:schemeClr val="accent1">
                    <a:lumMod val="50000"/>
                  </a:schemeClr>
                </a:solidFill>
                <a:latin typeface="Arial" panose="020B0604020202020204" pitchFamily="34" charset="0"/>
                <a:ea typeface="Helvetica Neue"/>
                <a:cs typeface="Arial" panose="020B0604020202020204" pitchFamily="34" charset="0"/>
                <a:sym typeface="Helvetica Neue"/>
              </a:rPr>
            </a:br>
            <a:r>
              <a:rPr lang="ru-RU" sz="3600" b="1" dirty="0">
                <a:solidFill>
                  <a:schemeClr val="accent1">
                    <a:lumMod val="50000"/>
                  </a:schemeClr>
                </a:solidFill>
                <a:latin typeface="Arial" panose="020B0604020202020204" pitchFamily="34" charset="0"/>
                <a:ea typeface="Helvetica Neue"/>
                <a:cs typeface="Arial" panose="020B0604020202020204" pitchFamily="34" charset="0"/>
                <a:sym typeface="Helvetica Neue"/>
              </a:rPr>
              <a:t>Про </a:t>
            </a:r>
            <a:r>
              <a:rPr lang="ru-RU" sz="3600" b="1" dirty="0" err="1">
                <a:solidFill>
                  <a:schemeClr val="accent1">
                    <a:lumMod val="50000"/>
                  </a:schemeClr>
                </a:solidFill>
                <a:latin typeface="Arial" panose="020B0604020202020204" pitchFamily="34" charset="0"/>
                <a:ea typeface="Helvetica Neue"/>
                <a:cs typeface="Arial" panose="020B0604020202020204" pitchFamily="34" charset="0"/>
                <a:sym typeface="Helvetica Neue"/>
              </a:rPr>
              <a:t>затвердження</a:t>
            </a:r>
            <a:r>
              <a:rPr lang="ru-RU" sz="3600" b="1" dirty="0">
                <a:solidFill>
                  <a:schemeClr val="accent1">
                    <a:lumMod val="50000"/>
                  </a:schemeClr>
                </a:solidFill>
                <a:latin typeface="Arial" panose="020B0604020202020204" pitchFamily="34" charset="0"/>
                <a:ea typeface="Helvetica Neue"/>
                <a:cs typeface="Arial" panose="020B0604020202020204" pitchFamily="34" charset="0"/>
                <a:sym typeface="Helvetica Neue"/>
              </a:rPr>
              <a:t> </a:t>
            </a:r>
            <a:r>
              <a:rPr lang="ru-RU" sz="3600" b="1" dirty="0" err="1">
                <a:solidFill>
                  <a:schemeClr val="accent1">
                    <a:lumMod val="50000"/>
                  </a:schemeClr>
                </a:solidFill>
                <a:latin typeface="Arial" panose="020B0604020202020204" pitchFamily="34" charset="0"/>
                <a:ea typeface="Helvetica Neue"/>
                <a:cs typeface="Arial" panose="020B0604020202020204" pitchFamily="34" charset="0"/>
                <a:sym typeface="Helvetica Neue"/>
              </a:rPr>
              <a:t>Положення</a:t>
            </a:r>
            <a:r>
              <a:rPr lang="ru-RU" sz="3600" b="1" dirty="0">
                <a:solidFill>
                  <a:schemeClr val="accent1">
                    <a:lumMod val="50000"/>
                  </a:schemeClr>
                </a:solidFill>
                <a:latin typeface="Arial" panose="020B0604020202020204" pitchFamily="34" charset="0"/>
                <a:ea typeface="Helvetica Neue"/>
                <a:cs typeface="Arial" panose="020B0604020202020204" pitchFamily="34" charset="0"/>
                <a:sym typeface="Helvetica Neue"/>
              </a:rPr>
              <a:t> про </a:t>
            </a:r>
            <a:r>
              <a:rPr lang="ru-RU" sz="3600" b="1" dirty="0" err="1">
                <a:solidFill>
                  <a:schemeClr val="accent1">
                    <a:lumMod val="50000"/>
                  </a:schemeClr>
                </a:solidFill>
                <a:latin typeface="Arial" panose="020B0604020202020204" pitchFamily="34" charset="0"/>
                <a:ea typeface="Helvetica Neue"/>
                <a:cs typeface="Arial" panose="020B0604020202020204" pitchFamily="34" charset="0"/>
                <a:sym typeface="Helvetica Neue"/>
              </a:rPr>
              <a:t>покладення</a:t>
            </a:r>
            <a:r>
              <a:rPr lang="ru-RU" sz="3600" b="1" dirty="0">
                <a:solidFill>
                  <a:schemeClr val="accent1">
                    <a:lumMod val="50000"/>
                  </a:schemeClr>
                </a:solidFill>
                <a:latin typeface="Arial" panose="020B0604020202020204" pitchFamily="34" charset="0"/>
                <a:ea typeface="Helvetica Neue"/>
                <a:cs typeface="Arial" panose="020B0604020202020204" pitchFamily="34" charset="0"/>
                <a:sym typeface="Helvetica Neue"/>
              </a:rPr>
              <a:t> </a:t>
            </a:r>
            <a:r>
              <a:rPr lang="ru-RU" sz="3600" b="1" dirty="0" err="1">
                <a:solidFill>
                  <a:schemeClr val="accent1">
                    <a:lumMod val="50000"/>
                  </a:schemeClr>
                </a:solidFill>
                <a:latin typeface="Arial" panose="020B0604020202020204" pitchFamily="34" charset="0"/>
                <a:ea typeface="Helvetica Neue"/>
                <a:cs typeface="Arial" panose="020B0604020202020204" pitchFamily="34" charset="0"/>
                <a:sym typeface="Helvetica Neue"/>
              </a:rPr>
              <a:t>спеціальних</a:t>
            </a:r>
            <a:r>
              <a:rPr lang="ru-RU" sz="3600" b="1" dirty="0">
                <a:solidFill>
                  <a:schemeClr val="accent1">
                    <a:lumMod val="50000"/>
                  </a:schemeClr>
                </a:solidFill>
                <a:latin typeface="Arial" panose="020B0604020202020204" pitchFamily="34" charset="0"/>
                <a:ea typeface="Helvetica Neue"/>
                <a:cs typeface="Arial" panose="020B0604020202020204" pitchFamily="34" charset="0"/>
                <a:sym typeface="Helvetica Neue"/>
              </a:rPr>
              <a:t> </a:t>
            </a:r>
            <a:r>
              <a:rPr lang="ru-RU" sz="3600" b="1" dirty="0" err="1">
                <a:solidFill>
                  <a:schemeClr val="accent1">
                    <a:lumMod val="50000"/>
                  </a:schemeClr>
                </a:solidFill>
                <a:latin typeface="Arial" panose="020B0604020202020204" pitchFamily="34" charset="0"/>
                <a:ea typeface="Helvetica Neue"/>
                <a:cs typeface="Arial" panose="020B0604020202020204" pitchFamily="34" charset="0"/>
                <a:sym typeface="Helvetica Neue"/>
              </a:rPr>
              <a:t>обов’язків</a:t>
            </a:r>
            <a:r>
              <a:rPr lang="ru-RU" sz="3600" b="1" dirty="0">
                <a:solidFill>
                  <a:schemeClr val="accent1">
                    <a:lumMod val="50000"/>
                  </a:schemeClr>
                </a:solidFill>
                <a:latin typeface="Arial" panose="020B0604020202020204" pitchFamily="34" charset="0"/>
                <a:ea typeface="Helvetica Neue"/>
                <a:cs typeface="Arial" panose="020B0604020202020204" pitchFamily="34" charset="0"/>
                <a:sym typeface="Helvetica Neue"/>
              </a:rPr>
              <a:t> на </a:t>
            </a:r>
            <a:r>
              <a:rPr lang="ru-RU" sz="3600" b="1" dirty="0" err="1">
                <a:solidFill>
                  <a:schemeClr val="accent1">
                    <a:lumMod val="50000"/>
                  </a:schemeClr>
                </a:solidFill>
                <a:latin typeface="Arial" panose="020B0604020202020204" pitchFamily="34" charset="0"/>
                <a:ea typeface="Helvetica Neue"/>
                <a:cs typeface="Arial" panose="020B0604020202020204" pitchFamily="34" charset="0"/>
                <a:sym typeface="Helvetica Neue"/>
              </a:rPr>
              <a:t>суб’єктів</a:t>
            </a:r>
            <a:r>
              <a:rPr lang="ru-RU" sz="3600" b="1" dirty="0">
                <a:solidFill>
                  <a:schemeClr val="accent1">
                    <a:lumMod val="50000"/>
                  </a:schemeClr>
                </a:solidFill>
                <a:latin typeface="Arial" panose="020B0604020202020204" pitchFamily="34" charset="0"/>
                <a:ea typeface="Helvetica Neue"/>
                <a:cs typeface="Arial" panose="020B0604020202020204" pitchFamily="34" charset="0"/>
                <a:sym typeface="Helvetica Neue"/>
              </a:rPr>
              <a:t> ринку природного газу для </a:t>
            </a:r>
            <a:r>
              <a:rPr lang="ru-RU" sz="3600" b="1" dirty="0" err="1">
                <a:solidFill>
                  <a:schemeClr val="accent1">
                    <a:lumMod val="50000"/>
                  </a:schemeClr>
                </a:solidFill>
                <a:latin typeface="Arial" panose="020B0604020202020204" pitchFamily="34" charset="0"/>
                <a:ea typeface="Helvetica Neue"/>
                <a:cs typeface="Arial" panose="020B0604020202020204" pitchFamily="34" charset="0"/>
                <a:sym typeface="Helvetica Neue"/>
              </a:rPr>
              <a:t>забезпечення</a:t>
            </a:r>
            <a:r>
              <a:rPr lang="ru-RU" sz="3600" b="1" dirty="0">
                <a:solidFill>
                  <a:schemeClr val="accent1">
                    <a:lumMod val="50000"/>
                  </a:schemeClr>
                </a:solidFill>
                <a:latin typeface="Arial" panose="020B0604020202020204" pitchFamily="34" charset="0"/>
                <a:ea typeface="Helvetica Neue"/>
                <a:cs typeface="Arial" panose="020B0604020202020204" pitchFamily="34" charset="0"/>
                <a:sym typeface="Helvetica Neue"/>
              </a:rPr>
              <a:t> </a:t>
            </a:r>
            <a:r>
              <a:rPr lang="ru-RU" sz="3600" b="1" dirty="0" err="1">
                <a:solidFill>
                  <a:schemeClr val="accent1">
                    <a:lumMod val="50000"/>
                  </a:schemeClr>
                </a:solidFill>
                <a:latin typeface="Arial" panose="020B0604020202020204" pitchFamily="34" charset="0"/>
                <a:ea typeface="Helvetica Neue"/>
                <a:cs typeface="Arial" panose="020B0604020202020204" pitchFamily="34" charset="0"/>
                <a:sym typeface="Helvetica Neue"/>
              </a:rPr>
              <a:t>загальносуспільних</a:t>
            </a:r>
            <a:r>
              <a:rPr lang="ru-RU" sz="3600" b="1" dirty="0">
                <a:solidFill>
                  <a:schemeClr val="accent1">
                    <a:lumMod val="50000"/>
                  </a:schemeClr>
                </a:solidFill>
                <a:latin typeface="Arial" panose="020B0604020202020204" pitchFamily="34" charset="0"/>
                <a:ea typeface="Helvetica Neue"/>
                <a:cs typeface="Arial" panose="020B0604020202020204" pitchFamily="34" charset="0"/>
                <a:sym typeface="Helvetica Neue"/>
              </a:rPr>
              <a:t> </a:t>
            </a:r>
            <a:r>
              <a:rPr lang="ru-RU" sz="3600" b="1" dirty="0" err="1">
                <a:solidFill>
                  <a:schemeClr val="accent1">
                    <a:lumMod val="50000"/>
                  </a:schemeClr>
                </a:solidFill>
                <a:latin typeface="Arial" panose="020B0604020202020204" pitchFamily="34" charset="0"/>
                <a:ea typeface="Helvetica Neue"/>
                <a:cs typeface="Arial" panose="020B0604020202020204" pitchFamily="34" charset="0"/>
                <a:sym typeface="Helvetica Neue"/>
              </a:rPr>
              <a:t>інтересів</a:t>
            </a:r>
            <a:r>
              <a:rPr lang="ru-RU" sz="3600" b="1" dirty="0">
                <a:solidFill>
                  <a:schemeClr val="accent1">
                    <a:lumMod val="50000"/>
                  </a:schemeClr>
                </a:solidFill>
                <a:latin typeface="Arial" panose="020B0604020202020204" pitchFamily="34" charset="0"/>
                <a:ea typeface="Helvetica Neue"/>
                <a:cs typeface="Arial" panose="020B0604020202020204" pitchFamily="34" charset="0"/>
                <a:sym typeface="Helvetica Neue"/>
              </a:rPr>
              <a:t> у </a:t>
            </a:r>
            <a:r>
              <a:rPr lang="ru-RU" sz="3600" b="1" dirty="0" err="1">
                <a:solidFill>
                  <a:schemeClr val="accent1">
                    <a:lumMod val="50000"/>
                  </a:schemeClr>
                </a:solidFill>
                <a:latin typeface="Arial" panose="020B0604020202020204" pitchFamily="34" charset="0"/>
                <a:ea typeface="Helvetica Neue"/>
                <a:cs typeface="Arial" panose="020B0604020202020204" pitchFamily="34" charset="0"/>
                <a:sym typeface="Helvetica Neue"/>
              </a:rPr>
              <a:t>процесі</a:t>
            </a:r>
            <a:r>
              <a:rPr lang="ru-RU" sz="3600" b="1" dirty="0">
                <a:solidFill>
                  <a:schemeClr val="accent1">
                    <a:lumMod val="50000"/>
                  </a:schemeClr>
                </a:solidFill>
                <a:latin typeface="Arial" panose="020B0604020202020204" pitchFamily="34" charset="0"/>
                <a:ea typeface="Helvetica Neue"/>
                <a:cs typeface="Arial" panose="020B0604020202020204" pitchFamily="34" charset="0"/>
                <a:sym typeface="Helvetica Neue"/>
              </a:rPr>
              <a:t> </a:t>
            </a:r>
            <a:r>
              <a:rPr lang="ru-RU" sz="3600" b="1" dirty="0" err="1">
                <a:solidFill>
                  <a:schemeClr val="accent1">
                    <a:lumMod val="50000"/>
                  </a:schemeClr>
                </a:solidFill>
                <a:latin typeface="Arial" panose="020B0604020202020204" pitchFamily="34" charset="0"/>
                <a:ea typeface="Helvetica Neue"/>
                <a:cs typeface="Arial" panose="020B0604020202020204" pitchFamily="34" charset="0"/>
                <a:sym typeface="Helvetica Neue"/>
              </a:rPr>
              <a:t>функціонування</a:t>
            </a:r>
            <a:r>
              <a:rPr lang="ru-RU" sz="3600" b="1" dirty="0">
                <a:solidFill>
                  <a:schemeClr val="accent1">
                    <a:lumMod val="50000"/>
                  </a:schemeClr>
                </a:solidFill>
                <a:latin typeface="Arial" panose="020B0604020202020204" pitchFamily="34" charset="0"/>
                <a:ea typeface="Helvetica Neue"/>
                <a:cs typeface="Arial" panose="020B0604020202020204" pitchFamily="34" charset="0"/>
                <a:sym typeface="Helvetica Neue"/>
              </a:rPr>
              <a:t> ринку природного газу </a:t>
            </a:r>
            <a:r>
              <a:rPr lang="ru-RU" sz="3600" b="1" dirty="0" err="1">
                <a:solidFill>
                  <a:schemeClr val="accent1">
                    <a:lumMod val="50000"/>
                  </a:schemeClr>
                </a:solidFill>
                <a:latin typeface="Arial" panose="020B0604020202020204" pitchFamily="34" charset="0"/>
                <a:ea typeface="Helvetica Neue"/>
                <a:cs typeface="Arial" panose="020B0604020202020204" pitchFamily="34" charset="0"/>
                <a:sym typeface="Helvetica Neue"/>
              </a:rPr>
              <a:t>щодо</a:t>
            </a:r>
            <a:r>
              <a:rPr lang="ru-RU" sz="3600" b="1" dirty="0">
                <a:solidFill>
                  <a:schemeClr val="accent1">
                    <a:lumMod val="50000"/>
                  </a:schemeClr>
                </a:solidFill>
                <a:latin typeface="Arial" panose="020B0604020202020204" pitchFamily="34" charset="0"/>
                <a:ea typeface="Helvetica Neue"/>
                <a:cs typeface="Arial" panose="020B0604020202020204" pitchFamily="34" charset="0"/>
                <a:sym typeface="Helvetica Neue"/>
              </a:rPr>
              <a:t> </a:t>
            </a:r>
            <a:r>
              <a:rPr lang="ru-RU" sz="3600" b="1" dirty="0" err="1">
                <a:solidFill>
                  <a:schemeClr val="accent1">
                    <a:lumMod val="50000"/>
                  </a:schemeClr>
                </a:solidFill>
                <a:latin typeface="Arial" panose="020B0604020202020204" pitchFamily="34" charset="0"/>
                <a:ea typeface="Helvetica Neue"/>
                <a:cs typeface="Arial" panose="020B0604020202020204" pitchFamily="34" charset="0"/>
                <a:sym typeface="Helvetica Neue"/>
              </a:rPr>
              <a:t>особливостей</a:t>
            </a:r>
            <a:r>
              <a:rPr lang="ru-RU" sz="3600" b="1" dirty="0">
                <a:solidFill>
                  <a:schemeClr val="accent1">
                    <a:lumMod val="50000"/>
                  </a:schemeClr>
                </a:solidFill>
                <a:latin typeface="Arial" panose="020B0604020202020204" pitchFamily="34" charset="0"/>
                <a:ea typeface="Helvetica Neue"/>
                <a:cs typeface="Arial" panose="020B0604020202020204" pitchFamily="34" charset="0"/>
                <a:sym typeface="Helvetica Neue"/>
              </a:rPr>
              <a:t> </a:t>
            </a:r>
            <a:r>
              <a:rPr lang="ru-RU" sz="3600" b="1" dirty="0" err="1">
                <a:solidFill>
                  <a:schemeClr val="accent1">
                    <a:lumMod val="50000"/>
                  </a:schemeClr>
                </a:solidFill>
                <a:latin typeface="Arial" panose="020B0604020202020204" pitchFamily="34" charset="0"/>
                <a:ea typeface="Helvetica Neue"/>
                <a:cs typeface="Arial" panose="020B0604020202020204" pitchFamily="34" charset="0"/>
                <a:sym typeface="Helvetica Neue"/>
              </a:rPr>
              <a:t>постачання</a:t>
            </a:r>
            <a:r>
              <a:rPr lang="ru-RU" sz="3600" b="1" dirty="0">
                <a:solidFill>
                  <a:schemeClr val="accent1">
                    <a:lumMod val="50000"/>
                  </a:schemeClr>
                </a:solidFill>
                <a:latin typeface="Arial" panose="020B0604020202020204" pitchFamily="34" charset="0"/>
                <a:ea typeface="Helvetica Neue"/>
                <a:cs typeface="Arial" panose="020B0604020202020204" pitchFamily="34" charset="0"/>
                <a:sym typeface="Helvetica Neue"/>
              </a:rPr>
              <a:t> природного газу </a:t>
            </a:r>
            <a:r>
              <a:rPr lang="ru-RU" sz="3600" b="1" dirty="0" err="1">
                <a:solidFill>
                  <a:schemeClr val="accent1">
                    <a:lumMod val="50000"/>
                  </a:schemeClr>
                </a:solidFill>
                <a:latin typeface="Arial" panose="020B0604020202020204" pitchFamily="34" charset="0"/>
                <a:ea typeface="Helvetica Neue"/>
                <a:cs typeface="Arial" panose="020B0604020202020204" pitchFamily="34" charset="0"/>
                <a:sym typeface="Helvetica Neue"/>
              </a:rPr>
              <a:t>виробникам</a:t>
            </a:r>
            <a:r>
              <a:rPr lang="ru-RU" sz="3600" b="1" dirty="0">
                <a:solidFill>
                  <a:schemeClr val="accent1">
                    <a:lumMod val="50000"/>
                  </a:schemeClr>
                </a:solidFill>
                <a:latin typeface="Arial" panose="020B0604020202020204" pitchFamily="34" charset="0"/>
                <a:ea typeface="Helvetica Neue"/>
                <a:cs typeface="Arial" panose="020B0604020202020204" pitchFamily="34" charset="0"/>
                <a:sym typeface="Helvetica Neue"/>
              </a:rPr>
              <a:t> </a:t>
            </a:r>
            <a:r>
              <a:rPr lang="ru-RU" sz="3600" b="1" dirty="0" err="1">
                <a:solidFill>
                  <a:schemeClr val="accent1">
                    <a:lumMod val="50000"/>
                  </a:schemeClr>
                </a:solidFill>
                <a:latin typeface="Arial" panose="020B0604020202020204" pitchFamily="34" charset="0"/>
                <a:ea typeface="Helvetica Neue"/>
                <a:cs typeface="Arial" panose="020B0604020202020204" pitchFamily="34" charset="0"/>
                <a:sym typeface="Helvetica Neue"/>
              </a:rPr>
              <a:t>теплової</a:t>
            </a:r>
            <a:r>
              <a:rPr lang="ru-RU" sz="3600" b="1" dirty="0">
                <a:solidFill>
                  <a:schemeClr val="accent1">
                    <a:lumMod val="50000"/>
                  </a:schemeClr>
                </a:solidFill>
                <a:latin typeface="Arial" panose="020B0604020202020204" pitchFamily="34" charset="0"/>
                <a:ea typeface="Helvetica Neue"/>
                <a:cs typeface="Arial" panose="020B0604020202020204" pitchFamily="34" charset="0"/>
                <a:sym typeface="Helvetica Neue"/>
              </a:rPr>
              <a:t> </a:t>
            </a:r>
            <a:r>
              <a:rPr lang="ru-RU" sz="3600" b="1" dirty="0" err="1">
                <a:solidFill>
                  <a:schemeClr val="accent1">
                    <a:lumMod val="50000"/>
                  </a:schemeClr>
                </a:solidFill>
                <a:latin typeface="Arial" panose="020B0604020202020204" pitchFamily="34" charset="0"/>
                <a:ea typeface="Helvetica Neue"/>
                <a:cs typeface="Arial" panose="020B0604020202020204" pitchFamily="34" charset="0"/>
                <a:sym typeface="Helvetica Neue"/>
              </a:rPr>
              <a:t>енергії</a:t>
            </a:r>
            <a:r>
              <a:rPr lang="ru-RU" sz="3600" b="1" dirty="0">
                <a:solidFill>
                  <a:schemeClr val="accent1">
                    <a:lumMod val="50000"/>
                  </a:schemeClr>
                </a:solidFill>
                <a:latin typeface="Arial" panose="020B0604020202020204" pitchFamily="34" charset="0"/>
                <a:ea typeface="Helvetica Neue"/>
                <a:cs typeface="Arial" panose="020B0604020202020204" pitchFamily="34" charset="0"/>
                <a:sym typeface="Helvetica Neue"/>
              </a:rPr>
              <a:t> та </a:t>
            </a:r>
            <a:r>
              <a:rPr lang="ru-RU" sz="3600" b="1" dirty="0" err="1">
                <a:solidFill>
                  <a:schemeClr val="accent1">
                    <a:lumMod val="50000"/>
                  </a:schemeClr>
                </a:solidFill>
                <a:latin typeface="Arial" panose="020B0604020202020204" pitchFamily="34" charset="0"/>
                <a:ea typeface="Helvetica Neue"/>
                <a:cs typeface="Arial" panose="020B0604020202020204" pitchFamily="34" charset="0"/>
                <a:sym typeface="Helvetica Neue"/>
              </a:rPr>
              <a:t>бюджетним</a:t>
            </a:r>
            <a:r>
              <a:rPr lang="ru-RU" sz="3600" b="1" dirty="0">
                <a:solidFill>
                  <a:schemeClr val="accent1">
                    <a:lumMod val="50000"/>
                  </a:schemeClr>
                </a:solidFill>
                <a:latin typeface="Arial" panose="020B0604020202020204" pitchFamily="34" charset="0"/>
                <a:ea typeface="Helvetica Neue"/>
                <a:cs typeface="Arial" panose="020B0604020202020204" pitchFamily="34" charset="0"/>
                <a:sym typeface="Helvetica Neue"/>
              </a:rPr>
              <a:t> </a:t>
            </a:r>
            <a:r>
              <a:rPr lang="ru-RU" sz="3600" b="1" dirty="0" err="1" smtClean="0">
                <a:solidFill>
                  <a:schemeClr val="accent1">
                    <a:lumMod val="50000"/>
                  </a:schemeClr>
                </a:solidFill>
                <a:latin typeface="Arial" panose="020B0604020202020204" pitchFamily="34" charset="0"/>
                <a:ea typeface="Helvetica Neue"/>
                <a:cs typeface="Arial" panose="020B0604020202020204" pitchFamily="34" charset="0"/>
                <a:sym typeface="Helvetica Neue"/>
              </a:rPr>
              <a:t>установам</a:t>
            </a:r>
            <a:r>
              <a:rPr lang="ru-RU" sz="3600" b="1" dirty="0" smtClean="0">
                <a:solidFill>
                  <a:schemeClr val="accent1">
                    <a:lumMod val="50000"/>
                  </a:schemeClr>
                </a:solidFill>
                <a:latin typeface="Arial" panose="020B0604020202020204" pitchFamily="34" charset="0"/>
                <a:ea typeface="Helvetica Neue"/>
                <a:cs typeface="Arial" panose="020B0604020202020204" pitchFamily="34" charset="0"/>
                <a:sym typeface="Helvetica Neue"/>
              </a:rPr>
              <a:t/>
            </a:r>
            <a:br>
              <a:rPr lang="ru-RU" sz="3600" b="1" dirty="0" smtClean="0">
                <a:solidFill>
                  <a:schemeClr val="accent1">
                    <a:lumMod val="50000"/>
                  </a:schemeClr>
                </a:solidFill>
                <a:latin typeface="Arial" panose="020B0604020202020204" pitchFamily="34" charset="0"/>
                <a:ea typeface="Helvetica Neue"/>
                <a:cs typeface="Arial" panose="020B0604020202020204" pitchFamily="34" charset="0"/>
                <a:sym typeface="Helvetica Neue"/>
              </a:rPr>
            </a:br>
            <a:r>
              <a:rPr lang="ru-RU" sz="3600" b="1" dirty="0" smtClean="0">
                <a:solidFill>
                  <a:schemeClr val="accent1">
                    <a:lumMod val="50000"/>
                  </a:schemeClr>
                </a:solidFill>
                <a:latin typeface="Arial" panose="020B0604020202020204" pitchFamily="34" charset="0"/>
                <a:ea typeface="Helvetica Neue"/>
                <a:cs typeface="Arial" panose="020B0604020202020204" pitchFamily="34" charset="0"/>
                <a:sym typeface="Helvetica Neue"/>
              </a:rPr>
              <a:t/>
            </a:r>
            <a:br>
              <a:rPr lang="ru-RU" sz="3600" b="1" dirty="0" smtClean="0">
                <a:solidFill>
                  <a:schemeClr val="accent1">
                    <a:lumMod val="50000"/>
                  </a:schemeClr>
                </a:solidFill>
                <a:latin typeface="Arial" panose="020B0604020202020204" pitchFamily="34" charset="0"/>
                <a:ea typeface="Helvetica Neue"/>
                <a:cs typeface="Arial" panose="020B0604020202020204" pitchFamily="34" charset="0"/>
                <a:sym typeface="Helvetica Neue"/>
              </a:rPr>
            </a:br>
            <a:r>
              <a:rPr lang="en-US" sz="3600" b="1" dirty="0">
                <a:solidFill>
                  <a:schemeClr val="accent1">
                    <a:lumMod val="50000"/>
                  </a:schemeClr>
                </a:solidFill>
                <a:latin typeface="Arial" panose="020B0604020202020204" pitchFamily="34" charset="0"/>
                <a:ea typeface="Helvetica Neue"/>
                <a:cs typeface="Arial" panose="020B0604020202020204" pitchFamily="34" charset="0"/>
                <a:sym typeface="Helvetica Neue"/>
              </a:rPr>
              <a:t>https://www.kmu.gov.ua/npas/pro-zatverdzhennia-polozhennia-pro-pokladennia-i190722-812?fbclid=IwAR32oDMM_pja1oKf4rPM_PNLUHnVLSJQjFcWJa1-JiRSRtV8RijAJDAmwjU</a:t>
            </a:r>
            <a:endParaRPr lang="uk-UA" sz="3600" b="1" dirty="0">
              <a:solidFill>
                <a:schemeClr val="accent1">
                  <a:lumMod val="50000"/>
                </a:schemeClr>
              </a:solidFill>
              <a:latin typeface="Arial" panose="020B0604020202020204" pitchFamily="34" charset="0"/>
              <a:ea typeface="Helvetica Neue"/>
              <a:cs typeface="Arial" panose="020B0604020202020204" pitchFamily="34" charset="0"/>
              <a:sym typeface="Helvetica Neue"/>
            </a:endParaRPr>
          </a:p>
        </p:txBody>
      </p:sp>
      <p:pic>
        <p:nvPicPr>
          <p:cNvPr id="8"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752545" y="0"/>
            <a:ext cx="6631455" cy="3315728"/>
          </a:xfrm>
          <a:prstGeom prst="rect">
            <a:avLst/>
          </a:prstGeom>
        </p:spPr>
      </p:pic>
      <p:pic>
        <p:nvPicPr>
          <p:cNvPr id="9"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 y="222554"/>
            <a:ext cx="7417619" cy="2870619"/>
          </a:xfrm>
          <a:prstGeom prst="rect">
            <a:avLst/>
          </a:prstGeom>
        </p:spPr>
      </p:pic>
      <p:pic>
        <p:nvPicPr>
          <p:cNvPr id="10" name="Picture 9">
            <a:extLst>
              <a:ext uri="{FF2B5EF4-FFF2-40B4-BE49-F238E27FC236}">
                <a16:creationId xmlns:a16="http://schemas.microsoft.com/office/drawing/2014/main" id="{61DCD8D1-7763-2096-9859-042C527A66E0}"/>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8927101" y="-276843"/>
            <a:ext cx="6348553" cy="3175618"/>
          </a:xfrm>
          <a:prstGeom prst="rect">
            <a:avLst/>
          </a:prstGeom>
        </p:spPr>
      </p:pic>
    </p:spTree>
    <p:extLst>
      <p:ext uri="{BB962C8B-B14F-4D97-AF65-F5344CB8AC3E}">
        <p14:creationId xmlns:p14="http://schemas.microsoft.com/office/powerpoint/2010/main" val="174278686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44"/>
        <p:cNvGrpSpPr/>
        <p:nvPr/>
      </p:nvGrpSpPr>
      <p:grpSpPr>
        <a:xfrm>
          <a:off x="0" y="0"/>
          <a:ext cx="0" cy="0"/>
          <a:chOff x="0" y="0"/>
          <a:chExt cx="0" cy="0"/>
        </a:xfrm>
      </p:grpSpPr>
      <p:sp>
        <p:nvSpPr>
          <p:cNvPr id="6" name="Google Shape;130;p4"/>
          <p:cNvSpPr txBox="1"/>
          <p:nvPr/>
        </p:nvSpPr>
        <p:spPr>
          <a:xfrm>
            <a:off x="1892853" y="3122443"/>
            <a:ext cx="20059874" cy="984804"/>
          </a:xfrm>
          <a:prstGeom prst="rect">
            <a:avLst/>
          </a:prstGeom>
          <a:noFill/>
          <a:ln>
            <a:noFill/>
          </a:ln>
        </p:spPr>
        <p:txBody>
          <a:bodyPr spcFirstLastPara="1" wrap="square" lIns="182850" tIns="91400" rIns="182850" bIns="91400" anchor="t" anchorCtr="0">
            <a:spAutoFit/>
          </a:bodyPr>
          <a:lstStyle/>
          <a:p>
            <a:pPr lvl="0" algn="ctr"/>
            <a:r>
              <a:rPr lang="ru-RU" sz="5200" dirty="0" err="1" smtClean="0">
                <a:solidFill>
                  <a:schemeClr val="accent1">
                    <a:lumMod val="50000"/>
                  </a:schemeClr>
                </a:solidFill>
                <a:latin typeface="Arial" panose="020B0604020202020204" pitchFamily="34" charset="0"/>
                <a:ea typeface="Calibri"/>
                <a:cs typeface="Arial" panose="020B0604020202020204" pitchFamily="34" charset="0"/>
              </a:rPr>
              <a:t>Закупівля</a:t>
            </a:r>
            <a:r>
              <a:rPr lang="ru-RU" sz="5200" dirty="0" smtClean="0">
                <a:solidFill>
                  <a:schemeClr val="accent1">
                    <a:lumMod val="50000"/>
                  </a:schemeClr>
                </a:solidFill>
                <a:latin typeface="Arial" panose="020B0604020202020204" pitchFamily="34" charset="0"/>
                <a:ea typeface="Calibri"/>
                <a:cs typeface="Arial" panose="020B0604020202020204" pitchFamily="34" charset="0"/>
              </a:rPr>
              <a:t> природного газу у 2022- І кв. 2023 року  </a:t>
            </a:r>
            <a:endParaRPr sz="5200" dirty="0">
              <a:solidFill>
                <a:schemeClr val="tx1"/>
              </a:solidFill>
              <a:effectLst>
                <a:outerShdw blurRad="38100" dist="38100" dir="2700000" algn="tl">
                  <a:srgbClr val="000000">
                    <a:alpha val="43137"/>
                  </a:srgbClr>
                </a:outerShdw>
              </a:effectLst>
              <a:latin typeface="Calibri"/>
              <a:ea typeface="Calibri"/>
              <a:cs typeface="Calibri"/>
              <a:sym typeface="Calibri"/>
            </a:endParaRPr>
          </a:p>
        </p:txBody>
      </p:sp>
      <p:sp>
        <p:nvSpPr>
          <p:cNvPr id="7" name="Прямоугольник 2"/>
          <p:cNvSpPr>
            <a:spLocks noGrp="1"/>
          </p:cNvSpPr>
          <p:nvPr>
            <p:ph type="title"/>
          </p:nvPr>
        </p:nvSpPr>
        <p:spPr>
          <a:xfrm>
            <a:off x="2032001" y="5391609"/>
            <a:ext cx="20138754" cy="5724644"/>
          </a:xfrm>
          <a:prstGeom prst="rect">
            <a:avLst/>
          </a:prstGeom>
        </p:spPr>
        <p:txBody>
          <a:bodyPr wrap="square" lIns="182880" tIns="91440" rIns="182880" bIns="91440">
            <a:spAutoFit/>
          </a:bodyPr>
          <a:lstStyle/>
          <a:p>
            <a:pPr>
              <a:lnSpc>
                <a:spcPct val="150000"/>
              </a:lnSpc>
            </a:pPr>
            <a:r>
              <a:rPr lang="ru-RU" sz="4000" b="1" dirty="0" err="1" smtClean="0">
                <a:solidFill>
                  <a:schemeClr val="accent1">
                    <a:lumMod val="50000"/>
                  </a:schemeClr>
                </a:solidFill>
                <a:latin typeface="Arial" panose="020B0604020202020204" pitchFamily="34" charset="0"/>
                <a:ea typeface="Helvetica Neue"/>
                <a:cs typeface="Arial" panose="020B0604020202020204" pitchFamily="34" charset="0"/>
                <a:sym typeface="Helvetica Neue"/>
              </a:rPr>
              <a:t>Положення</a:t>
            </a:r>
            <a:r>
              <a:rPr lang="ru-RU" sz="4000" b="1" dirty="0" smtClean="0">
                <a:solidFill>
                  <a:schemeClr val="accent1">
                    <a:lumMod val="50000"/>
                  </a:schemeClr>
                </a:solidFill>
                <a:latin typeface="Arial" panose="020B0604020202020204" pitchFamily="34" charset="0"/>
                <a:ea typeface="Helvetica Neue"/>
                <a:cs typeface="Arial" panose="020B0604020202020204" pitchFamily="34" charset="0"/>
                <a:sym typeface="Helvetica Neue"/>
              </a:rPr>
              <a:t> </a:t>
            </a:r>
            <a:r>
              <a:rPr lang="ru-RU" sz="4000" b="1" dirty="0">
                <a:solidFill>
                  <a:schemeClr val="accent1">
                    <a:lumMod val="50000"/>
                  </a:schemeClr>
                </a:solidFill>
                <a:latin typeface="Arial" panose="020B0604020202020204" pitchFamily="34" charset="0"/>
                <a:ea typeface="Helvetica Neue"/>
                <a:cs typeface="Arial" panose="020B0604020202020204" pitchFamily="34" charset="0"/>
                <a:sym typeface="Helvetica Neue"/>
              </a:rPr>
              <a:t>про </a:t>
            </a:r>
            <a:r>
              <a:rPr lang="ru-RU" sz="4000" b="1" dirty="0" err="1">
                <a:solidFill>
                  <a:schemeClr val="accent1">
                    <a:lumMod val="50000"/>
                  </a:schemeClr>
                </a:solidFill>
                <a:latin typeface="Arial" panose="020B0604020202020204" pitchFamily="34" charset="0"/>
                <a:ea typeface="Helvetica Neue"/>
                <a:cs typeface="Arial" panose="020B0604020202020204" pitchFamily="34" charset="0"/>
                <a:sym typeface="Helvetica Neue"/>
              </a:rPr>
              <a:t>покладення</a:t>
            </a:r>
            <a:r>
              <a:rPr lang="ru-RU" sz="4000" b="1" dirty="0">
                <a:solidFill>
                  <a:schemeClr val="accent1">
                    <a:lumMod val="50000"/>
                  </a:schemeClr>
                </a:solidFill>
                <a:latin typeface="Arial" panose="020B0604020202020204" pitchFamily="34" charset="0"/>
                <a:ea typeface="Helvetica Neue"/>
                <a:cs typeface="Arial" panose="020B0604020202020204" pitchFamily="34" charset="0"/>
                <a:sym typeface="Helvetica Neue"/>
              </a:rPr>
              <a:t> </a:t>
            </a:r>
            <a:r>
              <a:rPr lang="ru-RU" sz="4000" b="1" dirty="0" err="1">
                <a:solidFill>
                  <a:schemeClr val="accent1">
                    <a:lumMod val="50000"/>
                  </a:schemeClr>
                </a:solidFill>
                <a:latin typeface="Arial" panose="020B0604020202020204" pitchFamily="34" charset="0"/>
                <a:ea typeface="Helvetica Neue"/>
                <a:cs typeface="Arial" panose="020B0604020202020204" pitchFamily="34" charset="0"/>
                <a:sym typeface="Helvetica Neue"/>
              </a:rPr>
              <a:t>спеціальних</a:t>
            </a:r>
            <a:r>
              <a:rPr lang="ru-RU" sz="4000" b="1" dirty="0">
                <a:solidFill>
                  <a:schemeClr val="accent1">
                    <a:lumMod val="50000"/>
                  </a:schemeClr>
                </a:solidFill>
                <a:latin typeface="Arial" panose="020B0604020202020204" pitchFamily="34" charset="0"/>
                <a:ea typeface="Helvetica Neue"/>
                <a:cs typeface="Arial" panose="020B0604020202020204" pitchFamily="34" charset="0"/>
                <a:sym typeface="Helvetica Neue"/>
              </a:rPr>
              <a:t> </a:t>
            </a:r>
            <a:r>
              <a:rPr lang="ru-RU" sz="4000" b="1" dirty="0" err="1">
                <a:solidFill>
                  <a:schemeClr val="accent1">
                    <a:lumMod val="50000"/>
                  </a:schemeClr>
                </a:solidFill>
                <a:latin typeface="Arial" panose="020B0604020202020204" pitchFamily="34" charset="0"/>
                <a:ea typeface="Helvetica Neue"/>
                <a:cs typeface="Arial" panose="020B0604020202020204" pitchFamily="34" charset="0"/>
                <a:sym typeface="Helvetica Neue"/>
              </a:rPr>
              <a:t>обов’язків</a:t>
            </a:r>
            <a:r>
              <a:rPr lang="ru-RU" sz="4000" b="1" dirty="0">
                <a:solidFill>
                  <a:schemeClr val="accent1">
                    <a:lumMod val="50000"/>
                  </a:schemeClr>
                </a:solidFill>
                <a:latin typeface="Arial" panose="020B0604020202020204" pitchFamily="34" charset="0"/>
                <a:ea typeface="Helvetica Neue"/>
                <a:cs typeface="Arial" panose="020B0604020202020204" pitchFamily="34" charset="0"/>
                <a:sym typeface="Helvetica Neue"/>
              </a:rPr>
              <a:t> на </a:t>
            </a:r>
            <a:r>
              <a:rPr lang="ru-RU" sz="4000" b="1" dirty="0" err="1">
                <a:solidFill>
                  <a:schemeClr val="accent1">
                    <a:lumMod val="50000"/>
                  </a:schemeClr>
                </a:solidFill>
                <a:latin typeface="Arial" panose="020B0604020202020204" pitchFamily="34" charset="0"/>
                <a:ea typeface="Helvetica Neue"/>
                <a:cs typeface="Arial" panose="020B0604020202020204" pitchFamily="34" charset="0"/>
                <a:sym typeface="Helvetica Neue"/>
              </a:rPr>
              <a:t>суб’єктів</a:t>
            </a:r>
            <a:r>
              <a:rPr lang="ru-RU" sz="4000" b="1" dirty="0">
                <a:solidFill>
                  <a:schemeClr val="accent1">
                    <a:lumMod val="50000"/>
                  </a:schemeClr>
                </a:solidFill>
                <a:latin typeface="Arial" panose="020B0604020202020204" pitchFamily="34" charset="0"/>
                <a:ea typeface="Helvetica Neue"/>
                <a:cs typeface="Arial" panose="020B0604020202020204" pitchFamily="34" charset="0"/>
                <a:sym typeface="Helvetica Neue"/>
              </a:rPr>
              <a:t> ринку природного газу для </a:t>
            </a:r>
            <a:r>
              <a:rPr lang="ru-RU" sz="4000" b="1" dirty="0" err="1">
                <a:solidFill>
                  <a:schemeClr val="accent1">
                    <a:lumMod val="50000"/>
                  </a:schemeClr>
                </a:solidFill>
                <a:latin typeface="Arial" panose="020B0604020202020204" pitchFamily="34" charset="0"/>
                <a:ea typeface="Helvetica Neue"/>
                <a:cs typeface="Arial" panose="020B0604020202020204" pitchFamily="34" charset="0"/>
                <a:sym typeface="Helvetica Neue"/>
              </a:rPr>
              <a:t>забезпечення</a:t>
            </a:r>
            <a:r>
              <a:rPr lang="ru-RU" sz="4000" b="1" dirty="0">
                <a:solidFill>
                  <a:schemeClr val="accent1">
                    <a:lumMod val="50000"/>
                  </a:schemeClr>
                </a:solidFill>
                <a:latin typeface="Arial" panose="020B0604020202020204" pitchFamily="34" charset="0"/>
                <a:ea typeface="Helvetica Neue"/>
                <a:cs typeface="Arial" panose="020B0604020202020204" pitchFamily="34" charset="0"/>
                <a:sym typeface="Helvetica Neue"/>
              </a:rPr>
              <a:t> </a:t>
            </a:r>
            <a:r>
              <a:rPr lang="ru-RU" sz="4000" b="1" dirty="0" err="1">
                <a:solidFill>
                  <a:schemeClr val="accent1">
                    <a:lumMod val="50000"/>
                  </a:schemeClr>
                </a:solidFill>
                <a:latin typeface="Arial" panose="020B0604020202020204" pitchFamily="34" charset="0"/>
                <a:ea typeface="Helvetica Neue"/>
                <a:cs typeface="Arial" panose="020B0604020202020204" pitchFamily="34" charset="0"/>
                <a:sym typeface="Helvetica Neue"/>
              </a:rPr>
              <a:t>загальносуспільних</a:t>
            </a:r>
            <a:r>
              <a:rPr lang="ru-RU" sz="4000" b="1" dirty="0">
                <a:solidFill>
                  <a:schemeClr val="accent1">
                    <a:lumMod val="50000"/>
                  </a:schemeClr>
                </a:solidFill>
                <a:latin typeface="Arial" panose="020B0604020202020204" pitchFamily="34" charset="0"/>
                <a:ea typeface="Helvetica Neue"/>
                <a:cs typeface="Arial" panose="020B0604020202020204" pitchFamily="34" charset="0"/>
                <a:sym typeface="Helvetica Neue"/>
              </a:rPr>
              <a:t> </a:t>
            </a:r>
            <a:r>
              <a:rPr lang="ru-RU" sz="4000" b="1" dirty="0" err="1">
                <a:solidFill>
                  <a:schemeClr val="accent1">
                    <a:lumMod val="50000"/>
                  </a:schemeClr>
                </a:solidFill>
                <a:latin typeface="Arial" panose="020B0604020202020204" pitchFamily="34" charset="0"/>
                <a:ea typeface="Helvetica Neue"/>
                <a:cs typeface="Arial" panose="020B0604020202020204" pitchFamily="34" charset="0"/>
                <a:sym typeface="Helvetica Neue"/>
              </a:rPr>
              <a:t>інтересів</a:t>
            </a:r>
            <a:r>
              <a:rPr lang="ru-RU" sz="4000" b="1" dirty="0">
                <a:solidFill>
                  <a:schemeClr val="accent1">
                    <a:lumMod val="50000"/>
                  </a:schemeClr>
                </a:solidFill>
                <a:latin typeface="Arial" panose="020B0604020202020204" pitchFamily="34" charset="0"/>
                <a:ea typeface="Helvetica Neue"/>
                <a:cs typeface="Arial" panose="020B0604020202020204" pitchFamily="34" charset="0"/>
                <a:sym typeface="Helvetica Neue"/>
              </a:rPr>
              <a:t> у </a:t>
            </a:r>
            <a:r>
              <a:rPr lang="ru-RU" sz="4000" b="1" dirty="0" err="1">
                <a:solidFill>
                  <a:schemeClr val="accent1">
                    <a:lumMod val="50000"/>
                  </a:schemeClr>
                </a:solidFill>
                <a:latin typeface="Arial" panose="020B0604020202020204" pitchFamily="34" charset="0"/>
                <a:ea typeface="Helvetica Neue"/>
                <a:cs typeface="Arial" panose="020B0604020202020204" pitchFamily="34" charset="0"/>
                <a:sym typeface="Helvetica Neue"/>
              </a:rPr>
              <a:t>процесі</a:t>
            </a:r>
            <a:r>
              <a:rPr lang="ru-RU" sz="4000" b="1" dirty="0">
                <a:solidFill>
                  <a:schemeClr val="accent1">
                    <a:lumMod val="50000"/>
                  </a:schemeClr>
                </a:solidFill>
                <a:latin typeface="Arial" panose="020B0604020202020204" pitchFamily="34" charset="0"/>
                <a:ea typeface="Helvetica Neue"/>
                <a:cs typeface="Arial" panose="020B0604020202020204" pitchFamily="34" charset="0"/>
                <a:sym typeface="Helvetica Neue"/>
              </a:rPr>
              <a:t> </a:t>
            </a:r>
            <a:r>
              <a:rPr lang="ru-RU" sz="4000" b="1" dirty="0" err="1">
                <a:solidFill>
                  <a:schemeClr val="accent1">
                    <a:lumMod val="50000"/>
                  </a:schemeClr>
                </a:solidFill>
                <a:latin typeface="Arial" panose="020B0604020202020204" pitchFamily="34" charset="0"/>
                <a:ea typeface="Helvetica Neue"/>
                <a:cs typeface="Arial" panose="020B0604020202020204" pitchFamily="34" charset="0"/>
                <a:sym typeface="Helvetica Neue"/>
              </a:rPr>
              <a:t>функціонування</a:t>
            </a:r>
            <a:r>
              <a:rPr lang="ru-RU" sz="4000" b="1" dirty="0">
                <a:solidFill>
                  <a:schemeClr val="accent1">
                    <a:lumMod val="50000"/>
                  </a:schemeClr>
                </a:solidFill>
                <a:latin typeface="Arial" panose="020B0604020202020204" pitchFamily="34" charset="0"/>
                <a:ea typeface="Helvetica Neue"/>
                <a:cs typeface="Arial" panose="020B0604020202020204" pitchFamily="34" charset="0"/>
                <a:sym typeface="Helvetica Neue"/>
              </a:rPr>
              <a:t> ринку природного газу </a:t>
            </a:r>
            <a:r>
              <a:rPr lang="ru-RU" sz="4000" b="1" dirty="0" err="1">
                <a:solidFill>
                  <a:schemeClr val="accent1">
                    <a:lumMod val="50000"/>
                  </a:schemeClr>
                </a:solidFill>
                <a:latin typeface="Arial" panose="020B0604020202020204" pitchFamily="34" charset="0"/>
                <a:ea typeface="Helvetica Neue"/>
                <a:cs typeface="Arial" panose="020B0604020202020204" pitchFamily="34" charset="0"/>
                <a:sym typeface="Helvetica Neue"/>
              </a:rPr>
              <a:t>щодо</a:t>
            </a:r>
            <a:r>
              <a:rPr lang="ru-RU" sz="4000" b="1" dirty="0">
                <a:solidFill>
                  <a:schemeClr val="accent1">
                    <a:lumMod val="50000"/>
                  </a:schemeClr>
                </a:solidFill>
                <a:latin typeface="Arial" panose="020B0604020202020204" pitchFamily="34" charset="0"/>
                <a:ea typeface="Helvetica Neue"/>
                <a:cs typeface="Arial" panose="020B0604020202020204" pitchFamily="34" charset="0"/>
                <a:sym typeface="Helvetica Neue"/>
              </a:rPr>
              <a:t> </a:t>
            </a:r>
            <a:r>
              <a:rPr lang="ru-RU" sz="4000" b="1" dirty="0" err="1">
                <a:solidFill>
                  <a:schemeClr val="accent1">
                    <a:lumMod val="50000"/>
                  </a:schemeClr>
                </a:solidFill>
                <a:latin typeface="Arial" panose="020B0604020202020204" pitchFamily="34" charset="0"/>
                <a:ea typeface="Helvetica Neue"/>
                <a:cs typeface="Arial" panose="020B0604020202020204" pitchFamily="34" charset="0"/>
                <a:sym typeface="Helvetica Neue"/>
              </a:rPr>
              <a:t>особливостей</a:t>
            </a:r>
            <a:r>
              <a:rPr lang="ru-RU" sz="4000" b="1" dirty="0">
                <a:solidFill>
                  <a:schemeClr val="accent1">
                    <a:lumMod val="50000"/>
                  </a:schemeClr>
                </a:solidFill>
                <a:latin typeface="Arial" panose="020B0604020202020204" pitchFamily="34" charset="0"/>
                <a:ea typeface="Helvetica Neue"/>
                <a:cs typeface="Arial" panose="020B0604020202020204" pitchFamily="34" charset="0"/>
                <a:sym typeface="Helvetica Neue"/>
              </a:rPr>
              <a:t> </a:t>
            </a:r>
            <a:r>
              <a:rPr lang="ru-RU" sz="4000" b="1" dirty="0" err="1">
                <a:solidFill>
                  <a:schemeClr val="accent1">
                    <a:lumMod val="50000"/>
                  </a:schemeClr>
                </a:solidFill>
                <a:latin typeface="Arial" panose="020B0604020202020204" pitchFamily="34" charset="0"/>
                <a:ea typeface="Helvetica Neue"/>
                <a:cs typeface="Arial" panose="020B0604020202020204" pitchFamily="34" charset="0"/>
                <a:sym typeface="Helvetica Neue"/>
              </a:rPr>
              <a:t>постачання</a:t>
            </a:r>
            <a:r>
              <a:rPr lang="ru-RU" sz="4000" b="1" dirty="0">
                <a:solidFill>
                  <a:schemeClr val="accent1">
                    <a:lumMod val="50000"/>
                  </a:schemeClr>
                </a:solidFill>
                <a:latin typeface="Arial" panose="020B0604020202020204" pitchFamily="34" charset="0"/>
                <a:ea typeface="Helvetica Neue"/>
                <a:cs typeface="Arial" panose="020B0604020202020204" pitchFamily="34" charset="0"/>
                <a:sym typeface="Helvetica Neue"/>
              </a:rPr>
              <a:t> природного газу </a:t>
            </a:r>
            <a:r>
              <a:rPr lang="ru-RU" sz="4000" b="1" dirty="0" err="1">
                <a:solidFill>
                  <a:schemeClr val="accent1">
                    <a:lumMod val="50000"/>
                  </a:schemeClr>
                </a:solidFill>
                <a:latin typeface="Arial" panose="020B0604020202020204" pitchFamily="34" charset="0"/>
                <a:ea typeface="Helvetica Neue"/>
                <a:cs typeface="Arial" panose="020B0604020202020204" pitchFamily="34" charset="0"/>
                <a:sym typeface="Helvetica Neue"/>
              </a:rPr>
              <a:t>виробникам</a:t>
            </a:r>
            <a:r>
              <a:rPr lang="ru-RU" sz="4000" b="1" dirty="0">
                <a:solidFill>
                  <a:schemeClr val="accent1">
                    <a:lumMod val="50000"/>
                  </a:schemeClr>
                </a:solidFill>
                <a:latin typeface="Arial" panose="020B0604020202020204" pitchFamily="34" charset="0"/>
                <a:ea typeface="Helvetica Neue"/>
                <a:cs typeface="Arial" panose="020B0604020202020204" pitchFamily="34" charset="0"/>
                <a:sym typeface="Helvetica Neue"/>
              </a:rPr>
              <a:t> </a:t>
            </a:r>
            <a:r>
              <a:rPr lang="ru-RU" sz="4000" b="1" dirty="0" err="1">
                <a:solidFill>
                  <a:schemeClr val="accent1">
                    <a:lumMod val="50000"/>
                  </a:schemeClr>
                </a:solidFill>
                <a:latin typeface="Arial" panose="020B0604020202020204" pitchFamily="34" charset="0"/>
                <a:ea typeface="Helvetica Neue"/>
                <a:cs typeface="Arial" panose="020B0604020202020204" pitchFamily="34" charset="0"/>
                <a:sym typeface="Helvetica Neue"/>
              </a:rPr>
              <a:t>теплової</a:t>
            </a:r>
            <a:r>
              <a:rPr lang="ru-RU" sz="4000" b="1" dirty="0">
                <a:solidFill>
                  <a:schemeClr val="accent1">
                    <a:lumMod val="50000"/>
                  </a:schemeClr>
                </a:solidFill>
                <a:latin typeface="Arial" panose="020B0604020202020204" pitchFamily="34" charset="0"/>
                <a:ea typeface="Helvetica Neue"/>
                <a:cs typeface="Arial" panose="020B0604020202020204" pitchFamily="34" charset="0"/>
                <a:sym typeface="Helvetica Neue"/>
              </a:rPr>
              <a:t> </a:t>
            </a:r>
            <a:r>
              <a:rPr lang="ru-RU" sz="4000" b="1" dirty="0" err="1">
                <a:solidFill>
                  <a:schemeClr val="accent1">
                    <a:lumMod val="50000"/>
                  </a:schemeClr>
                </a:solidFill>
                <a:latin typeface="Arial" panose="020B0604020202020204" pitchFamily="34" charset="0"/>
                <a:ea typeface="Helvetica Neue"/>
                <a:cs typeface="Arial" panose="020B0604020202020204" pitchFamily="34" charset="0"/>
                <a:sym typeface="Helvetica Neue"/>
              </a:rPr>
              <a:t>енергії</a:t>
            </a:r>
            <a:r>
              <a:rPr lang="ru-RU" sz="4000" b="1" dirty="0">
                <a:solidFill>
                  <a:schemeClr val="accent1">
                    <a:lumMod val="50000"/>
                  </a:schemeClr>
                </a:solidFill>
                <a:latin typeface="Arial" panose="020B0604020202020204" pitchFamily="34" charset="0"/>
                <a:ea typeface="Helvetica Neue"/>
                <a:cs typeface="Arial" panose="020B0604020202020204" pitchFamily="34" charset="0"/>
                <a:sym typeface="Helvetica Neue"/>
              </a:rPr>
              <a:t> та </a:t>
            </a:r>
            <a:r>
              <a:rPr lang="ru-RU" sz="4000" b="1" dirty="0" err="1">
                <a:solidFill>
                  <a:schemeClr val="accent1">
                    <a:lumMod val="50000"/>
                  </a:schemeClr>
                </a:solidFill>
                <a:latin typeface="Arial" panose="020B0604020202020204" pitchFamily="34" charset="0"/>
                <a:ea typeface="Helvetica Neue"/>
                <a:cs typeface="Arial" panose="020B0604020202020204" pitchFamily="34" charset="0"/>
                <a:sym typeface="Helvetica Neue"/>
              </a:rPr>
              <a:t>бюджетним</a:t>
            </a:r>
            <a:r>
              <a:rPr lang="ru-RU" sz="4000" b="1" dirty="0">
                <a:solidFill>
                  <a:schemeClr val="accent1">
                    <a:lumMod val="50000"/>
                  </a:schemeClr>
                </a:solidFill>
                <a:latin typeface="Arial" panose="020B0604020202020204" pitchFamily="34" charset="0"/>
                <a:ea typeface="Helvetica Neue"/>
                <a:cs typeface="Arial" panose="020B0604020202020204" pitchFamily="34" charset="0"/>
                <a:sym typeface="Helvetica Neue"/>
              </a:rPr>
              <a:t> </a:t>
            </a:r>
            <a:r>
              <a:rPr lang="ru-RU" sz="4000" b="1" dirty="0" err="1" smtClean="0">
                <a:solidFill>
                  <a:schemeClr val="accent1">
                    <a:lumMod val="50000"/>
                  </a:schemeClr>
                </a:solidFill>
                <a:latin typeface="Arial" panose="020B0604020202020204" pitchFamily="34" charset="0"/>
                <a:ea typeface="Helvetica Neue"/>
                <a:cs typeface="Arial" panose="020B0604020202020204" pitchFamily="34" charset="0"/>
                <a:sym typeface="Helvetica Neue"/>
              </a:rPr>
              <a:t>установам</a:t>
            </a:r>
            <a:r>
              <a:rPr lang="ru-RU" sz="4000" b="1" dirty="0" smtClean="0">
                <a:solidFill>
                  <a:schemeClr val="accent1">
                    <a:lumMod val="50000"/>
                  </a:schemeClr>
                </a:solidFill>
                <a:latin typeface="Arial" panose="020B0604020202020204" pitchFamily="34" charset="0"/>
                <a:ea typeface="Helvetica Neue"/>
                <a:cs typeface="Arial" panose="020B0604020202020204" pitchFamily="34" charset="0"/>
                <a:sym typeface="Helvetica Neue"/>
              </a:rPr>
              <a:t> – </a:t>
            </a:r>
            <a:r>
              <a:rPr lang="ru-RU" sz="4000" b="1" dirty="0" err="1" smtClean="0">
                <a:solidFill>
                  <a:schemeClr val="accent1">
                    <a:lumMod val="50000"/>
                  </a:schemeClr>
                </a:solidFill>
                <a:latin typeface="Arial" panose="020B0604020202020204" pitchFamily="34" charset="0"/>
                <a:ea typeface="Helvetica Neue"/>
                <a:cs typeface="Arial" panose="020B0604020202020204" pitchFamily="34" charset="0"/>
                <a:sym typeface="Helvetica Neue"/>
              </a:rPr>
              <a:t>розміщене</a:t>
            </a:r>
            <a:r>
              <a:rPr lang="ru-RU" sz="4000" b="1" dirty="0" smtClean="0">
                <a:solidFill>
                  <a:schemeClr val="accent1">
                    <a:lumMod val="50000"/>
                  </a:schemeClr>
                </a:solidFill>
                <a:latin typeface="Arial" panose="020B0604020202020204" pitchFamily="34" charset="0"/>
                <a:ea typeface="Helvetica Neue"/>
                <a:cs typeface="Arial" panose="020B0604020202020204" pitchFamily="34" charset="0"/>
                <a:sym typeface="Helvetica Neue"/>
              </a:rPr>
              <a:t> </a:t>
            </a:r>
            <a:r>
              <a:rPr lang="ru-RU" sz="4000" b="1" dirty="0" err="1" smtClean="0">
                <a:solidFill>
                  <a:schemeClr val="accent1">
                    <a:lumMod val="50000"/>
                  </a:schemeClr>
                </a:solidFill>
                <a:latin typeface="Arial" panose="020B0604020202020204" pitchFamily="34" charset="0"/>
                <a:ea typeface="Helvetica Neue"/>
                <a:cs typeface="Arial" panose="020B0604020202020204" pitchFamily="34" charset="0"/>
                <a:sym typeface="Helvetica Neue"/>
              </a:rPr>
              <a:t>відповідно</a:t>
            </a:r>
            <a:r>
              <a:rPr lang="ru-RU" sz="4000" b="1" dirty="0" smtClean="0">
                <a:solidFill>
                  <a:schemeClr val="accent1">
                    <a:lumMod val="50000"/>
                  </a:schemeClr>
                </a:solidFill>
                <a:latin typeface="Arial" panose="020B0604020202020204" pitchFamily="34" charset="0"/>
                <a:ea typeface="Helvetica Neue"/>
                <a:cs typeface="Arial" panose="020B0604020202020204" pitchFamily="34" charset="0"/>
                <a:sym typeface="Helvetica Neue"/>
              </a:rPr>
              <a:t> </a:t>
            </a:r>
            <a:r>
              <a:rPr lang="ru-RU" sz="4000" b="1" dirty="0" err="1" smtClean="0">
                <a:solidFill>
                  <a:schemeClr val="accent1">
                    <a:lumMod val="50000"/>
                  </a:schemeClr>
                </a:solidFill>
                <a:latin typeface="Arial" panose="020B0604020202020204" pitchFamily="34" charset="0"/>
                <a:ea typeface="Helvetica Neue"/>
                <a:cs typeface="Arial" panose="020B0604020202020204" pitchFamily="34" charset="0"/>
                <a:sym typeface="Helvetica Neue"/>
              </a:rPr>
              <a:t>сайті</a:t>
            </a:r>
            <a:r>
              <a:rPr lang="ru-RU" sz="4000" b="1" dirty="0" smtClean="0">
                <a:solidFill>
                  <a:schemeClr val="accent1">
                    <a:lumMod val="50000"/>
                  </a:schemeClr>
                </a:solidFill>
                <a:latin typeface="Arial" panose="020B0604020202020204" pitchFamily="34" charset="0"/>
                <a:ea typeface="Helvetica Neue"/>
                <a:cs typeface="Arial" panose="020B0604020202020204" pitchFamily="34" charset="0"/>
                <a:sym typeface="Helvetica Neue"/>
              </a:rPr>
              <a:t> </a:t>
            </a:r>
            <a:r>
              <a:rPr lang="ru-RU" sz="4000" b="1" dirty="0" err="1" smtClean="0">
                <a:solidFill>
                  <a:schemeClr val="accent1">
                    <a:lumMod val="50000"/>
                  </a:schemeClr>
                </a:solidFill>
                <a:latin typeface="Arial" panose="020B0604020202020204" pitchFamily="34" charset="0"/>
                <a:ea typeface="Helvetica Neue"/>
                <a:cs typeface="Arial" panose="020B0604020202020204" pitchFamily="34" charset="0"/>
                <a:sym typeface="Helvetica Neue"/>
              </a:rPr>
              <a:t>Нафтогаз</a:t>
            </a:r>
            <a:r>
              <a:rPr lang="ru-RU" sz="4000" b="1" dirty="0" smtClean="0">
                <a:solidFill>
                  <a:schemeClr val="accent1">
                    <a:lumMod val="50000"/>
                  </a:schemeClr>
                </a:solidFill>
                <a:latin typeface="Arial" panose="020B0604020202020204" pitchFamily="34" charset="0"/>
                <a:ea typeface="Helvetica Neue"/>
                <a:cs typeface="Arial" panose="020B0604020202020204" pitchFamily="34" charset="0"/>
                <a:sym typeface="Helvetica Neue"/>
              </a:rPr>
              <a:t> </a:t>
            </a:r>
            <a:r>
              <a:rPr lang="ru-RU" sz="4000" b="1" dirty="0" err="1" smtClean="0">
                <a:solidFill>
                  <a:schemeClr val="accent1">
                    <a:lumMod val="50000"/>
                  </a:schemeClr>
                </a:solidFill>
                <a:latin typeface="Arial" panose="020B0604020202020204" pitchFamily="34" charset="0"/>
                <a:ea typeface="Helvetica Neue"/>
                <a:cs typeface="Arial" panose="020B0604020202020204" pitchFamily="34" charset="0"/>
                <a:sym typeface="Helvetica Neue"/>
              </a:rPr>
              <a:t>трейдингу</a:t>
            </a:r>
            <a:r>
              <a:rPr lang="ru-RU" sz="4000" b="1" dirty="0" smtClean="0">
                <a:solidFill>
                  <a:schemeClr val="accent1">
                    <a:lumMod val="50000"/>
                  </a:schemeClr>
                </a:solidFill>
                <a:latin typeface="Arial" panose="020B0604020202020204" pitchFamily="34" charset="0"/>
                <a:ea typeface="Helvetica Neue"/>
                <a:cs typeface="Arial" panose="020B0604020202020204" pitchFamily="34" charset="0"/>
                <a:sym typeface="Helvetica Neue"/>
              </a:rPr>
              <a:t> за </a:t>
            </a:r>
            <a:r>
              <a:rPr lang="ru-RU" sz="4000" b="1" dirty="0" err="1" smtClean="0">
                <a:solidFill>
                  <a:schemeClr val="accent1">
                    <a:lumMod val="50000"/>
                  </a:schemeClr>
                </a:solidFill>
                <a:latin typeface="Arial" panose="020B0604020202020204" pitchFamily="34" charset="0"/>
                <a:ea typeface="Helvetica Neue"/>
                <a:cs typeface="Arial" panose="020B0604020202020204" pitchFamily="34" charset="0"/>
                <a:sym typeface="Helvetica Neue"/>
              </a:rPr>
              <a:t>посиланням</a:t>
            </a:r>
            <a:r>
              <a:rPr lang="ru-RU" sz="4000" b="1" dirty="0" smtClean="0">
                <a:solidFill>
                  <a:schemeClr val="accent1">
                    <a:lumMod val="50000"/>
                  </a:schemeClr>
                </a:solidFill>
                <a:latin typeface="Arial" panose="020B0604020202020204" pitchFamily="34" charset="0"/>
                <a:ea typeface="Helvetica Neue"/>
                <a:cs typeface="Arial" panose="020B0604020202020204" pitchFamily="34" charset="0"/>
                <a:sym typeface="Helvetica Neue"/>
              </a:rPr>
              <a:t> </a:t>
            </a:r>
            <a:br>
              <a:rPr lang="ru-RU" sz="4000" b="1" dirty="0" smtClean="0">
                <a:solidFill>
                  <a:schemeClr val="accent1">
                    <a:lumMod val="50000"/>
                  </a:schemeClr>
                </a:solidFill>
                <a:latin typeface="Arial" panose="020B0604020202020204" pitchFamily="34" charset="0"/>
                <a:ea typeface="Helvetica Neue"/>
                <a:cs typeface="Arial" panose="020B0604020202020204" pitchFamily="34" charset="0"/>
                <a:sym typeface="Helvetica Neue"/>
              </a:rPr>
            </a:br>
            <a:r>
              <a:rPr lang="en-US" sz="4000" b="1" dirty="0" smtClean="0">
                <a:solidFill>
                  <a:schemeClr val="accent1">
                    <a:lumMod val="50000"/>
                  </a:schemeClr>
                </a:solidFill>
                <a:latin typeface="Arial" panose="020B0604020202020204" pitchFamily="34" charset="0"/>
                <a:ea typeface="Helvetica Neue"/>
                <a:cs typeface="Arial" panose="020B0604020202020204" pitchFamily="34" charset="0"/>
                <a:sym typeface="Helvetica Neue"/>
              </a:rPr>
              <a:t>https</a:t>
            </a:r>
            <a:r>
              <a:rPr lang="en-US" sz="4000" b="1" dirty="0">
                <a:solidFill>
                  <a:schemeClr val="accent1">
                    <a:lumMod val="50000"/>
                  </a:schemeClr>
                </a:solidFill>
                <a:latin typeface="Arial" panose="020B0604020202020204" pitchFamily="34" charset="0"/>
                <a:ea typeface="Helvetica Neue"/>
                <a:cs typeface="Arial" panose="020B0604020202020204" pitchFamily="34" charset="0"/>
                <a:sym typeface="Helvetica Neue"/>
              </a:rPr>
              <a:t>://www.naftogaztrading.com.ua/documents/order</a:t>
            </a:r>
            <a:endParaRPr lang="uk-UA" sz="4000" b="1" dirty="0">
              <a:solidFill>
                <a:schemeClr val="accent1">
                  <a:lumMod val="50000"/>
                </a:schemeClr>
              </a:solidFill>
              <a:latin typeface="Arial" panose="020B0604020202020204" pitchFamily="34" charset="0"/>
              <a:ea typeface="Helvetica Neue"/>
              <a:cs typeface="Arial" panose="020B0604020202020204" pitchFamily="34" charset="0"/>
              <a:sym typeface="Helvetica Neue"/>
            </a:endParaRPr>
          </a:p>
        </p:txBody>
      </p:sp>
      <p:pic>
        <p:nvPicPr>
          <p:cNvPr id="8"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752545" y="0"/>
            <a:ext cx="6631455" cy="3315728"/>
          </a:xfrm>
          <a:prstGeom prst="rect">
            <a:avLst/>
          </a:prstGeom>
        </p:spPr>
      </p:pic>
      <p:pic>
        <p:nvPicPr>
          <p:cNvPr id="9"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 y="222554"/>
            <a:ext cx="7417619" cy="2870619"/>
          </a:xfrm>
          <a:prstGeom prst="rect">
            <a:avLst/>
          </a:prstGeom>
        </p:spPr>
      </p:pic>
      <p:pic>
        <p:nvPicPr>
          <p:cNvPr id="10" name="Picture 9">
            <a:extLst>
              <a:ext uri="{FF2B5EF4-FFF2-40B4-BE49-F238E27FC236}">
                <a16:creationId xmlns:a16="http://schemas.microsoft.com/office/drawing/2014/main" id="{61DCD8D1-7763-2096-9859-042C527A66E0}"/>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8927101" y="-276843"/>
            <a:ext cx="6348553" cy="3175618"/>
          </a:xfrm>
          <a:prstGeom prst="rect">
            <a:avLst/>
          </a:prstGeom>
        </p:spPr>
      </p:pic>
    </p:spTree>
    <p:extLst>
      <p:ext uri="{BB962C8B-B14F-4D97-AF65-F5344CB8AC3E}">
        <p14:creationId xmlns:p14="http://schemas.microsoft.com/office/powerpoint/2010/main" val="346995100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077214" y="1353588"/>
            <a:ext cx="14789064" cy="1913916"/>
          </a:xfrm>
        </p:spPr>
        <p:txBody>
          <a:bodyPr>
            <a:normAutofit fontScale="90000"/>
          </a:bodyPr>
          <a:lstStyle/>
          <a:p>
            <a:r>
              <a:rPr lang="uk-UA" dirty="0">
                <a:solidFill>
                  <a:srgbClr val="0070C0"/>
                </a:solidFill>
                <a:latin typeface="Arial" panose="020B0604020202020204" pitchFamily="34" charset="0"/>
                <a:cs typeface="Arial" panose="020B0604020202020204" pitchFamily="34" charset="0"/>
              </a:rPr>
              <a:t> </a:t>
            </a:r>
            <a:endParaRPr lang="en-US" dirty="0">
              <a:solidFill>
                <a:srgbClr val="0070C0"/>
              </a:solidFill>
              <a:latin typeface="Arial" panose="020B0604020202020204" pitchFamily="34" charset="0"/>
              <a:cs typeface="Arial" panose="020B0604020202020204" pitchFamily="34" charset="0"/>
            </a:endParaRPr>
          </a:p>
        </p:txBody>
      </p:sp>
      <p:sp>
        <p:nvSpPr>
          <p:cNvPr id="3" name="Подзаголовок 2"/>
          <p:cNvSpPr>
            <a:spLocks noGrp="1"/>
          </p:cNvSpPr>
          <p:nvPr>
            <p:ph type="subTitle" idx="1"/>
          </p:nvPr>
        </p:nvSpPr>
        <p:spPr>
          <a:xfrm>
            <a:off x="2573866" y="4388568"/>
            <a:ext cx="20641733" cy="1754512"/>
          </a:xfrm>
        </p:spPr>
        <p:txBody>
          <a:bodyPr>
            <a:noAutofit/>
          </a:bodyPr>
          <a:lstStyle/>
          <a:p>
            <a:endParaRPr lang="ru-RU" sz="5200" b="1" dirty="0" smtClean="0">
              <a:solidFill>
                <a:srgbClr val="0070C0"/>
              </a:solidFill>
              <a:latin typeface="Arial" panose="020B0604020202020204" pitchFamily="34" charset="0"/>
              <a:cs typeface="Arial" panose="020B0604020202020204" pitchFamily="34" charset="0"/>
            </a:endParaRPr>
          </a:p>
          <a:p>
            <a:endParaRPr lang="ru-RU" sz="5200" b="1" dirty="0" smtClean="0">
              <a:solidFill>
                <a:srgbClr val="0070C0"/>
              </a:solidFill>
              <a:latin typeface="Arial" panose="020B0604020202020204" pitchFamily="34" charset="0"/>
              <a:cs typeface="Arial" panose="020B0604020202020204" pitchFamily="34" charset="0"/>
            </a:endParaRPr>
          </a:p>
          <a:p>
            <a:pPr>
              <a:lnSpc>
                <a:spcPct val="100000"/>
              </a:lnSpc>
            </a:pPr>
            <a:endParaRPr lang="ru-RU" sz="5200" b="1" dirty="0" smtClean="0">
              <a:solidFill>
                <a:srgbClr val="0070C0"/>
              </a:solidFill>
              <a:latin typeface="Arial" panose="020B0604020202020204" pitchFamily="34" charset="0"/>
              <a:cs typeface="Arial" panose="020B0604020202020204" pitchFamily="34" charset="0"/>
            </a:endParaRPr>
          </a:p>
          <a:p>
            <a:pPr>
              <a:lnSpc>
                <a:spcPct val="100000"/>
              </a:lnSpc>
            </a:pPr>
            <a:endParaRPr lang="ru-RU" sz="5200" b="1" dirty="0" smtClean="0">
              <a:solidFill>
                <a:srgbClr val="0070C0"/>
              </a:solidFill>
              <a:latin typeface="Arial" panose="020B0604020202020204" pitchFamily="34" charset="0"/>
              <a:cs typeface="Arial" panose="020B0604020202020204" pitchFamily="34" charset="0"/>
            </a:endParaRPr>
          </a:p>
          <a:p>
            <a:pPr>
              <a:lnSpc>
                <a:spcPct val="100000"/>
              </a:lnSpc>
            </a:pPr>
            <a:endParaRPr lang="ru-RU" sz="5200" b="1" dirty="0">
              <a:solidFill>
                <a:srgbClr val="0070C0"/>
              </a:solidFill>
              <a:latin typeface="Arial" panose="020B0604020202020204" pitchFamily="34" charset="0"/>
              <a:cs typeface="Arial" panose="020B0604020202020204" pitchFamily="34" charset="0"/>
            </a:endParaRPr>
          </a:p>
          <a:p>
            <a:pPr>
              <a:lnSpc>
                <a:spcPct val="100000"/>
              </a:lnSpc>
            </a:pPr>
            <a:r>
              <a:rPr lang="ru-RU" sz="5200" b="1" dirty="0" err="1" smtClean="0">
                <a:solidFill>
                  <a:srgbClr val="0070C0"/>
                </a:solidFill>
                <a:latin typeface="Arial" panose="020B0604020202020204" pitchFamily="34" charset="0"/>
                <a:cs typeface="Arial" panose="020B0604020202020204" pitchFamily="34" charset="0"/>
              </a:rPr>
              <a:t>Дякую</a:t>
            </a:r>
            <a:r>
              <a:rPr lang="ru-RU" sz="5200" b="1" dirty="0" smtClean="0">
                <a:solidFill>
                  <a:srgbClr val="0070C0"/>
                </a:solidFill>
                <a:latin typeface="Arial" panose="020B0604020202020204" pitchFamily="34" charset="0"/>
                <a:cs typeface="Arial" panose="020B0604020202020204" pitchFamily="34" charset="0"/>
              </a:rPr>
              <a:t> за </a:t>
            </a:r>
            <a:r>
              <a:rPr lang="ru-RU" sz="5200" b="1" dirty="0" err="1" smtClean="0">
                <a:solidFill>
                  <a:srgbClr val="0070C0"/>
                </a:solidFill>
                <a:latin typeface="Arial" panose="020B0604020202020204" pitchFamily="34" charset="0"/>
                <a:cs typeface="Arial" panose="020B0604020202020204" pitchFamily="34" charset="0"/>
              </a:rPr>
              <a:t>увагу</a:t>
            </a:r>
            <a:r>
              <a:rPr lang="ru-RU" sz="5200" b="1" dirty="0" smtClean="0">
                <a:solidFill>
                  <a:srgbClr val="0070C0"/>
                </a:solidFill>
                <a:latin typeface="Arial" panose="020B0604020202020204" pitchFamily="34" charset="0"/>
                <a:cs typeface="Arial" panose="020B0604020202020204" pitchFamily="34" charset="0"/>
              </a:rPr>
              <a:t>!</a:t>
            </a:r>
          </a:p>
          <a:p>
            <a:pPr>
              <a:lnSpc>
                <a:spcPct val="100000"/>
              </a:lnSpc>
            </a:pPr>
            <a:endParaRPr lang="ru-RU" sz="5200" b="1" dirty="0">
              <a:solidFill>
                <a:srgbClr val="0070C0"/>
              </a:solidFill>
              <a:latin typeface="Arial" panose="020B0604020202020204" pitchFamily="34" charset="0"/>
              <a:cs typeface="Arial" panose="020B0604020202020204" pitchFamily="34" charset="0"/>
            </a:endParaRPr>
          </a:p>
        </p:txBody>
      </p:sp>
      <p:pic>
        <p:nvPicPr>
          <p:cNvPr id="5"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752545" y="0"/>
            <a:ext cx="6631455" cy="3315728"/>
          </a:xfrm>
          <a:prstGeom prst="rect">
            <a:avLst/>
          </a:prstGeom>
        </p:spPr>
      </p:pic>
      <p:pic>
        <p:nvPicPr>
          <p:cNvPr id="6"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 y="222554"/>
            <a:ext cx="7417619" cy="2870619"/>
          </a:xfrm>
          <a:prstGeom prst="rect">
            <a:avLst/>
          </a:prstGeom>
        </p:spPr>
      </p:pic>
      <p:pic>
        <p:nvPicPr>
          <p:cNvPr id="8" name="Picture 9">
            <a:extLst>
              <a:ext uri="{FF2B5EF4-FFF2-40B4-BE49-F238E27FC236}">
                <a16:creationId xmlns:a16="http://schemas.microsoft.com/office/drawing/2014/main" id="{61DCD8D1-7763-2096-9859-042C527A66E0}"/>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9410805" y="0"/>
            <a:ext cx="6348553" cy="3175618"/>
          </a:xfrm>
          <a:prstGeom prst="rect">
            <a:avLst/>
          </a:prstGeom>
        </p:spPr>
      </p:pic>
    </p:spTree>
    <p:extLst>
      <p:ext uri="{BB962C8B-B14F-4D97-AF65-F5344CB8AC3E}">
        <p14:creationId xmlns:p14="http://schemas.microsoft.com/office/powerpoint/2010/main" val="29688337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79"/>
        <p:cNvGrpSpPr/>
        <p:nvPr/>
      </p:nvGrpSpPr>
      <p:grpSpPr>
        <a:xfrm>
          <a:off x="0" y="0"/>
          <a:ext cx="0" cy="0"/>
          <a:chOff x="0" y="0"/>
          <a:chExt cx="0" cy="0"/>
        </a:xfrm>
      </p:grpSpPr>
      <p:sp>
        <p:nvSpPr>
          <p:cNvPr id="50" name="Прямоугольник 3"/>
          <p:cNvSpPr/>
          <p:nvPr/>
        </p:nvSpPr>
        <p:spPr>
          <a:xfrm>
            <a:off x="3743131" y="4902638"/>
            <a:ext cx="17430750" cy="2146300"/>
          </a:xfrm>
          <a:prstGeom prst="rect">
            <a:avLst/>
          </a:prstGeom>
        </p:spPr>
        <p:style>
          <a:lnRef idx="3">
            <a:schemeClr val="lt1"/>
          </a:lnRef>
          <a:fillRef idx="1">
            <a:schemeClr val="accent1"/>
          </a:fillRef>
          <a:effectRef idx="1">
            <a:schemeClr val="accent1"/>
          </a:effectRef>
          <a:fontRef idx="minor">
            <a:schemeClr val="lt1"/>
          </a:fontRef>
        </p:style>
        <p:txBody>
          <a:bodyPr lIns="182880" tIns="91440" rIns="182880" bIns="91440" anchor="ctr"/>
          <a:lstStyle/>
          <a:p>
            <a:pPr defTabSz="1535918">
              <a:defRPr/>
            </a:pPr>
            <a:r>
              <a:rPr lang="uk-UA" sz="4800" dirty="0">
                <a:solidFill>
                  <a:schemeClr val="tx1"/>
                </a:solidFill>
              </a:rPr>
              <a:t>Що повинна містити Тендерна документація:</a:t>
            </a:r>
          </a:p>
        </p:txBody>
      </p:sp>
      <p:sp>
        <p:nvSpPr>
          <p:cNvPr id="51" name="Прямоугольник 4"/>
          <p:cNvSpPr/>
          <p:nvPr/>
        </p:nvSpPr>
        <p:spPr>
          <a:xfrm>
            <a:off x="3792531" y="8599560"/>
            <a:ext cx="4324350" cy="3302000"/>
          </a:xfrm>
          <a:prstGeom prst="rect">
            <a:avLst/>
          </a:prstGeom>
        </p:spPr>
        <p:style>
          <a:lnRef idx="1">
            <a:schemeClr val="accent1"/>
          </a:lnRef>
          <a:fillRef idx="3">
            <a:schemeClr val="accent1"/>
          </a:fillRef>
          <a:effectRef idx="2">
            <a:schemeClr val="accent1"/>
          </a:effectRef>
          <a:fontRef idx="minor">
            <a:schemeClr val="lt1"/>
          </a:fontRef>
        </p:style>
        <p:txBody>
          <a:bodyPr lIns="182880" tIns="91440" rIns="182880" bIns="91440" anchor="ctr"/>
          <a:lstStyle/>
          <a:p>
            <a:pPr algn="ctr"/>
            <a:r>
              <a:rPr lang="uk-UA" sz="3600" dirty="0">
                <a:solidFill>
                  <a:schemeClr val="tx1"/>
                </a:solidFill>
              </a:rPr>
              <a:t>Технічні вимоги до предмета закупівлі, у </a:t>
            </a:r>
            <a:r>
              <a:rPr lang="uk-UA" sz="3600" dirty="0" err="1">
                <a:solidFill>
                  <a:schemeClr val="tx1"/>
                </a:solidFill>
              </a:rPr>
              <a:t>т.ч</a:t>
            </a:r>
            <a:r>
              <a:rPr lang="uk-UA" sz="3600" dirty="0">
                <a:solidFill>
                  <a:schemeClr val="tx1"/>
                </a:solidFill>
              </a:rPr>
              <a:t>. технічну специфікацію</a:t>
            </a:r>
          </a:p>
        </p:txBody>
      </p:sp>
      <p:sp>
        <p:nvSpPr>
          <p:cNvPr id="52" name="Прямоугольник 5"/>
          <p:cNvSpPr/>
          <p:nvPr/>
        </p:nvSpPr>
        <p:spPr>
          <a:xfrm>
            <a:off x="8574080" y="8599560"/>
            <a:ext cx="3933824" cy="3302000"/>
          </a:xfrm>
          <a:prstGeom prst="rect">
            <a:avLst/>
          </a:prstGeom>
        </p:spPr>
        <p:style>
          <a:lnRef idx="1">
            <a:schemeClr val="accent1"/>
          </a:lnRef>
          <a:fillRef idx="3">
            <a:schemeClr val="accent1"/>
          </a:fillRef>
          <a:effectRef idx="2">
            <a:schemeClr val="accent1"/>
          </a:effectRef>
          <a:fontRef idx="minor">
            <a:schemeClr val="lt1"/>
          </a:fontRef>
        </p:style>
        <p:txBody>
          <a:bodyPr lIns="182880" tIns="91440" rIns="182880" bIns="91440" anchor="ctr"/>
          <a:lstStyle/>
          <a:p>
            <a:pPr algn="ctr"/>
            <a:r>
              <a:rPr lang="uk-UA" sz="3600" dirty="0">
                <a:solidFill>
                  <a:schemeClr val="tx1"/>
                </a:solidFill>
              </a:rPr>
              <a:t>Кваліфікаційні критерії до учасників</a:t>
            </a:r>
          </a:p>
        </p:txBody>
      </p:sp>
      <p:sp>
        <p:nvSpPr>
          <p:cNvPr id="53" name="Прямоугольник 6"/>
          <p:cNvSpPr/>
          <p:nvPr/>
        </p:nvSpPr>
        <p:spPr>
          <a:xfrm>
            <a:off x="17006212" y="8599560"/>
            <a:ext cx="4217068" cy="3302000"/>
          </a:xfrm>
          <a:prstGeom prst="rect">
            <a:avLst/>
          </a:prstGeom>
        </p:spPr>
        <p:style>
          <a:lnRef idx="1">
            <a:schemeClr val="accent1"/>
          </a:lnRef>
          <a:fillRef idx="3">
            <a:schemeClr val="accent1"/>
          </a:fillRef>
          <a:effectRef idx="2">
            <a:schemeClr val="accent1"/>
          </a:effectRef>
          <a:fontRef idx="minor">
            <a:schemeClr val="lt1"/>
          </a:fontRef>
        </p:style>
        <p:txBody>
          <a:bodyPr lIns="182880" tIns="91440" rIns="182880" bIns="91440" anchor="ctr"/>
          <a:lstStyle/>
          <a:p>
            <a:pPr algn="ctr"/>
            <a:r>
              <a:rPr lang="uk-UA" sz="3600" dirty="0">
                <a:solidFill>
                  <a:schemeClr val="tx1"/>
                </a:solidFill>
              </a:rPr>
              <a:t>Інші вимоги + стаття 17 </a:t>
            </a:r>
          </a:p>
        </p:txBody>
      </p:sp>
      <p:sp>
        <p:nvSpPr>
          <p:cNvPr id="54" name="Прямоугольник 7"/>
          <p:cNvSpPr/>
          <p:nvPr/>
        </p:nvSpPr>
        <p:spPr>
          <a:xfrm>
            <a:off x="12887585" y="8586192"/>
            <a:ext cx="3744326" cy="3302000"/>
          </a:xfrm>
          <a:prstGeom prst="rect">
            <a:avLst/>
          </a:prstGeom>
        </p:spPr>
        <p:style>
          <a:lnRef idx="1">
            <a:schemeClr val="accent1"/>
          </a:lnRef>
          <a:fillRef idx="3">
            <a:schemeClr val="accent1"/>
          </a:fillRef>
          <a:effectRef idx="2">
            <a:schemeClr val="accent1"/>
          </a:effectRef>
          <a:fontRef idx="minor">
            <a:schemeClr val="lt1"/>
          </a:fontRef>
        </p:style>
        <p:txBody>
          <a:bodyPr lIns="182880" tIns="91440" rIns="182880" bIns="91440" anchor="ctr"/>
          <a:lstStyle/>
          <a:p>
            <a:pPr algn="ctr"/>
            <a:r>
              <a:rPr lang="uk-UA" sz="3600" dirty="0">
                <a:solidFill>
                  <a:schemeClr val="tx1"/>
                </a:solidFill>
              </a:rPr>
              <a:t>Проект договору</a:t>
            </a:r>
          </a:p>
        </p:txBody>
      </p:sp>
      <p:sp>
        <p:nvSpPr>
          <p:cNvPr id="2" name="TextBox 1"/>
          <p:cNvSpPr txBox="1"/>
          <p:nvPr/>
        </p:nvSpPr>
        <p:spPr>
          <a:xfrm>
            <a:off x="5977244" y="2683350"/>
            <a:ext cx="12962523" cy="2031325"/>
          </a:xfrm>
          <a:prstGeom prst="rect">
            <a:avLst/>
          </a:prstGeom>
          <a:noFill/>
        </p:spPr>
        <p:txBody>
          <a:bodyPr wrap="none" lIns="182880" tIns="91440" rIns="182880" bIns="91440" rtlCol="0">
            <a:spAutoFit/>
          </a:bodyPr>
          <a:lstStyle/>
          <a:p>
            <a:pPr lvl="0"/>
            <a:r>
              <a:rPr lang="uk-UA" sz="4800" dirty="0">
                <a:solidFill>
                  <a:schemeClr val="accent1">
                    <a:lumMod val="50000"/>
                  </a:schemeClr>
                </a:solidFill>
                <a:latin typeface="Arial" panose="020B0604020202020204" pitchFamily="34" charset="0"/>
                <a:ea typeface="+mn-ea"/>
                <a:cs typeface="Arial" panose="020B0604020202020204" pitchFamily="34" charset="0"/>
              </a:rPr>
              <a:t>ВІДКРИТІ ТОРГИ: тендерна документація</a:t>
            </a:r>
          </a:p>
          <a:p>
            <a:endParaRPr lang="uk-UA" sz="7200" dirty="0">
              <a:effectLst>
                <a:outerShdw blurRad="38100" dist="38100" dir="2700000" algn="tl">
                  <a:srgbClr val="000000">
                    <a:alpha val="43137"/>
                  </a:srgbClr>
                </a:outerShdw>
              </a:effectLst>
              <a:latin typeface="+mj-lt"/>
            </a:endParaRPr>
          </a:p>
        </p:txBody>
      </p:sp>
      <p:pic>
        <p:nvPicPr>
          <p:cNvPr id="9"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752545" y="0"/>
            <a:ext cx="6631455" cy="3315728"/>
          </a:xfrm>
          <a:prstGeom prst="rect">
            <a:avLst/>
          </a:prstGeom>
        </p:spPr>
      </p:pic>
      <p:pic>
        <p:nvPicPr>
          <p:cNvPr id="10"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 y="222554"/>
            <a:ext cx="7417619" cy="2870619"/>
          </a:xfrm>
          <a:prstGeom prst="rect">
            <a:avLst/>
          </a:prstGeom>
        </p:spPr>
      </p:pic>
      <p:pic>
        <p:nvPicPr>
          <p:cNvPr id="11" name="Picture 9">
            <a:extLst>
              <a:ext uri="{FF2B5EF4-FFF2-40B4-BE49-F238E27FC236}">
                <a16:creationId xmlns:a16="http://schemas.microsoft.com/office/drawing/2014/main" id="{61DCD8D1-7763-2096-9859-042C527A66E0}"/>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9410805" y="0"/>
            <a:ext cx="6348553" cy="3175618"/>
          </a:xfrm>
          <a:prstGeom prst="rect">
            <a:avLst/>
          </a:prstGeom>
        </p:spPr>
      </p:pic>
    </p:spTree>
    <p:extLst>
      <p:ext uri="{BB962C8B-B14F-4D97-AF65-F5344CB8AC3E}">
        <p14:creationId xmlns:p14="http://schemas.microsoft.com/office/powerpoint/2010/main" val="2788230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51"/>
                                        </p:tgtEl>
                                        <p:attrNameLst>
                                          <p:attrName>style.visibility</p:attrName>
                                        </p:attrNameLst>
                                      </p:cBhvr>
                                      <p:to>
                                        <p:strVal val="visible"/>
                                      </p:to>
                                    </p:set>
                                    <p:anim calcmode="lin" valueType="num">
                                      <p:cBhvr additive="base">
                                        <p:cTn id="7" dur="500" fill="hold"/>
                                        <p:tgtEl>
                                          <p:spTgt spid="51"/>
                                        </p:tgtEl>
                                        <p:attrNameLst>
                                          <p:attrName>ppt_x</p:attrName>
                                        </p:attrNameLst>
                                      </p:cBhvr>
                                      <p:tavLst>
                                        <p:tav tm="0">
                                          <p:val>
                                            <p:strVal val="#ppt_x"/>
                                          </p:val>
                                        </p:tav>
                                        <p:tav tm="100000">
                                          <p:val>
                                            <p:strVal val="#ppt_x"/>
                                          </p:val>
                                        </p:tav>
                                      </p:tavLst>
                                    </p:anim>
                                    <p:anim calcmode="lin" valueType="num">
                                      <p:cBhvr additive="base">
                                        <p:cTn id="8" dur="500" fill="hold"/>
                                        <p:tgtEl>
                                          <p:spTgt spid="51"/>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2" presetClass="entr" presetSubtype="1" fill="hold" grpId="0" nodeType="afterEffect">
                                  <p:stCondLst>
                                    <p:cond delay="0"/>
                                  </p:stCondLst>
                                  <p:childTnLst>
                                    <p:set>
                                      <p:cBhvr>
                                        <p:cTn id="11" dur="1" fill="hold">
                                          <p:stCondLst>
                                            <p:cond delay="0"/>
                                          </p:stCondLst>
                                        </p:cTn>
                                        <p:tgtEl>
                                          <p:spTgt spid="52"/>
                                        </p:tgtEl>
                                        <p:attrNameLst>
                                          <p:attrName>style.visibility</p:attrName>
                                        </p:attrNameLst>
                                      </p:cBhvr>
                                      <p:to>
                                        <p:strVal val="visible"/>
                                      </p:to>
                                    </p:set>
                                    <p:anim calcmode="lin" valueType="num">
                                      <p:cBhvr additive="base">
                                        <p:cTn id="12" dur="500" fill="hold"/>
                                        <p:tgtEl>
                                          <p:spTgt spid="52"/>
                                        </p:tgtEl>
                                        <p:attrNameLst>
                                          <p:attrName>ppt_x</p:attrName>
                                        </p:attrNameLst>
                                      </p:cBhvr>
                                      <p:tavLst>
                                        <p:tav tm="0">
                                          <p:val>
                                            <p:strVal val="#ppt_x"/>
                                          </p:val>
                                        </p:tav>
                                        <p:tav tm="100000">
                                          <p:val>
                                            <p:strVal val="#ppt_x"/>
                                          </p:val>
                                        </p:tav>
                                      </p:tavLst>
                                    </p:anim>
                                    <p:anim calcmode="lin" valueType="num">
                                      <p:cBhvr additive="base">
                                        <p:cTn id="13" dur="500" fill="hold"/>
                                        <p:tgtEl>
                                          <p:spTgt spid="52"/>
                                        </p:tgtEl>
                                        <p:attrNameLst>
                                          <p:attrName>ppt_y</p:attrName>
                                        </p:attrNameLst>
                                      </p:cBhvr>
                                      <p:tavLst>
                                        <p:tav tm="0">
                                          <p:val>
                                            <p:strVal val="0-#ppt_h/2"/>
                                          </p:val>
                                        </p:tav>
                                        <p:tav tm="100000">
                                          <p:val>
                                            <p:strVal val="#ppt_y"/>
                                          </p:val>
                                        </p:tav>
                                      </p:tavLst>
                                    </p:anim>
                                  </p:childTnLst>
                                </p:cTn>
                              </p:par>
                            </p:childTnLst>
                          </p:cTn>
                        </p:par>
                        <p:par>
                          <p:cTn id="14" fill="hold">
                            <p:stCondLst>
                              <p:cond delay="1000"/>
                            </p:stCondLst>
                            <p:childTnLst>
                              <p:par>
                                <p:cTn id="15" presetID="2" presetClass="entr" presetSubtype="1" fill="hold" grpId="0" nodeType="afterEffect">
                                  <p:stCondLst>
                                    <p:cond delay="0"/>
                                  </p:stCondLst>
                                  <p:childTnLst>
                                    <p:set>
                                      <p:cBhvr>
                                        <p:cTn id="16" dur="1" fill="hold">
                                          <p:stCondLst>
                                            <p:cond delay="0"/>
                                          </p:stCondLst>
                                        </p:cTn>
                                        <p:tgtEl>
                                          <p:spTgt spid="53"/>
                                        </p:tgtEl>
                                        <p:attrNameLst>
                                          <p:attrName>style.visibility</p:attrName>
                                        </p:attrNameLst>
                                      </p:cBhvr>
                                      <p:to>
                                        <p:strVal val="visible"/>
                                      </p:to>
                                    </p:set>
                                    <p:anim calcmode="lin" valueType="num">
                                      <p:cBhvr additive="base">
                                        <p:cTn id="17" dur="500" fill="hold"/>
                                        <p:tgtEl>
                                          <p:spTgt spid="53"/>
                                        </p:tgtEl>
                                        <p:attrNameLst>
                                          <p:attrName>ppt_x</p:attrName>
                                        </p:attrNameLst>
                                      </p:cBhvr>
                                      <p:tavLst>
                                        <p:tav tm="0">
                                          <p:val>
                                            <p:strVal val="#ppt_x"/>
                                          </p:val>
                                        </p:tav>
                                        <p:tav tm="100000">
                                          <p:val>
                                            <p:strVal val="#ppt_x"/>
                                          </p:val>
                                        </p:tav>
                                      </p:tavLst>
                                    </p:anim>
                                    <p:anim calcmode="lin" valueType="num">
                                      <p:cBhvr additive="base">
                                        <p:cTn id="18" dur="500" fill="hold"/>
                                        <p:tgtEl>
                                          <p:spTgt spid="53"/>
                                        </p:tgtEl>
                                        <p:attrNameLst>
                                          <p:attrName>ppt_y</p:attrName>
                                        </p:attrNameLst>
                                      </p:cBhvr>
                                      <p:tavLst>
                                        <p:tav tm="0">
                                          <p:val>
                                            <p:strVal val="0-#ppt_h/2"/>
                                          </p:val>
                                        </p:tav>
                                        <p:tav tm="100000">
                                          <p:val>
                                            <p:strVal val="#ppt_y"/>
                                          </p:val>
                                        </p:tav>
                                      </p:tavLst>
                                    </p:anim>
                                  </p:childTnLst>
                                </p:cTn>
                              </p:par>
                            </p:childTnLst>
                          </p:cTn>
                        </p:par>
                        <p:par>
                          <p:cTn id="19" fill="hold">
                            <p:stCondLst>
                              <p:cond delay="1500"/>
                            </p:stCondLst>
                            <p:childTnLst>
                              <p:par>
                                <p:cTn id="20" presetID="2" presetClass="entr" presetSubtype="1" fill="hold" grpId="0" nodeType="afterEffect">
                                  <p:stCondLst>
                                    <p:cond delay="0"/>
                                  </p:stCondLst>
                                  <p:childTnLst>
                                    <p:set>
                                      <p:cBhvr>
                                        <p:cTn id="21" dur="1" fill="hold">
                                          <p:stCondLst>
                                            <p:cond delay="0"/>
                                          </p:stCondLst>
                                        </p:cTn>
                                        <p:tgtEl>
                                          <p:spTgt spid="54"/>
                                        </p:tgtEl>
                                        <p:attrNameLst>
                                          <p:attrName>style.visibility</p:attrName>
                                        </p:attrNameLst>
                                      </p:cBhvr>
                                      <p:to>
                                        <p:strVal val="visible"/>
                                      </p:to>
                                    </p:set>
                                    <p:anim calcmode="lin" valueType="num">
                                      <p:cBhvr additive="base">
                                        <p:cTn id="22" dur="500" fill="hold"/>
                                        <p:tgtEl>
                                          <p:spTgt spid="54"/>
                                        </p:tgtEl>
                                        <p:attrNameLst>
                                          <p:attrName>ppt_x</p:attrName>
                                        </p:attrNameLst>
                                      </p:cBhvr>
                                      <p:tavLst>
                                        <p:tav tm="0">
                                          <p:val>
                                            <p:strVal val="#ppt_x"/>
                                          </p:val>
                                        </p:tav>
                                        <p:tav tm="100000">
                                          <p:val>
                                            <p:strVal val="#ppt_x"/>
                                          </p:val>
                                        </p:tav>
                                      </p:tavLst>
                                    </p:anim>
                                    <p:anim calcmode="lin" valueType="num">
                                      <p:cBhvr additive="base">
                                        <p:cTn id="23" dur="500" fill="hold"/>
                                        <p:tgtEl>
                                          <p:spTgt spid="54"/>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 grpId="0" animBg="1"/>
      <p:bldP spid="52" grpId="0" animBg="1"/>
      <p:bldP spid="53" grpId="0" animBg="1"/>
      <p:bldP spid="5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79"/>
        <p:cNvGrpSpPr/>
        <p:nvPr/>
      </p:nvGrpSpPr>
      <p:grpSpPr>
        <a:xfrm>
          <a:off x="0" y="0"/>
          <a:ext cx="0" cy="0"/>
          <a:chOff x="0" y="0"/>
          <a:chExt cx="0" cy="0"/>
        </a:xfrm>
      </p:grpSpPr>
      <p:sp>
        <p:nvSpPr>
          <p:cNvPr id="7" name="Прямоугольник 10"/>
          <p:cNvSpPr/>
          <p:nvPr/>
        </p:nvSpPr>
        <p:spPr>
          <a:xfrm>
            <a:off x="3973680" y="4841776"/>
            <a:ext cx="16436640" cy="904708"/>
          </a:xfrm>
          <a:prstGeom prst="rect">
            <a:avLst/>
          </a:prstGeom>
        </p:spPr>
        <p:style>
          <a:lnRef idx="3">
            <a:schemeClr val="lt1"/>
          </a:lnRef>
          <a:fillRef idx="1">
            <a:schemeClr val="accent1"/>
          </a:fillRef>
          <a:effectRef idx="1">
            <a:schemeClr val="accent1"/>
          </a:effectRef>
          <a:fontRef idx="minor">
            <a:schemeClr val="lt1"/>
          </a:fontRef>
        </p:style>
        <p:txBody>
          <a:bodyPr lIns="182880" tIns="91440" rIns="182880" bIns="91440" anchor="ctr"/>
          <a:lstStyle/>
          <a:p>
            <a:pPr algn="ctr"/>
            <a:r>
              <a:rPr lang="uk-UA" sz="3600" dirty="0">
                <a:solidFill>
                  <a:schemeClr val="tx1"/>
                </a:solidFill>
              </a:rPr>
              <a:t>Технічні вимоги до предмета закупівлі </a:t>
            </a:r>
          </a:p>
        </p:txBody>
      </p:sp>
      <p:sp>
        <p:nvSpPr>
          <p:cNvPr id="8" name="Прямоугольник 7"/>
          <p:cNvSpPr/>
          <p:nvPr/>
        </p:nvSpPr>
        <p:spPr>
          <a:xfrm>
            <a:off x="1822848" y="6137920"/>
            <a:ext cx="21458384" cy="8032968"/>
          </a:xfrm>
          <a:prstGeom prst="rect">
            <a:avLst/>
          </a:prstGeom>
        </p:spPr>
        <p:txBody>
          <a:bodyPr wrap="square" lIns="182880" tIns="91440" rIns="182880" bIns="91440">
            <a:spAutoFit/>
          </a:bodyPr>
          <a:lstStyle/>
          <a:p>
            <a:pPr algn="just"/>
            <a:endParaRPr lang="uk-UA" dirty="0" smtClean="0">
              <a:solidFill>
                <a:schemeClr val="tx1"/>
              </a:solidFill>
            </a:endParaRPr>
          </a:p>
          <a:p>
            <a:pPr algn="just"/>
            <a:r>
              <a:rPr lang="uk-UA" sz="3400" b="0" dirty="0">
                <a:solidFill>
                  <a:schemeClr val="tx1"/>
                </a:solidFill>
                <a:latin typeface="Arial" panose="020B0604020202020204" pitchFamily="34" charset="0"/>
                <a:cs typeface="Arial" panose="020B0604020202020204" pitchFamily="34" charset="0"/>
              </a:rPr>
              <a:t>Технічна специфікація повинна містити опис усіх необхідних характеристик товарів, робіт або послуг, що закуповуються, у тому числі їх технічні, функціональні та якісні характеристики. Характеристики товарів, робіт або послуг можуть містити опис конкретного технологічного процесу або технології виробництва чи порядку постачання товару (товарів) виконання необхідних робіт, надання послуги (послуг).</a:t>
            </a:r>
          </a:p>
          <a:p>
            <a:pPr algn="just"/>
            <a:endParaRPr lang="uk-UA" sz="3400" b="0" dirty="0">
              <a:solidFill>
                <a:schemeClr val="tx1"/>
              </a:solidFill>
              <a:latin typeface="Arial" panose="020B0604020202020204" pitchFamily="34" charset="0"/>
              <a:cs typeface="Arial" panose="020B0604020202020204" pitchFamily="34" charset="0"/>
            </a:endParaRPr>
          </a:p>
          <a:p>
            <a:pPr algn="just"/>
            <a:r>
              <a:rPr lang="uk-UA" sz="3400" b="0" dirty="0">
                <a:solidFill>
                  <a:schemeClr val="tx1"/>
                </a:solidFill>
                <a:latin typeface="Arial" panose="020B0604020202020204" pitchFamily="34" charset="0"/>
                <a:cs typeface="Arial" panose="020B0604020202020204" pitchFamily="34" charset="0"/>
              </a:rPr>
              <a:t>Технічні специфікації не повинні містити посилання на конкретні марку чи виробника або на конкретний процес, що характеризує продукт чи послугу певного суб’єкта господарювання, чи на торгові марки, патенти, типи або конкретне місце походження чи спосіб виробництва. </a:t>
            </a:r>
          </a:p>
          <a:p>
            <a:pPr algn="just"/>
            <a:endParaRPr lang="uk-UA" sz="3400" b="0" dirty="0">
              <a:solidFill>
                <a:schemeClr val="tx1"/>
              </a:solidFill>
              <a:latin typeface="Arial" panose="020B0604020202020204" pitchFamily="34" charset="0"/>
              <a:cs typeface="Arial" panose="020B0604020202020204" pitchFamily="34" charset="0"/>
            </a:endParaRPr>
          </a:p>
          <a:p>
            <a:pPr algn="just"/>
            <a:r>
              <a:rPr lang="uk-UA" sz="3400" b="0" dirty="0">
                <a:solidFill>
                  <a:schemeClr val="tx1"/>
                </a:solidFill>
                <a:latin typeface="Arial" panose="020B0604020202020204" pitchFamily="34" charset="0"/>
                <a:cs typeface="Arial" panose="020B0604020202020204" pitchFamily="34" charset="0"/>
              </a:rPr>
              <a:t>У разі якщо таке посилання є необхідним, воно повинно бути обґрунтованим та містити вираз “або еквівалент”.</a:t>
            </a:r>
          </a:p>
          <a:p>
            <a:pPr defTabSz="1535918">
              <a:defRPr/>
            </a:pPr>
            <a:r>
              <a:rPr lang="ru-RU" sz="3600" dirty="0">
                <a:latin typeface="+mn-lt"/>
              </a:rPr>
              <a:t/>
            </a:r>
            <a:br>
              <a:rPr lang="ru-RU" sz="3600" dirty="0">
                <a:latin typeface="+mn-lt"/>
              </a:rPr>
            </a:br>
            <a:endParaRPr lang="ru-RU" sz="3600" dirty="0">
              <a:latin typeface="+mn-lt"/>
            </a:endParaRPr>
          </a:p>
        </p:txBody>
      </p:sp>
      <p:sp>
        <p:nvSpPr>
          <p:cNvPr id="2" name="TextBox 1"/>
          <p:cNvSpPr txBox="1"/>
          <p:nvPr/>
        </p:nvSpPr>
        <p:spPr>
          <a:xfrm>
            <a:off x="5494309" y="2964339"/>
            <a:ext cx="12962523" cy="1384995"/>
          </a:xfrm>
          <a:prstGeom prst="rect">
            <a:avLst/>
          </a:prstGeom>
          <a:noFill/>
        </p:spPr>
        <p:txBody>
          <a:bodyPr wrap="none" lIns="182880" tIns="91440" rIns="182880" bIns="91440" rtlCol="0">
            <a:spAutoFit/>
          </a:bodyPr>
          <a:lstStyle/>
          <a:p>
            <a:pPr lvl="0"/>
            <a:r>
              <a:rPr lang="uk-UA" sz="4800" dirty="0">
                <a:solidFill>
                  <a:schemeClr val="accent1">
                    <a:lumMod val="50000"/>
                  </a:schemeClr>
                </a:solidFill>
                <a:latin typeface="Arial" panose="020B0604020202020204" pitchFamily="34" charset="0"/>
                <a:ea typeface="+mn-ea"/>
                <a:cs typeface="Arial" panose="020B0604020202020204" pitchFamily="34" charset="0"/>
              </a:rPr>
              <a:t>ВІДКРИТІ ТОРГИ: тендерна документація</a:t>
            </a:r>
          </a:p>
          <a:p>
            <a:endParaRPr lang="uk-UA" dirty="0"/>
          </a:p>
        </p:txBody>
      </p:sp>
      <p:pic>
        <p:nvPicPr>
          <p:cNvPr id="6"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752545" y="0"/>
            <a:ext cx="6631455" cy="3315728"/>
          </a:xfrm>
          <a:prstGeom prst="rect">
            <a:avLst/>
          </a:prstGeom>
        </p:spPr>
      </p:pic>
      <p:pic>
        <p:nvPicPr>
          <p:cNvPr id="10"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 y="222554"/>
            <a:ext cx="7417619" cy="2870619"/>
          </a:xfrm>
          <a:prstGeom prst="rect">
            <a:avLst/>
          </a:prstGeom>
        </p:spPr>
      </p:pic>
      <p:pic>
        <p:nvPicPr>
          <p:cNvPr id="11" name="Picture 9">
            <a:extLst>
              <a:ext uri="{FF2B5EF4-FFF2-40B4-BE49-F238E27FC236}">
                <a16:creationId xmlns:a16="http://schemas.microsoft.com/office/drawing/2014/main" id="{61DCD8D1-7763-2096-9859-042C527A66E0}"/>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9533584" y="-508679"/>
            <a:ext cx="6348553" cy="3175618"/>
          </a:xfrm>
          <a:prstGeom prst="rect">
            <a:avLst/>
          </a:prstGeom>
        </p:spPr>
      </p:pic>
    </p:spTree>
    <p:extLst>
      <p:ext uri="{BB962C8B-B14F-4D97-AF65-F5344CB8AC3E}">
        <p14:creationId xmlns:p14="http://schemas.microsoft.com/office/powerpoint/2010/main" val="1873490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79"/>
        <p:cNvGrpSpPr/>
        <p:nvPr/>
      </p:nvGrpSpPr>
      <p:grpSpPr>
        <a:xfrm>
          <a:off x="0" y="0"/>
          <a:ext cx="0" cy="0"/>
          <a:chOff x="0" y="0"/>
          <a:chExt cx="0" cy="0"/>
        </a:xfrm>
      </p:grpSpPr>
      <p:sp>
        <p:nvSpPr>
          <p:cNvPr id="9" name="Прямоугольник 10"/>
          <p:cNvSpPr/>
          <p:nvPr/>
        </p:nvSpPr>
        <p:spPr>
          <a:xfrm>
            <a:off x="3329395" y="4587342"/>
            <a:ext cx="16436640" cy="904708"/>
          </a:xfrm>
          <a:prstGeom prst="rect">
            <a:avLst/>
          </a:prstGeom>
          <a:ln w="38100"/>
        </p:spPr>
        <p:style>
          <a:lnRef idx="2">
            <a:schemeClr val="accent1"/>
          </a:lnRef>
          <a:fillRef idx="1">
            <a:schemeClr val="lt1"/>
          </a:fillRef>
          <a:effectRef idx="0">
            <a:schemeClr val="accent1"/>
          </a:effectRef>
          <a:fontRef idx="minor">
            <a:schemeClr val="dk1"/>
          </a:fontRef>
        </p:style>
        <p:txBody>
          <a:bodyPr lIns="182880" tIns="91440" rIns="182880" bIns="91440" anchor="ctr"/>
          <a:lstStyle/>
          <a:p>
            <a:pPr algn="ctr"/>
            <a:r>
              <a:rPr lang="uk-UA" sz="4000" dirty="0">
                <a:solidFill>
                  <a:schemeClr val="tx1"/>
                </a:solidFill>
                <a:effectLst>
                  <a:outerShdw blurRad="38100" dist="38100" dir="2700000" algn="tl">
                    <a:srgbClr val="000000">
                      <a:alpha val="43137"/>
                    </a:srgbClr>
                  </a:outerShdw>
                </a:effectLst>
              </a:rPr>
              <a:t>Кваліфікаційні критерії</a:t>
            </a:r>
          </a:p>
        </p:txBody>
      </p:sp>
      <p:sp>
        <p:nvSpPr>
          <p:cNvPr id="10" name="Прямоугольник 7"/>
          <p:cNvSpPr/>
          <p:nvPr/>
        </p:nvSpPr>
        <p:spPr>
          <a:xfrm>
            <a:off x="2110880" y="5310738"/>
            <a:ext cx="20162240" cy="7848302"/>
          </a:xfrm>
          <a:prstGeom prst="rect">
            <a:avLst/>
          </a:prstGeom>
        </p:spPr>
        <p:txBody>
          <a:bodyPr wrap="square" lIns="182880" tIns="91440" rIns="182880" bIns="91440">
            <a:spAutoFit/>
          </a:bodyPr>
          <a:lstStyle/>
          <a:p>
            <a:pPr marL="685800" indent="-685800">
              <a:buFont typeface="+mj-lt"/>
              <a:buAutoNum type="arabicPeriod"/>
            </a:pPr>
            <a:endParaRPr lang="uk-UA" dirty="0" smtClean="0">
              <a:solidFill>
                <a:schemeClr val="tx1"/>
              </a:solidFill>
            </a:endParaRPr>
          </a:p>
          <a:p>
            <a:pPr marL="685800" indent="-685800">
              <a:buFont typeface="+mj-lt"/>
              <a:buAutoNum type="arabicPeriod"/>
            </a:pPr>
            <a:r>
              <a:rPr lang="uk-UA" sz="3600" dirty="0">
                <a:solidFill>
                  <a:schemeClr val="tx1"/>
                </a:solidFill>
              </a:rPr>
              <a:t>Наявність в учасника процедури закупівлі обладнання, матеріально-технічної бази та технологій;</a:t>
            </a:r>
          </a:p>
          <a:p>
            <a:pPr marL="685800" indent="-685800">
              <a:buFont typeface="+mj-lt"/>
              <a:buAutoNum type="arabicPeriod"/>
            </a:pPr>
            <a:r>
              <a:rPr lang="uk-UA" sz="3600" dirty="0">
                <a:solidFill>
                  <a:schemeClr val="tx1"/>
                </a:solidFill>
              </a:rPr>
              <a:t>Наявність в учасника процедури закупівлі працівників відповідної кваліфікації, які мають необхідні знання та досвід;</a:t>
            </a:r>
          </a:p>
          <a:p>
            <a:pPr marL="685800" indent="-685800" algn="l">
              <a:buFont typeface="+mj-lt"/>
              <a:buAutoNum type="arabicPeriod"/>
            </a:pPr>
            <a:r>
              <a:rPr lang="uk-UA" sz="3600" dirty="0">
                <a:solidFill>
                  <a:schemeClr val="tx1"/>
                </a:solidFill>
              </a:rPr>
              <a:t>Наявність документально підтвердженого досвіду виконання аналогічного (аналогічних) за предметом закупівлі договору (договорів);</a:t>
            </a:r>
          </a:p>
          <a:p>
            <a:pPr marL="685800" indent="-685800" algn="l">
              <a:buFont typeface="+mj-lt"/>
              <a:buAutoNum type="arabicPeriod"/>
            </a:pPr>
            <a:r>
              <a:rPr lang="uk-UA" sz="3600" dirty="0">
                <a:solidFill>
                  <a:schemeClr val="tx1"/>
                </a:solidFill>
              </a:rPr>
              <a:t>Наявність фінансової спроможності, яка підтверджується фінансовою звітністю.</a:t>
            </a:r>
          </a:p>
          <a:p>
            <a:pPr algn="just" defTabSz="1535918">
              <a:defRPr/>
            </a:pPr>
            <a:r>
              <a:rPr lang="uk-UA" sz="3600" dirty="0">
                <a:solidFill>
                  <a:schemeClr val="tx1"/>
                </a:solidFill>
                <a:latin typeface="+mn-lt"/>
              </a:rPr>
              <a:t/>
            </a:r>
            <a:br>
              <a:rPr lang="uk-UA" sz="3600" dirty="0">
                <a:solidFill>
                  <a:schemeClr val="tx1"/>
                </a:solidFill>
                <a:latin typeface="+mn-lt"/>
              </a:rPr>
            </a:br>
            <a:r>
              <a:rPr lang="uk-UA" sz="3600" b="0" dirty="0" smtClean="0">
                <a:solidFill>
                  <a:schemeClr val="tx1"/>
                </a:solidFill>
              </a:rPr>
              <a:t>У </a:t>
            </a:r>
            <a:r>
              <a:rPr lang="uk-UA" sz="3600" b="0" dirty="0">
                <a:solidFill>
                  <a:schemeClr val="tx1"/>
                </a:solidFill>
              </a:rPr>
              <a:t>разі встановлення кваліфікаційного критерію фінансової спроможності замовник не має права вимагати надання підтвердження обсягу річного доходу (виручки) у розмірі </a:t>
            </a:r>
            <a:r>
              <a:rPr lang="uk-UA" sz="3600" b="0" u="sng" dirty="0">
                <a:solidFill>
                  <a:schemeClr val="tx1"/>
                </a:solidFill>
              </a:rPr>
              <a:t>більшому, ніж очікувана вартість предмета закупівлі </a:t>
            </a:r>
            <a:r>
              <a:rPr lang="uk-UA" sz="3600" b="0" dirty="0">
                <a:solidFill>
                  <a:schemeClr val="tx1"/>
                </a:solidFill>
              </a:rPr>
              <a:t>(</a:t>
            </a:r>
            <a:r>
              <a:rPr lang="uk-UA" sz="3600" b="0" dirty="0" err="1">
                <a:solidFill>
                  <a:schemeClr val="tx1"/>
                </a:solidFill>
              </a:rPr>
              <a:t>пропорційно</a:t>
            </a:r>
            <a:r>
              <a:rPr lang="uk-UA" sz="3600" b="0" dirty="0">
                <a:solidFill>
                  <a:schemeClr val="tx1"/>
                </a:solidFill>
              </a:rPr>
              <a:t> очікуваній вартості частини предмета закупівлі (лота) в разі поділу предмета закупівель на частини).</a:t>
            </a:r>
            <a:r>
              <a:rPr lang="ru-RU" sz="3600" dirty="0">
                <a:latin typeface="+mn-lt"/>
              </a:rPr>
              <a:t/>
            </a:r>
            <a:br>
              <a:rPr lang="ru-RU" sz="3600" dirty="0">
                <a:latin typeface="+mn-lt"/>
              </a:rPr>
            </a:br>
            <a:endParaRPr lang="ru-RU" sz="3600" dirty="0">
              <a:latin typeface="+mn-lt"/>
            </a:endParaRPr>
          </a:p>
        </p:txBody>
      </p:sp>
      <p:sp>
        <p:nvSpPr>
          <p:cNvPr id="2" name="TextBox 1"/>
          <p:cNvSpPr txBox="1"/>
          <p:nvPr/>
        </p:nvSpPr>
        <p:spPr>
          <a:xfrm>
            <a:off x="5066453" y="2904713"/>
            <a:ext cx="12962523" cy="1908215"/>
          </a:xfrm>
          <a:prstGeom prst="rect">
            <a:avLst/>
          </a:prstGeom>
          <a:noFill/>
        </p:spPr>
        <p:txBody>
          <a:bodyPr wrap="none" lIns="182880" tIns="91440" rIns="182880" bIns="91440" rtlCol="0">
            <a:spAutoFit/>
          </a:bodyPr>
          <a:lstStyle/>
          <a:p>
            <a:r>
              <a:rPr lang="uk-UA" sz="4800" dirty="0">
                <a:solidFill>
                  <a:schemeClr val="accent1">
                    <a:lumMod val="50000"/>
                  </a:schemeClr>
                </a:solidFill>
                <a:latin typeface="Arial" panose="020B0604020202020204" pitchFamily="34" charset="0"/>
                <a:ea typeface="+mn-ea"/>
                <a:cs typeface="Arial" panose="020B0604020202020204" pitchFamily="34" charset="0"/>
              </a:rPr>
              <a:t>ВІДКРИТІ ТОРГИ: тендерна документація</a:t>
            </a:r>
          </a:p>
          <a:p>
            <a:endParaRPr lang="uk-UA" sz="6400" dirty="0">
              <a:effectLst>
                <a:outerShdw blurRad="38100" dist="38100" dir="2700000" algn="tl">
                  <a:srgbClr val="000000">
                    <a:alpha val="43137"/>
                  </a:srgbClr>
                </a:outerShdw>
              </a:effectLst>
              <a:latin typeface="+mj-lt"/>
            </a:endParaRPr>
          </a:p>
        </p:txBody>
      </p:sp>
      <p:pic>
        <p:nvPicPr>
          <p:cNvPr id="6"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752545" y="0"/>
            <a:ext cx="6631455" cy="3315728"/>
          </a:xfrm>
          <a:prstGeom prst="rect">
            <a:avLst/>
          </a:prstGeom>
        </p:spPr>
      </p:pic>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 y="222554"/>
            <a:ext cx="7417619" cy="2870619"/>
          </a:xfrm>
          <a:prstGeom prst="rect">
            <a:avLst/>
          </a:prstGeom>
        </p:spPr>
      </p:pic>
      <p:pic>
        <p:nvPicPr>
          <p:cNvPr id="11" name="Picture 9">
            <a:extLst>
              <a:ext uri="{FF2B5EF4-FFF2-40B4-BE49-F238E27FC236}">
                <a16:creationId xmlns:a16="http://schemas.microsoft.com/office/drawing/2014/main" id="{61DCD8D1-7763-2096-9859-042C527A66E0}"/>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9410805" y="0"/>
            <a:ext cx="6348553" cy="3175618"/>
          </a:xfrm>
          <a:prstGeom prst="rect">
            <a:avLst/>
          </a:prstGeom>
        </p:spPr>
      </p:pic>
    </p:spTree>
    <p:extLst>
      <p:ext uri="{BB962C8B-B14F-4D97-AF65-F5344CB8AC3E}">
        <p14:creationId xmlns:p14="http://schemas.microsoft.com/office/powerpoint/2010/main" val="31764267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579"/>
        <p:cNvGrpSpPr/>
        <p:nvPr/>
      </p:nvGrpSpPr>
      <p:grpSpPr>
        <a:xfrm>
          <a:off x="0" y="0"/>
          <a:ext cx="0" cy="0"/>
          <a:chOff x="0" y="0"/>
          <a:chExt cx="0" cy="0"/>
        </a:xfrm>
      </p:grpSpPr>
      <p:sp>
        <p:nvSpPr>
          <p:cNvPr id="7" name="Прямоугольник 6"/>
          <p:cNvSpPr>
            <a:spLocks noChangeArrowheads="1"/>
          </p:cNvSpPr>
          <p:nvPr/>
        </p:nvSpPr>
        <p:spPr bwMode="auto">
          <a:xfrm>
            <a:off x="926854" y="5110911"/>
            <a:ext cx="22034448" cy="9571851"/>
          </a:xfrm>
          <a:prstGeom prst="rect">
            <a:avLst/>
          </a:prstGeom>
          <a:noFill/>
          <a:ln w="9525">
            <a:noFill/>
            <a:miter lim="800000"/>
            <a:headEnd/>
            <a:tailEnd/>
          </a:ln>
        </p:spPr>
        <p:txBody>
          <a:bodyPr wrap="square" lIns="182880" tIns="91440" rIns="182880" bIns="91440">
            <a:spAutoFit/>
          </a:bodyPr>
          <a:lstStyle/>
          <a:p>
            <a:pPr algn="l"/>
            <a:r>
              <a:rPr lang="uk-UA" sz="3600" dirty="0">
                <a:solidFill>
                  <a:schemeClr val="accent1">
                    <a:lumMod val="50000"/>
                  </a:schemeClr>
                </a:solidFill>
                <a:latin typeface="Arial" pitchFamily="34" charset="0"/>
                <a:cs typeface="Arial" pitchFamily="34" charset="0"/>
              </a:rPr>
              <a:t>Замовник у складі тендерної документації повинен розмістити </a:t>
            </a:r>
            <a:r>
              <a:rPr lang="uk-UA" sz="3600" u="sng" dirty="0">
                <a:solidFill>
                  <a:schemeClr val="accent1">
                    <a:lumMod val="50000"/>
                  </a:schemeClr>
                </a:solidFill>
                <a:latin typeface="Arial" pitchFamily="34" charset="0"/>
                <a:cs typeface="Arial" pitchFamily="34" charset="0"/>
              </a:rPr>
              <a:t>проект договору</a:t>
            </a:r>
            <a:r>
              <a:rPr lang="uk-UA" sz="3600" dirty="0">
                <a:solidFill>
                  <a:schemeClr val="accent1">
                    <a:lumMod val="50000"/>
                  </a:schemeClr>
                </a:solidFill>
                <a:latin typeface="Arial" pitchFamily="34" charset="0"/>
                <a:cs typeface="Arial" pitchFamily="34" charset="0"/>
              </a:rPr>
              <a:t> з обов’язковим зазначенням порядку змін його умов, який планується підписувати.</a:t>
            </a:r>
          </a:p>
          <a:p>
            <a:pPr algn="l"/>
            <a:endParaRPr lang="uk-UA" sz="3600" dirty="0">
              <a:solidFill>
                <a:schemeClr val="accent1">
                  <a:lumMod val="50000"/>
                </a:schemeClr>
              </a:solidFill>
              <a:latin typeface="Arial" pitchFamily="34" charset="0"/>
              <a:cs typeface="Arial" pitchFamily="34" charset="0"/>
            </a:endParaRPr>
          </a:p>
          <a:p>
            <a:pPr algn="l"/>
            <a:r>
              <a:rPr lang="uk-UA" sz="3600" dirty="0">
                <a:solidFill>
                  <a:schemeClr val="accent1">
                    <a:lumMod val="50000"/>
                  </a:schemeClr>
                </a:solidFill>
                <a:latin typeface="Arial" pitchFamily="34" charset="0"/>
                <a:cs typeface="Arial" pitchFamily="34" charset="0"/>
              </a:rPr>
              <a:t>Умови договору </a:t>
            </a:r>
            <a:r>
              <a:rPr lang="uk-UA" sz="3600" u="sng" dirty="0">
                <a:solidFill>
                  <a:schemeClr val="accent1">
                    <a:lumMod val="50000"/>
                  </a:schemeClr>
                </a:solidFill>
                <a:latin typeface="Arial" pitchFamily="34" charset="0"/>
                <a:cs typeface="Arial" pitchFamily="34" charset="0"/>
              </a:rPr>
              <a:t>не повинні відрізнятися</a:t>
            </a:r>
            <a:r>
              <a:rPr lang="uk-UA" sz="3600" dirty="0">
                <a:solidFill>
                  <a:schemeClr val="accent1">
                    <a:lumMod val="50000"/>
                  </a:schemeClr>
                </a:solidFill>
                <a:latin typeface="Arial" pitchFamily="34" charset="0"/>
                <a:cs typeface="Arial" pitchFamily="34" charset="0"/>
              </a:rPr>
              <a:t> від змісту тендерної пропозиції/ пропозиції за результатами електронного аукціону.</a:t>
            </a:r>
          </a:p>
          <a:p>
            <a:pPr algn="l"/>
            <a:endParaRPr lang="uk-UA" sz="3600" dirty="0">
              <a:solidFill>
                <a:schemeClr val="accent1">
                  <a:lumMod val="50000"/>
                </a:schemeClr>
              </a:solidFill>
              <a:latin typeface="Arial" pitchFamily="34" charset="0"/>
              <a:cs typeface="Arial" pitchFamily="34" charset="0"/>
            </a:endParaRPr>
          </a:p>
          <a:p>
            <a:pPr algn="l"/>
            <a:r>
              <a:rPr lang="uk-UA" sz="3600" dirty="0">
                <a:solidFill>
                  <a:schemeClr val="accent1">
                    <a:lumMod val="50000"/>
                  </a:schemeClr>
                </a:solidFill>
                <a:latin typeface="Arial" pitchFamily="34" charset="0"/>
                <a:cs typeface="Arial" pitchFamily="34" charset="0"/>
              </a:rPr>
              <a:t>Переможець процедури закупівлі під час укладення договору про закупівлю повинен надати:</a:t>
            </a:r>
          </a:p>
          <a:p>
            <a:pPr marL="571500" indent="-571500" algn="l">
              <a:spcAft>
                <a:spcPts val="1200"/>
              </a:spcAft>
              <a:buFont typeface="Arial" panose="020B0604020202020204" pitchFamily="34" charset="0"/>
              <a:buChar char="•"/>
            </a:pPr>
            <a:r>
              <a:rPr lang="uk-UA" sz="3600" dirty="0">
                <a:solidFill>
                  <a:schemeClr val="accent1">
                    <a:lumMod val="50000"/>
                  </a:schemeClr>
                </a:solidFill>
                <a:latin typeface="Arial" pitchFamily="34" charset="0"/>
                <a:cs typeface="Arial" pitchFamily="34" charset="0"/>
              </a:rPr>
              <a:t>відповідну інформацію про право підписання договору про закупівлю;</a:t>
            </a:r>
          </a:p>
          <a:p>
            <a:pPr marL="571500" indent="-571500" algn="l">
              <a:buFont typeface="Arial" panose="020B0604020202020204" pitchFamily="34" charset="0"/>
              <a:buChar char="•"/>
            </a:pPr>
            <a:r>
              <a:rPr lang="uk-UA" sz="3600" dirty="0">
                <a:solidFill>
                  <a:schemeClr val="accent1">
                    <a:lumMod val="50000"/>
                  </a:schemeClr>
                </a:solidFill>
                <a:latin typeface="Arial" pitchFamily="34" charset="0"/>
                <a:cs typeface="Arial" pitchFamily="34" charset="0"/>
              </a:rPr>
              <a:t>копію ліцензії або документа дозвільного характеру (у разі їх наявності) на провадження певного виду господарської діяльності, якщо отримання дозволу або ліцензії на провадження такого виду діяльності передбачено законом та у разі, якщо про це було зазначено у тендерній документації/оголошенні про проведення спрощеної закупівлі чи вимагалося замовником під час переговорів у разі застосування переговорної процедури закупівлі.</a:t>
            </a:r>
          </a:p>
          <a:p>
            <a:endParaRPr lang="uk-UA" sz="3200" dirty="0">
              <a:effectLst>
                <a:outerShdw blurRad="38100" dist="38100" dir="2700000" algn="tl">
                  <a:srgbClr val="000000">
                    <a:alpha val="43137"/>
                  </a:srgbClr>
                </a:outerShdw>
              </a:effectLst>
              <a:latin typeface="Arial" pitchFamily="34" charset="0"/>
              <a:cs typeface="Arial" pitchFamily="34" charset="0"/>
            </a:endParaRPr>
          </a:p>
          <a:p>
            <a:r>
              <a:rPr lang="ru-RU" sz="3200" dirty="0">
                <a:effectLst>
                  <a:outerShdw blurRad="38100" dist="38100" dir="2700000" algn="tl">
                    <a:srgbClr val="000000">
                      <a:alpha val="43137"/>
                    </a:srgbClr>
                  </a:outerShdw>
                </a:effectLst>
                <a:latin typeface="Arial" pitchFamily="34" charset="0"/>
                <a:cs typeface="Arial" pitchFamily="34" charset="0"/>
              </a:rPr>
              <a:t/>
            </a:r>
            <a:br>
              <a:rPr lang="ru-RU" sz="3200" dirty="0">
                <a:effectLst>
                  <a:outerShdw blurRad="38100" dist="38100" dir="2700000" algn="tl">
                    <a:srgbClr val="000000">
                      <a:alpha val="43137"/>
                    </a:srgbClr>
                  </a:outerShdw>
                </a:effectLst>
                <a:latin typeface="Arial" pitchFamily="34" charset="0"/>
                <a:cs typeface="Arial" pitchFamily="34" charset="0"/>
              </a:rPr>
            </a:br>
            <a:endParaRPr lang="ru-RU" sz="3200" dirty="0">
              <a:effectLst>
                <a:outerShdw blurRad="38100" dist="38100" dir="2700000" algn="tl">
                  <a:srgbClr val="000000">
                    <a:alpha val="43137"/>
                  </a:srgbClr>
                </a:outerShdw>
              </a:effectLst>
              <a:latin typeface="Arial" pitchFamily="34" charset="0"/>
              <a:cs typeface="Arial" pitchFamily="34" charset="0"/>
            </a:endParaRPr>
          </a:p>
        </p:txBody>
      </p:sp>
      <p:sp>
        <p:nvSpPr>
          <p:cNvPr id="8" name="Прямоугольник 10"/>
          <p:cNvSpPr/>
          <p:nvPr/>
        </p:nvSpPr>
        <p:spPr>
          <a:xfrm>
            <a:off x="2551814" y="3932258"/>
            <a:ext cx="19159870" cy="904708"/>
          </a:xfrm>
          <a:prstGeom prst="rect">
            <a:avLst/>
          </a:prstGeom>
          <a:ln w="57150"/>
        </p:spPr>
        <p:style>
          <a:lnRef idx="2">
            <a:schemeClr val="accent1"/>
          </a:lnRef>
          <a:fillRef idx="1">
            <a:schemeClr val="lt1"/>
          </a:fillRef>
          <a:effectRef idx="0">
            <a:schemeClr val="accent1"/>
          </a:effectRef>
          <a:fontRef idx="minor">
            <a:schemeClr val="dk1"/>
          </a:fontRef>
        </p:style>
        <p:txBody>
          <a:bodyPr lIns="182880" tIns="91440" rIns="182880" bIns="91440" anchor="ctr"/>
          <a:lstStyle/>
          <a:p>
            <a:pPr algn="ctr"/>
            <a:r>
              <a:rPr lang="uk-UA" sz="3600" dirty="0">
                <a:solidFill>
                  <a:schemeClr val="tx1"/>
                </a:solidFill>
              </a:rPr>
              <a:t>Проект договору</a:t>
            </a:r>
          </a:p>
        </p:txBody>
      </p:sp>
      <p:sp>
        <p:nvSpPr>
          <p:cNvPr id="6" name="TextBox 5"/>
          <p:cNvSpPr txBox="1"/>
          <p:nvPr/>
        </p:nvSpPr>
        <p:spPr>
          <a:xfrm>
            <a:off x="4955230" y="2704205"/>
            <a:ext cx="12962523" cy="1908215"/>
          </a:xfrm>
          <a:prstGeom prst="rect">
            <a:avLst/>
          </a:prstGeom>
          <a:noFill/>
        </p:spPr>
        <p:txBody>
          <a:bodyPr wrap="none" lIns="182880" tIns="91440" rIns="182880" bIns="91440" rtlCol="0">
            <a:spAutoFit/>
          </a:bodyPr>
          <a:lstStyle/>
          <a:p>
            <a:pPr lvl="0"/>
            <a:r>
              <a:rPr lang="uk-UA" sz="4800" dirty="0">
                <a:solidFill>
                  <a:schemeClr val="accent1">
                    <a:lumMod val="50000"/>
                  </a:schemeClr>
                </a:solidFill>
                <a:latin typeface="Arial" panose="020B0604020202020204" pitchFamily="34" charset="0"/>
                <a:ea typeface="+mn-ea"/>
                <a:cs typeface="Arial" panose="020B0604020202020204" pitchFamily="34" charset="0"/>
              </a:rPr>
              <a:t>ВІДКРИТІ ТОРГИ: тендерна документація</a:t>
            </a:r>
          </a:p>
          <a:p>
            <a:endParaRPr lang="uk-UA" sz="6400" dirty="0">
              <a:solidFill>
                <a:schemeClr val="tx1"/>
              </a:solidFill>
              <a:effectLst>
                <a:outerShdw blurRad="38100" dist="38100" dir="2700000" algn="tl">
                  <a:srgbClr val="000000">
                    <a:alpha val="43137"/>
                  </a:srgbClr>
                </a:outerShdw>
              </a:effectLst>
              <a:latin typeface="+mj-lt"/>
            </a:endParaRPr>
          </a:p>
        </p:txBody>
      </p:sp>
      <p:pic>
        <p:nvPicPr>
          <p:cNvPr id="9"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752545" y="0"/>
            <a:ext cx="6631455" cy="3315728"/>
          </a:xfrm>
          <a:prstGeom prst="rect">
            <a:avLst/>
          </a:prstGeom>
        </p:spPr>
      </p:pic>
      <p:pic>
        <p:nvPicPr>
          <p:cNvPr id="10"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 y="222554"/>
            <a:ext cx="7417619" cy="2870619"/>
          </a:xfrm>
          <a:prstGeom prst="rect">
            <a:avLst/>
          </a:prstGeom>
        </p:spPr>
      </p:pic>
      <p:pic>
        <p:nvPicPr>
          <p:cNvPr id="11" name="Picture 9">
            <a:extLst>
              <a:ext uri="{FF2B5EF4-FFF2-40B4-BE49-F238E27FC236}">
                <a16:creationId xmlns:a16="http://schemas.microsoft.com/office/drawing/2014/main" id="{61DCD8D1-7763-2096-9859-042C527A66E0}"/>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9410805" y="0"/>
            <a:ext cx="6348553" cy="3175618"/>
          </a:xfrm>
          <a:prstGeom prst="rect">
            <a:avLst/>
          </a:prstGeom>
        </p:spPr>
      </p:pic>
    </p:spTree>
    <p:extLst>
      <p:ext uri="{BB962C8B-B14F-4D97-AF65-F5344CB8AC3E}">
        <p14:creationId xmlns:p14="http://schemas.microsoft.com/office/powerpoint/2010/main" val="18702014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579"/>
        <p:cNvGrpSpPr/>
        <p:nvPr/>
      </p:nvGrpSpPr>
      <p:grpSpPr>
        <a:xfrm>
          <a:off x="0" y="0"/>
          <a:ext cx="0" cy="0"/>
          <a:chOff x="0" y="0"/>
          <a:chExt cx="0" cy="0"/>
        </a:xfrm>
      </p:grpSpPr>
      <p:sp>
        <p:nvSpPr>
          <p:cNvPr id="7" name="Прямоугольник 1"/>
          <p:cNvSpPr/>
          <p:nvPr/>
        </p:nvSpPr>
        <p:spPr>
          <a:xfrm>
            <a:off x="1573618" y="5577502"/>
            <a:ext cx="21243851" cy="8063746"/>
          </a:xfrm>
          <a:prstGeom prst="rect">
            <a:avLst/>
          </a:prstGeom>
        </p:spPr>
        <p:txBody>
          <a:bodyPr wrap="square" lIns="182880" tIns="91440" rIns="182880" bIns="91440">
            <a:spAutoFit/>
          </a:bodyPr>
          <a:lstStyle/>
          <a:p>
            <a:pPr algn="l"/>
            <a:r>
              <a:rPr lang="uk-UA" sz="3200" dirty="0">
                <a:solidFill>
                  <a:schemeClr val="accent1">
                    <a:lumMod val="50000"/>
                  </a:schemeClr>
                </a:solidFill>
                <a:latin typeface="Arial" panose="020B0604020202020204" pitchFamily="34" charset="0"/>
                <a:cs typeface="Arial" panose="020B0604020202020204" pitchFamily="34" charset="0"/>
              </a:rPr>
              <a:t>Учасник процедури закупівлі в електронній системі закупівель під час подання тендерної пропозиції підтверджує відсутність підстав, передбачених пунктами </a:t>
            </a:r>
            <a:r>
              <a:rPr lang="uk-UA" sz="3200" u="sng" dirty="0">
                <a:solidFill>
                  <a:schemeClr val="accent1">
                    <a:lumMod val="50000"/>
                  </a:schemeClr>
                </a:solidFill>
                <a:latin typeface="Arial" panose="020B0604020202020204" pitchFamily="34" charset="0"/>
                <a:cs typeface="Arial" panose="020B0604020202020204" pitchFamily="34" charset="0"/>
              </a:rPr>
              <a:t>5, 6, 12 і 13 частини першої та частиною другою цієї статті.</a:t>
            </a:r>
          </a:p>
          <a:p>
            <a:pPr algn="l"/>
            <a:endParaRPr lang="uk-UA" sz="3200" u="sng" dirty="0">
              <a:solidFill>
                <a:schemeClr val="accent1">
                  <a:lumMod val="50000"/>
                </a:schemeClr>
              </a:solidFill>
              <a:latin typeface="Arial" panose="020B0604020202020204" pitchFamily="34" charset="0"/>
              <a:cs typeface="Arial" panose="020B0604020202020204" pitchFamily="34" charset="0"/>
            </a:endParaRPr>
          </a:p>
          <a:p>
            <a:pPr algn="l"/>
            <a:r>
              <a:rPr lang="uk-UA" sz="3200" dirty="0" smtClean="0">
                <a:latin typeface="Arial" panose="020B0604020202020204" pitchFamily="34" charset="0"/>
                <a:cs typeface="Arial" panose="020B0604020202020204" pitchFamily="34" charset="0"/>
              </a:rPr>
              <a:t>Спосіб </a:t>
            </a:r>
            <a:r>
              <a:rPr lang="uk-UA" sz="3200" dirty="0">
                <a:latin typeface="Arial" panose="020B0604020202020204" pitchFamily="34" charset="0"/>
                <a:cs typeface="Arial" panose="020B0604020202020204" pitchFamily="34" charset="0"/>
              </a:rPr>
              <a:t>документального підтвердження згідно із законодавством щодо відсутності підстав, передбачених пунктами 5, 6, 12 і 13 частини першої та частиною другою цієї статті, визначається замовником для надання таких документів лише переможцем процедури закупівлі через електронну систему закупівель.</a:t>
            </a:r>
            <a:r>
              <a:rPr lang="uk-UA" sz="3200" u="sng" dirty="0">
                <a:solidFill>
                  <a:schemeClr val="tx1"/>
                </a:solidFill>
                <a:latin typeface="Arial" panose="020B0604020202020204" pitchFamily="34" charset="0"/>
                <a:cs typeface="Arial" panose="020B0604020202020204" pitchFamily="34" charset="0"/>
              </a:rPr>
              <a:t> </a:t>
            </a:r>
          </a:p>
          <a:p>
            <a:pPr algn="l"/>
            <a:endParaRPr lang="uk-UA" sz="3200" dirty="0">
              <a:solidFill>
                <a:schemeClr val="tx1"/>
              </a:solidFill>
              <a:latin typeface="Arial" panose="020B0604020202020204" pitchFamily="34" charset="0"/>
              <a:cs typeface="Arial" panose="020B0604020202020204" pitchFamily="34" charset="0"/>
            </a:endParaRPr>
          </a:p>
          <a:p>
            <a:pPr algn="l"/>
            <a:r>
              <a:rPr lang="uk-UA" sz="3200" dirty="0">
                <a:solidFill>
                  <a:schemeClr val="tx1"/>
                </a:solidFill>
                <a:latin typeface="Arial" panose="020B0604020202020204" pitchFamily="34" charset="0"/>
                <a:cs typeface="Arial" panose="020B0604020202020204" pitchFamily="34" charset="0"/>
              </a:rPr>
              <a:t>Замовник не вимагає від учасників документів, що підтверджують відсутність підстав, визначених пунктами 1 і 7 частини першої цієї статті.</a:t>
            </a:r>
          </a:p>
          <a:p>
            <a:pPr algn="l"/>
            <a:endParaRPr lang="uk-UA" sz="3200" dirty="0">
              <a:solidFill>
                <a:schemeClr val="tx1"/>
              </a:solidFill>
              <a:latin typeface="Arial" panose="020B0604020202020204" pitchFamily="34" charset="0"/>
              <a:cs typeface="Arial" panose="020B0604020202020204" pitchFamily="34" charset="0"/>
            </a:endParaRPr>
          </a:p>
          <a:p>
            <a:pPr algn="l"/>
            <a:r>
              <a:rPr lang="uk-UA" sz="3200" dirty="0">
                <a:solidFill>
                  <a:schemeClr val="tx1"/>
                </a:solidFill>
                <a:latin typeface="Arial" panose="020B0604020202020204" pitchFamily="34" charset="0"/>
                <a:cs typeface="Arial" panose="020B0604020202020204" pitchFamily="34" charset="0"/>
              </a:rPr>
              <a:t>Замовник не вимагає документального підтвердження публічної інформації, що оприлюднена у формі відкритих даних згідно із Законом України “Про доступ до публічної інформації” та/або міститься у відкритих єдиних державних реєстрах, доступ до яких є вільним, або публічної інформації, що є доступною в електронній системі закупівель.</a:t>
            </a:r>
            <a:endParaRPr lang="ru-RU" sz="3200" dirty="0">
              <a:latin typeface="Arial" panose="020B0604020202020204" pitchFamily="34" charset="0"/>
              <a:cs typeface="Arial" panose="020B0604020202020204" pitchFamily="34" charset="0"/>
            </a:endParaRPr>
          </a:p>
        </p:txBody>
      </p:sp>
      <p:sp>
        <p:nvSpPr>
          <p:cNvPr id="8" name="Прямоугольник 10"/>
          <p:cNvSpPr/>
          <p:nvPr/>
        </p:nvSpPr>
        <p:spPr>
          <a:xfrm>
            <a:off x="3310584" y="4275161"/>
            <a:ext cx="16436640" cy="904708"/>
          </a:xfrm>
          <a:prstGeom prst="rect">
            <a:avLst/>
          </a:prstGeom>
          <a:ln w="38100"/>
        </p:spPr>
        <p:style>
          <a:lnRef idx="2">
            <a:schemeClr val="accent1"/>
          </a:lnRef>
          <a:fillRef idx="1">
            <a:schemeClr val="lt1"/>
          </a:fillRef>
          <a:effectRef idx="0">
            <a:schemeClr val="accent1"/>
          </a:effectRef>
          <a:fontRef idx="minor">
            <a:schemeClr val="dk1"/>
          </a:fontRef>
        </p:style>
        <p:txBody>
          <a:bodyPr lIns="182880" tIns="91440" rIns="182880" bIns="91440" anchor="ctr"/>
          <a:lstStyle/>
          <a:p>
            <a:pPr algn="ctr"/>
            <a:r>
              <a:rPr lang="uk-UA" sz="3600" dirty="0">
                <a:solidFill>
                  <a:schemeClr val="tx1"/>
                </a:solidFill>
              </a:rPr>
              <a:t>Стаття 17 Закону (частина 1)</a:t>
            </a:r>
          </a:p>
        </p:txBody>
      </p:sp>
      <p:sp>
        <p:nvSpPr>
          <p:cNvPr id="6" name="TextBox 5"/>
          <p:cNvSpPr txBox="1"/>
          <p:nvPr/>
        </p:nvSpPr>
        <p:spPr>
          <a:xfrm>
            <a:off x="5074948" y="2573079"/>
            <a:ext cx="12962523" cy="1908215"/>
          </a:xfrm>
          <a:prstGeom prst="rect">
            <a:avLst/>
          </a:prstGeom>
          <a:noFill/>
        </p:spPr>
        <p:txBody>
          <a:bodyPr wrap="none" lIns="182880" tIns="91440" rIns="182880" bIns="91440" rtlCol="0">
            <a:spAutoFit/>
          </a:bodyPr>
          <a:lstStyle/>
          <a:p>
            <a:pPr lvl="0"/>
            <a:r>
              <a:rPr lang="uk-UA" sz="4800" dirty="0">
                <a:solidFill>
                  <a:schemeClr val="accent1">
                    <a:lumMod val="50000"/>
                  </a:schemeClr>
                </a:solidFill>
                <a:latin typeface="Arial" panose="020B0604020202020204" pitchFamily="34" charset="0"/>
                <a:ea typeface="+mn-ea"/>
                <a:cs typeface="Arial" panose="020B0604020202020204" pitchFamily="34" charset="0"/>
              </a:rPr>
              <a:t>ВІДКРИТІ ТОРГИ: тендерна документація</a:t>
            </a:r>
          </a:p>
          <a:p>
            <a:endParaRPr lang="uk-UA" sz="6400" dirty="0">
              <a:effectLst>
                <a:outerShdw blurRad="38100" dist="38100" dir="2700000" algn="tl">
                  <a:srgbClr val="000000">
                    <a:alpha val="43137"/>
                  </a:srgbClr>
                </a:outerShdw>
              </a:effectLst>
              <a:latin typeface="+mj-lt"/>
            </a:endParaRPr>
          </a:p>
        </p:txBody>
      </p:sp>
      <p:pic>
        <p:nvPicPr>
          <p:cNvPr id="9"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752545" y="0"/>
            <a:ext cx="6631455" cy="3315728"/>
          </a:xfrm>
          <a:prstGeom prst="rect">
            <a:avLst/>
          </a:prstGeom>
        </p:spPr>
      </p:pic>
      <p:pic>
        <p:nvPicPr>
          <p:cNvPr id="11"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 y="222554"/>
            <a:ext cx="7417619" cy="2870619"/>
          </a:xfrm>
          <a:prstGeom prst="rect">
            <a:avLst/>
          </a:prstGeom>
        </p:spPr>
      </p:pic>
      <p:pic>
        <p:nvPicPr>
          <p:cNvPr id="12" name="Picture 9">
            <a:extLst>
              <a:ext uri="{FF2B5EF4-FFF2-40B4-BE49-F238E27FC236}">
                <a16:creationId xmlns:a16="http://schemas.microsoft.com/office/drawing/2014/main" id="{61DCD8D1-7763-2096-9859-042C527A66E0}"/>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9410805" y="0"/>
            <a:ext cx="6348553" cy="3175618"/>
          </a:xfrm>
          <a:prstGeom prst="rect">
            <a:avLst/>
          </a:prstGeom>
        </p:spPr>
      </p:pic>
    </p:spTree>
    <p:extLst>
      <p:ext uri="{BB962C8B-B14F-4D97-AF65-F5344CB8AC3E}">
        <p14:creationId xmlns:p14="http://schemas.microsoft.com/office/powerpoint/2010/main" val="39227753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579"/>
        <p:cNvGrpSpPr/>
        <p:nvPr/>
      </p:nvGrpSpPr>
      <p:grpSpPr>
        <a:xfrm>
          <a:off x="0" y="0"/>
          <a:ext cx="0" cy="0"/>
          <a:chOff x="0" y="0"/>
          <a:chExt cx="0" cy="0"/>
        </a:xfrm>
      </p:grpSpPr>
      <p:sp>
        <p:nvSpPr>
          <p:cNvPr id="9" name="Прямоугольник 1"/>
          <p:cNvSpPr/>
          <p:nvPr/>
        </p:nvSpPr>
        <p:spPr>
          <a:xfrm>
            <a:off x="1594882" y="6452492"/>
            <a:ext cx="21243851" cy="8617744"/>
          </a:xfrm>
          <a:prstGeom prst="rect">
            <a:avLst/>
          </a:prstGeom>
        </p:spPr>
        <p:txBody>
          <a:bodyPr wrap="square" lIns="182880" tIns="91440" rIns="182880" bIns="91440">
            <a:spAutoFit/>
          </a:bodyPr>
          <a:lstStyle/>
          <a:p>
            <a:pPr algn="l"/>
            <a:r>
              <a:rPr lang="uk-UA" sz="3200" dirty="0">
                <a:solidFill>
                  <a:schemeClr val="tx1"/>
                </a:solidFill>
                <a:latin typeface="Arial" panose="020B0604020202020204" pitchFamily="34" charset="0"/>
                <a:cs typeface="Arial" panose="020B0604020202020204" pitchFamily="34" charset="0"/>
              </a:rPr>
              <a:t>Замовник </a:t>
            </a:r>
            <a:r>
              <a:rPr lang="uk-UA" sz="3200" u="sng" dirty="0">
                <a:solidFill>
                  <a:schemeClr val="tx1"/>
                </a:solidFill>
                <a:latin typeface="Arial" panose="020B0604020202020204" pitchFamily="34" charset="0"/>
                <a:cs typeface="Arial" panose="020B0604020202020204" pitchFamily="34" charset="0"/>
              </a:rPr>
              <a:t>може прийняти рішення про відмову учаснику </a:t>
            </a:r>
            <a:r>
              <a:rPr lang="uk-UA" sz="3200" dirty="0">
                <a:solidFill>
                  <a:schemeClr val="tx1"/>
                </a:solidFill>
                <a:latin typeface="Arial" panose="020B0604020202020204" pitchFamily="34" charset="0"/>
                <a:cs typeface="Arial" panose="020B0604020202020204" pitchFamily="34" charset="0"/>
              </a:rPr>
              <a:t>в участі у процедурі закупівлі та може відхилити тендерну пропозицію учасника в разі, якщо учасник процедури закупівлі не виконав свої зобов'язання за раніше укладеним договором про закупівлю з цим самим замовником, що призвело до його дострокового розірвання, </a:t>
            </a:r>
            <a:r>
              <a:rPr lang="uk-UA" sz="3200" u="sng" dirty="0">
                <a:solidFill>
                  <a:schemeClr val="tx1"/>
                </a:solidFill>
                <a:latin typeface="Arial" panose="020B0604020202020204" pitchFamily="34" charset="0"/>
                <a:cs typeface="Arial" panose="020B0604020202020204" pitchFamily="34" charset="0"/>
              </a:rPr>
              <a:t>і було </a:t>
            </a:r>
            <a:r>
              <a:rPr lang="uk-UA" sz="3200" dirty="0">
                <a:solidFill>
                  <a:schemeClr val="tx1"/>
                </a:solidFill>
                <a:latin typeface="Arial" panose="020B0604020202020204" pitchFamily="34" charset="0"/>
                <a:cs typeface="Arial" panose="020B0604020202020204" pitchFamily="34" charset="0"/>
              </a:rPr>
              <a:t>застосовано санкції у вигляді штрафів та/або відшкодування збитків - протягом трьох років з дати дострокового розірвання такого договору.</a:t>
            </a:r>
          </a:p>
          <a:p>
            <a:pPr algn="l"/>
            <a:endParaRPr lang="uk-UA" sz="3200" dirty="0">
              <a:solidFill>
                <a:schemeClr val="tx1"/>
              </a:solidFill>
              <a:latin typeface="Arial" panose="020B0604020202020204" pitchFamily="34" charset="0"/>
              <a:cs typeface="Arial" panose="020B0604020202020204" pitchFamily="34" charset="0"/>
            </a:endParaRPr>
          </a:p>
          <a:p>
            <a:pPr algn="l"/>
            <a:r>
              <a:rPr lang="uk-UA" sz="3200" dirty="0">
                <a:solidFill>
                  <a:schemeClr val="tx1"/>
                </a:solidFill>
                <a:latin typeface="Arial" panose="020B0604020202020204" pitchFamily="34" charset="0"/>
                <a:cs typeface="Arial" panose="020B0604020202020204" pitchFamily="34" charset="0"/>
              </a:rPr>
              <a:t>Учасник процедури закупівлі, що перебуває в даних обставинах, може надати підтвердження вжиття заходів для доведення своєї надійності, незважаючи на наявність відповідної підстави для відмови в участі в процедурі закупівлі. Для цього учасник повинен довести, </a:t>
            </a:r>
            <a:r>
              <a:rPr lang="uk-UA" sz="3200" u="sng" dirty="0">
                <a:solidFill>
                  <a:schemeClr val="tx1"/>
                </a:solidFill>
                <a:latin typeface="Arial" panose="020B0604020202020204" pitchFamily="34" charset="0"/>
                <a:cs typeface="Arial" panose="020B0604020202020204" pitchFamily="34" charset="0"/>
              </a:rPr>
              <a:t>що він сплатив або зобов’язався сплатити відповідні зобов'язання та відшкодування завданих збитків.</a:t>
            </a:r>
          </a:p>
          <a:p>
            <a:pPr algn="l"/>
            <a:endParaRPr lang="uk-UA" sz="3200" dirty="0">
              <a:solidFill>
                <a:schemeClr val="tx1"/>
              </a:solidFill>
              <a:latin typeface="Arial" panose="020B0604020202020204" pitchFamily="34" charset="0"/>
              <a:cs typeface="Arial" panose="020B0604020202020204" pitchFamily="34" charset="0"/>
            </a:endParaRPr>
          </a:p>
          <a:p>
            <a:pPr algn="l"/>
            <a:r>
              <a:rPr lang="uk-UA" sz="3200" dirty="0">
                <a:solidFill>
                  <a:schemeClr val="tx1"/>
                </a:solidFill>
                <a:latin typeface="Arial" panose="020B0604020202020204" pitchFamily="34" charset="0"/>
                <a:cs typeface="Arial" panose="020B0604020202020204" pitchFamily="34" charset="0"/>
              </a:rPr>
              <a:t>Якщо замовник </a:t>
            </a:r>
            <a:r>
              <a:rPr lang="uk-UA" sz="3200" u="sng" dirty="0">
                <a:solidFill>
                  <a:schemeClr val="tx1"/>
                </a:solidFill>
                <a:latin typeface="Arial" panose="020B0604020202020204" pitchFamily="34" charset="0"/>
                <a:cs typeface="Arial" panose="020B0604020202020204" pitchFamily="34" charset="0"/>
              </a:rPr>
              <a:t>вважає таке підтвердження достатнім</a:t>
            </a:r>
            <a:r>
              <a:rPr lang="uk-UA" sz="3200" dirty="0">
                <a:solidFill>
                  <a:schemeClr val="tx1"/>
                </a:solidFill>
                <a:latin typeface="Arial" panose="020B0604020202020204" pitchFamily="34" charset="0"/>
                <a:cs typeface="Arial" panose="020B0604020202020204" pitchFamily="34" charset="0"/>
              </a:rPr>
              <a:t>, учаснику не може бути відмовлено в участі в процедурі закупівлі.</a:t>
            </a:r>
          </a:p>
          <a:p>
            <a:endParaRPr lang="uk-UA" sz="3600" dirty="0">
              <a:cs typeface="Times New Roman" pitchFamily="18" charset="0"/>
            </a:endParaRPr>
          </a:p>
          <a:p>
            <a:endParaRPr lang="uk-UA" sz="3600" i="1" dirty="0">
              <a:cs typeface="Times New Roman" pitchFamily="18" charset="0"/>
            </a:endParaRPr>
          </a:p>
          <a:p>
            <a:pPr fontAlgn="base"/>
            <a:endParaRPr lang="uk-UA" dirty="0">
              <a:cs typeface="Times New Roman" pitchFamily="18" charset="0"/>
            </a:endParaRPr>
          </a:p>
          <a:p>
            <a:endParaRPr lang="ru-RU" dirty="0"/>
          </a:p>
        </p:txBody>
      </p:sp>
      <p:sp>
        <p:nvSpPr>
          <p:cNvPr id="10" name="Прямоугольник 10"/>
          <p:cNvSpPr/>
          <p:nvPr/>
        </p:nvSpPr>
        <p:spPr>
          <a:xfrm>
            <a:off x="3116744" y="5071691"/>
            <a:ext cx="16436640" cy="9047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anchor="ctr"/>
          <a:lstStyle/>
          <a:p>
            <a:pPr algn="ctr"/>
            <a:r>
              <a:rPr lang="uk-UA" sz="3600" dirty="0">
                <a:solidFill>
                  <a:schemeClr val="tx1"/>
                </a:solidFill>
              </a:rPr>
              <a:t>Стаття 17 Закону (частина 2)</a:t>
            </a:r>
          </a:p>
        </p:txBody>
      </p:sp>
      <p:sp>
        <p:nvSpPr>
          <p:cNvPr id="5" name="TextBox 4"/>
          <p:cNvSpPr txBox="1"/>
          <p:nvPr/>
        </p:nvSpPr>
        <p:spPr>
          <a:xfrm>
            <a:off x="5389299" y="3095573"/>
            <a:ext cx="12962523" cy="1908215"/>
          </a:xfrm>
          <a:prstGeom prst="rect">
            <a:avLst/>
          </a:prstGeom>
          <a:noFill/>
        </p:spPr>
        <p:txBody>
          <a:bodyPr wrap="none" lIns="182880" tIns="91440" rIns="182880" bIns="91440" rtlCol="0">
            <a:spAutoFit/>
          </a:bodyPr>
          <a:lstStyle/>
          <a:p>
            <a:pPr lvl="0"/>
            <a:r>
              <a:rPr lang="uk-UA" sz="4800" dirty="0">
                <a:solidFill>
                  <a:schemeClr val="accent1">
                    <a:lumMod val="50000"/>
                  </a:schemeClr>
                </a:solidFill>
                <a:latin typeface="Arial" panose="020B0604020202020204" pitchFamily="34" charset="0"/>
                <a:ea typeface="+mn-ea"/>
                <a:cs typeface="Arial" panose="020B0604020202020204" pitchFamily="34" charset="0"/>
              </a:rPr>
              <a:t>ВІДКРИТІ ТОРГИ: тендерна документація</a:t>
            </a:r>
          </a:p>
          <a:p>
            <a:endParaRPr lang="uk-UA" sz="6400" dirty="0">
              <a:solidFill>
                <a:schemeClr val="tx1"/>
              </a:solidFill>
              <a:effectLst>
                <a:outerShdw blurRad="38100" dist="38100" dir="2700000" algn="tl">
                  <a:srgbClr val="000000">
                    <a:alpha val="43137"/>
                  </a:srgbClr>
                </a:outerShdw>
              </a:effectLst>
              <a:latin typeface="+mj-lt"/>
            </a:endParaRPr>
          </a:p>
        </p:txBody>
      </p:sp>
      <p:pic>
        <p:nvPicPr>
          <p:cNvPr id="6"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752545" y="0"/>
            <a:ext cx="6631455" cy="3315728"/>
          </a:xfrm>
          <a:prstGeom prst="rect">
            <a:avLst/>
          </a:prstGeom>
        </p:spPr>
      </p:pic>
      <p:pic>
        <p:nvPicPr>
          <p:cNvPr id="7"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 y="222554"/>
            <a:ext cx="7417619" cy="2870619"/>
          </a:xfrm>
          <a:prstGeom prst="rect">
            <a:avLst/>
          </a:prstGeom>
        </p:spPr>
      </p:pic>
      <p:pic>
        <p:nvPicPr>
          <p:cNvPr id="11" name="Picture 9">
            <a:extLst>
              <a:ext uri="{FF2B5EF4-FFF2-40B4-BE49-F238E27FC236}">
                <a16:creationId xmlns:a16="http://schemas.microsoft.com/office/drawing/2014/main" id="{61DCD8D1-7763-2096-9859-042C527A66E0}"/>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9410805" y="0"/>
            <a:ext cx="6348553" cy="3175618"/>
          </a:xfrm>
          <a:prstGeom prst="rect">
            <a:avLst/>
          </a:prstGeom>
        </p:spPr>
      </p:pic>
    </p:spTree>
    <p:extLst>
      <p:ext uri="{BB962C8B-B14F-4D97-AF65-F5344CB8AC3E}">
        <p14:creationId xmlns:p14="http://schemas.microsoft.com/office/powerpoint/2010/main" val="12954798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579"/>
        <p:cNvGrpSpPr/>
        <p:nvPr/>
      </p:nvGrpSpPr>
      <p:grpSpPr>
        <a:xfrm>
          <a:off x="0" y="0"/>
          <a:ext cx="0" cy="0"/>
          <a:chOff x="0" y="0"/>
          <a:chExt cx="0" cy="0"/>
        </a:xfrm>
      </p:grpSpPr>
      <p:sp>
        <p:nvSpPr>
          <p:cNvPr id="9" name="Прямоугольник 2"/>
          <p:cNvSpPr/>
          <p:nvPr/>
        </p:nvSpPr>
        <p:spPr>
          <a:xfrm>
            <a:off x="956929" y="7073585"/>
            <a:ext cx="22616453" cy="7109639"/>
          </a:xfrm>
          <a:prstGeom prst="rect">
            <a:avLst/>
          </a:prstGeom>
        </p:spPr>
        <p:txBody>
          <a:bodyPr wrap="square" lIns="182880" tIns="91440" rIns="182880" bIns="91440">
            <a:spAutoFit/>
          </a:bodyPr>
          <a:lstStyle/>
          <a:p>
            <a:pPr algn="l"/>
            <a:r>
              <a:rPr lang="uk-UA" sz="3600" dirty="0">
                <a:solidFill>
                  <a:schemeClr val="tx1"/>
                </a:solidFill>
                <a:latin typeface="Arial" panose="020B0604020202020204" pitchFamily="34" charset="0"/>
                <a:cs typeface="Arial" panose="020B0604020202020204" pitchFamily="34" charset="0"/>
              </a:rPr>
              <a:t>Замовник у тендерній документації має зазначити, що протягом 10 днів з дати оприлюднення на веб-порталі Уповноваженого органу повідомлення про намір укласти Договір Переможець повинен надати шляхом оприлюднення в електронній системі </a:t>
            </a:r>
            <a:r>
              <a:rPr lang="en-US" sz="3600" dirty="0" err="1">
                <a:solidFill>
                  <a:schemeClr val="tx1"/>
                </a:solidFill>
                <a:latin typeface="Arial" panose="020B0604020202020204" pitchFamily="34" charset="0"/>
                <a:cs typeface="Arial" panose="020B0604020202020204" pitchFamily="34" charset="0"/>
              </a:rPr>
              <a:t>ProZorro</a:t>
            </a:r>
            <a:r>
              <a:rPr lang="uk-UA" sz="3600" dirty="0">
                <a:solidFill>
                  <a:schemeClr val="tx1"/>
                </a:solidFill>
                <a:latin typeface="Arial" panose="020B0604020202020204" pitchFamily="34" charset="0"/>
                <a:cs typeface="Arial" panose="020B0604020202020204" pitchFamily="34" charset="0"/>
              </a:rPr>
              <a:t>: документи, що підтверджують відсутність підстав, визначених пунктами 2, 3, 5, 6, 8, 12 і 13 частини першої та частиною другої статті 17.</a:t>
            </a:r>
          </a:p>
          <a:p>
            <a:pPr algn="l"/>
            <a:endParaRPr lang="uk-UA" sz="3600" dirty="0">
              <a:solidFill>
                <a:schemeClr val="tx1"/>
              </a:solidFill>
              <a:latin typeface="Arial" panose="020B0604020202020204" pitchFamily="34" charset="0"/>
              <a:cs typeface="Arial" panose="020B0604020202020204" pitchFamily="34" charset="0"/>
            </a:endParaRPr>
          </a:p>
          <a:p>
            <a:pPr algn="l" fontAlgn="base"/>
            <a:r>
              <a:rPr lang="uk-UA" sz="3600" dirty="0">
                <a:solidFill>
                  <a:schemeClr val="tx1"/>
                </a:solidFill>
                <a:latin typeface="Arial" panose="020B0604020202020204" pitchFamily="34" charset="0"/>
                <a:cs typeface="Arial" panose="020B0604020202020204" pitchFamily="34" charset="0"/>
              </a:rPr>
              <a:t>Замовник не вимагає документального підтвердження публічної інформації, що оприлюднена у формі відкритих даних згідно із Законом України “Про доступ до публічної інформації” та/або міститься у відкритих єдиних державних реєстрах, доступ до яких є вільним, або публічної інформації, що є доступною в електронній системі закупівель.</a:t>
            </a:r>
          </a:p>
          <a:p>
            <a:pPr fontAlgn="base"/>
            <a:r>
              <a:rPr lang="uk-UA" dirty="0"/>
              <a:t/>
            </a:r>
            <a:br>
              <a:rPr lang="uk-UA" dirty="0"/>
            </a:br>
            <a:r>
              <a:rPr lang="uk-UA" dirty="0"/>
              <a:t/>
            </a:r>
            <a:br>
              <a:rPr lang="uk-UA" dirty="0"/>
            </a:br>
            <a:endParaRPr lang="uk-UA" dirty="0"/>
          </a:p>
        </p:txBody>
      </p:sp>
      <p:sp>
        <p:nvSpPr>
          <p:cNvPr id="10" name="Прямоугольник 10"/>
          <p:cNvSpPr/>
          <p:nvPr/>
        </p:nvSpPr>
        <p:spPr>
          <a:xfrm>
            <a:off x="3290734" y="5137669"/>
            <a:ext cx="16436640" cy="904708"/>
          </a:xfrm>
          <a:prstGeom prst="rect">
            <a:avLst/>
          </a:prstGeom>
          <a:ln w="38100"/>
        </p:spPr>
        <p:style>
          <a:lnRef idx="2">
            <a:schemeClr val="accent1"/>
          </a:lnRef>
          <a:fillRef idx="1">
            <a:schemeClr val="lt1"/>
          </a:fillRef>
          <a:effectRef idx="0">
            <a:schemeClr val="accent1"/>
          </a:effectRef>
          <a:fontRef idx="minor">
            <a:schemeClr val="dk1"/>
          </a:fontRef>
        </p:style>
        <p:txBody>
          <a:bodyPr lIns="182880" tIns="91440" rIns="182880" bIns="91440" anchor="ctr"/>
          <a:lstStyle/>
          <a:p>
            <a:pPr algn="ctr"/>
            <a:r>
              <a:rPr lang="uk-UA" sz="3600" dirty="0">
                <a:solidFill>
                  <a:schemeClr val="tx1"/>
                </a:solidFill>
              </a:rPr>
              <a:t>Підтвердження для переможця – стаття 17</a:t>
            </a:r>
          </a:p>
        </p:txBody>
      </p:sp>
      <p:sp>
        <p:nvSpPr>
          <p:cNvPr id="5" name="TextBox 4"/>
          <p:cNvSpPr txBox="1"/>
          <p:nvPr/>
        </p:nvSpPr>
        <p:spPr>
          <a:xfrm>
            <a:off x="5027792" y="2983233"/>
            <a:ext cx="12962523" cy="1908215"/>
          </a:xfrm>
          <a:prstGeom prst="rect">
            <a:avLst/>
          </a:prstGeom>
          <a:noFill/>
        </p:spPr>
        <p:txBody>
          <a:bodyPr wrap="none" lIns="182880" tIns="91440" rIns="182880" bIns="91440" rtlCol="0">
            <a:spAutoFit/>
          </a:bodyPr>
          <a:lstStyle/>
          <a:p>
            <a:pPr lvl="0"/>
            <a:r>
              <a:rPr lang="uk-UA" sz="4800" dirty="0">
                <a:solidFill>
                  <a:schemeClr val="accent1">
                    <a:lumMod val="50000"/>
                  </a:schemeClr>
                </a:solidFill>
                <a:latin typeface="Arial" panose="020B0604020202020204" pitchFamily="34" charset="0"/>
                <a:ea typeface="+mn-ea"/>
                <a:cs typeface="Arial" panose="020B0604020202020204" pitchFamily="34" charset="0"/>
              </a:rPr>
              <a:t>ВІДКРИТІ ТОРГИ: тендерна документація</a:t>
            </a:r>
          </a:p>
          <a:p>
            <a:endParaRPr lang="uk-UA" sz="6400" dirty="0">
              <a:effectLst>
                <a:outerShdw blurRad="38100" dist="38100" dir="2700000" algn="tl">
                  <a:srgbClr val="000000">
                    <a:alpha val="43137"/>
                  </a:srgbClr>
                </a:outerShdw>
              </a:effectLst>
              <a:latin typeface="+mj-lt"/>
            </a:endParaRPr>
          </a:p>
        </p:txBody>
      </p:sp>
      <p:pic>
        <p:nvPicPr>
          <p:cNvPr id="6"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752545" y="0"/>
            <a:ext cx="6631455" cy="3315728"/>
          </a:xfrm>
          <a:prstGeom prst="rect">
            <a:avLst/>
          </a:prstGeom>
        </p:spPr>
      </p:pic>
      <p:pic>
        <p:nvPicPr>
          <p:cNvPr id="7"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 y="222554"/>
            <a:ext cx="7417619" cy="2870619"/>
          </a:xfrm>
          <a:prstGeom prst="rect">
            <a:avLst/>
          </a:prstGeom>
        </p:spPr>
      </p:pic>
      <p:pic>
        <p:nvPicPr>
          <p:cNvPr id="11" name="Picture 9">
            <a:extLst>
              <a:ext uri="{FF2B5EF4-FFF2-40B4-BE49-F238E27FC236}">
                <a16:creationId xmlns:a16="http://schemas.microsoft.com/office/drawing/2014/main" id="{61DCD8D1-7763-2096-9859-042C527A66E0}"/>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9410805" y="0"/>
            <a:ext cx="6348553" cy="3175618"/>
          </a:xfrm>
          <a:prstGeom prst="rect">
            <a:avLst/>
          </a:prstGeom>
        </p:spPr>
      </p:pic>
    </p:spTree>
    <p:extLst>
      <p:ext uri="{BB962C8B-B14F-4D97-AF65-F5344CB8AC3E}">
        <p14:creationId xmlns:p14="http://schemas.microsoft.com/office/powerpoint/2010/main" val="31133156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Vo7_3qjqHV5WQG8hzlRBnw"/>
</p:tagLst>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x2116_ xmlns="303901ef-6a22-4e55-9c80-e90043720daf"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37E52C018618B41A7229444032E1263" ma:contentTypeVersion="16" ma:contentTypeDescription="Create a new document." ma:contentTypeScope="" ma:versionID="102dde26d99944ab261690ad3f791513">
  <xsd:schema xmlns:xsd="http://www.w3.org/2001/XMLSchema" xmlns:xs="http://www.w3.org/2001/XMLSchema" xmlns:p="http://schemas.microsoft.com/office/2006/metadata/properties" xmlns:ns2="d41abd27-83e6-4a63-9017-5368a0c1b478" xmlns:ns3="303901ef-6a22-4e55-9c80-e90043720daf" targetNamespace="http://schemas.microsoft.com/office/2006/metadata/properties" ma:root="true" ma:fieldsID="a63769dce104decd316b0cf31f568236" ns2:_="" ns3:_="">
    <xsd:import namespace="d41abd27-83e6-4a63-9017-5368a0c1b478"/>
    <xsd:import namespace="303901ef-6a22-4e55-9c80-e90043720daf"/>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3:_x2116_"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EventHashCode" minOccurs="0"/>
                <xsd:element ref="ns3:MediaServiceGenerationTime" minOccurs="0"/>
                <xsd:element ref="ns3:MediaServiceAutoKeyPoints" minOccurs="0"/>
                <xsd:element ref="ns3:MediaServiceKeyPoints"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41abd27-83e6-4a63-9017-5368a0c1b478"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303901ef-6a22-4e55-9c80-e90043720daf" elementFormDefault="qualified">
    <xsd:import namespace="http://schemas.microsoft.com/office/2006/documentManagement/types"/>
    <xsd:import namespace="http://schemas.microsoft.com/office/infopath/2007/PartnerControls"/>
    <xsd:element name="_x2116_" ma:index="12" nillable="true" ma:displayName="№" ma:internalName="_x2116_">
      <xsd:simpleType>
        <xsd:restriction base="dms:Number"/>
      </xsd:simpleType>
    </xsd:element>
    <xsd:element name="MediaServiceMetadata" ma:index="13" nillable="true" ma:displayName="MediaServiceMetadata" ma:description="" ma:hidden="true" ma:internalName="MediaServiceMetadata" ma:readOnly="true">
      <xsd:simpleType>
        <xsd:restriction base="dms:Note"/>
      </xsd:simpleType>
    </xsd:element>
    <xsd:element name="MediaServiceFastMetadata" ma:index="14" nillable="true" ma:displayName="MediaServiceFastMetadata" ma:description="" ma:hidden="true" ma:internalName="MediaServiceFastMetadata" ma:readOnly="true">
      <xsd:simpleType>
        <xsd:restriction base="dms:Note"/>
      </xsd:simpleType>
    </xsd:element>
    <xsd:element name="MediaServiceDateTaken" ma:index="15" nillable="true" ma:displayName="MediaServiceDateTaken" ma:description="" ma:hidden="true" ma:internalName="MediaServiceDateTaken" ma:readOnly="true">
      <xsd:simpleType>
        <xsd:restriction base="dms:Text"/>
      </xsd:simpleType>
    </xsd:element>
    <xsd:element name="MediaServiceAutoTags" ma:index="16" nillable="true" ma:displayName="MediaServiceAutoTags" ma:description="" ma:internalName="MediaServiceAutoTags" ma:readOnly="true">
      <xsd:simpleType>
        <xsd:restriction base="dms:Text"/>
      </xsd:simpleType>
    </xsd:element>
    <xsd:element name="MediaServiceLocation" ma:index="17" nillable="true" ma:displayName="MediaServiceLocation" ma:description="" ma:internalName="MediaServiceLocation" ma:readOnly="true">
      <xsd:simpleType>
        <xsd:restriction base="dms:Text"/>
      </xsd:simpleType>
    </xsd:element>
    <xsd:element name="MediaServiceOCR" ma:index="18" nillable="true" ma:displayName="MediaServiceOCR" ma:internalName="MediaServiceOCR" ma:readOnly="true">
      <xsd:simpleType>
        <xsd:restriction base="dms:Note">
          <xsd:maxLength value="255"/>
        </xsd:restriction>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element name="MediaLengthInSeconds" ma:index="23"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2B248B6-A383-49D4-806B-B1E13D3D5BC6}">
  <ds:schemaRefs>
    <ds:schemaRef ds:uri="http://schemas.microsoft.com/sharepoint/v3/contenttype/forms"/>
  </ds:schemaRefs>
</ds:datastoreItem>
</file>

<file path=customXml/itemProps2.xml><?xml version="1.0" encoding="utf-8"?>
<ds:datastoreItem xmlns:ds="http://schemas.openxmlformats.org/officeDocument/2006/customXml" ds:itemID="{90FB350B-5BB0-4149-AACA-FF592CEEF01C}">
  <ds:schemaRefs>
    <ds:schemaRef ds:uri="http://schemas.microsoft.com/office/infopath/2007/PartnerControls"/>
    <ds:schemaRef ds:uri="http://purl.org/dc/elements/1.1/"/>
    <ds:schemaRef ds:uri="http://schemas.microsoft.com/office/2006/documentManagement/types"/>
    <ds:schemaRef ds:uri="303901ef-6a22-4e55-9c80-e90043720daf"/>
    <ds:schemaRef ds:uri="http://purl.org/dc/terms/"/>
    <ds:schemaRef ds:uri="http://schemas.openxmlformats.org/package/2006/metadata/core-properties"/>
    <ds:schemaRef ds:uri="http://purl.org/dc/dcmitype/"/>
    <ds:schemaRef ds:uri="d41abd27-83e6-4a63-9017-5368a0c1b478"/>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8D55BDF1-BD1B-4DAA-82B7-E05EB9E795E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41abd27-83e6-4a63-9017-5368a0c1b478"/>
    <ds:schemaRef ds:uri="303901ef-6a22-4e55-9c80-e90043720da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4975</TotalTime>
  <Words>1749</Words>
  <Application>Microsoft Office PowerPoint</Application>
  <PresentationFormat>Произвольный</PresentationFormat>
  <Paragraphs>180</Paragraphs>
  <Slides>22</Slides>
  <Notes>22</Notes>
  <HiddenSlides>0</HiddenSlides>
  <MMClips>0</MMClips>
  <ScaleCrop>false</ScaleCrop>
  <HeadingPairs>
    <vt:vector size="8" baseType="variant">
      <vt:variant>
        <vt:lpstr>Использованные шрифты</vt:lpstr>
      </vt:variant>
      <vt:variant>
        <vt:i4>7</vt:i4>
      </vt:variant>
      <vt:variant>
        <vt:lpstr>Тема</vt:lpstr>
      </vt:variant>
      <vt:variant>
        <vt:i4>2</vt:i4>
      </vt:variant>
      <vt:variant>
        <vt:lpstr>Внедренные серверы OLE</vt:lpstr>
      </vt:variant>
      <vt:variant>
        <vt:i4>1</vt:i4>
      </vt:variant>
      <vt:variant>
        <vt:lpstr>Заголовки слайдов</vt:lpstr>
      </vt:variant>
      <vt:variant>
        <vt:i4>22</vt:i4>
      </vt:variant>
    </vt:vector>
  </HeadingPairs>
  <TitlesOfParts>
    <vt:vector size="32" baseType="lpstr">
      <vt:lpstr>Arial</vt:lpstr>
      <vt:lpstr>Calibri</vt:lpstr>
      <vt:lpstr>Calibri Light</vt:lpstr>
      <vt:lpstr>Helvetica Neue</vt:lpstr>
      <vt:lpstr>Helvetica Neue Light</vt:lpstr>
      <vt:lpstr>Helvetica Neue Medium</vt:lpstr>
      <vt:lpstr>Times New Roman</vt:lpstr>
      <vt:lpstr>White</vt:lpstr>
      <vt:lpstr>Office Theme</vt:lpstr>
      <vt:lpstr>think-cell Slide</vt:lpstr>
      <vt:lpstr>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 </vt:lpstr>
      <vt:lpstr>ступінь локалізації виробництва - показник місцевої складової у питомій вазі вартості сировини, матеріалів, вузлів, агрегатів, деталей, складових частин і комплектуючих виробів, робіт, послуг та інших складових вітчизняного виробництва у собівартості товару, що є предметом закупівлі. СЛ = (1 - (МВ+ІВ) / С) × 100%  Перелік товарів міститься у підпункті 2 пункту 6-1 розділу X “Прикінцеві та перехідні положення” Закону.</vt:lpstr>
      <vt:lpstr>СЛ = (1 - (МВ+ІВ) / С) × 100%  СЛ - ступінь локалізації виробництва;  МВ - митна вартість сировини, матеріалів, вузлів, агрегатів, деталей, складових частин і комплектуючих виробів, робіт, послуг та інших складових, імпортованих на митну територію України виробником для виробництва товару, що є предметом закупівлі, гривень;  IВ - вартість імпортних сировини, матеріалів, вузлів, агрегатів, деталей, складових частин і комплектуючих виробів, робіт, послуг та інших складових, придбаних окремо та/або у складі продукції для виробництва товару, що є предметом закупівлі, у постачальника - резидента України, без урахування податку на додану вартість, гривень;  С - собівартість товару, що є предметом закупівлі, гривень.</vt:lpstr>
      <vt:lpstr>Презентация PowerPoint</vt:lpstr>
      <vt:lpstr>Презентация PowerPoint</vt:lpstr>
      <vt:lpstr>Презентация PowerPoint</vt:lpstr>
      <vt:lpstr>Презентация PowerPoint</vt:lpstr>
      <vt:lpstr>ПОСТАНОВА КМУ від 19 липня 2022 р. № 812  Про затвердження Положення про покладення спеціальних обов’язків на суб’єктів ринку природного газу для забезпечення загальносуспільних інтересів у процесі функціонування ринку природного газу щодо особливостей постачання природного газу виробникам теплової енергії та бюджетним установам  https://www.kmu.gov.ua/npas/pro-zatverdzhennia-polozhennia-pro-pokladennia-i190722-812?fbclid=IwAR32oDMM_pja1oKf4rPM_PNLUHnVLSJQjFcWJa1-JiRSRtV8RijAJDAmwjU</vt:lpstr>
      <vt:lpstr>Положення про покладення спеціальних обов’язків на суб’єктів ринку природного газу для забезпечення загальносуспільних інтересів у процесі функціонування ринку природного газу щодо особливостей постачання природного газу виробникам теплової енергії та бюджетним установам – розміщене відповідно сайті Нафтогаз трейдингу за посиланням  https://www.naftogaztrading.com.ua/documents/order</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Концепція  Zero Waste Event</dc:title>
  <dc:creator>Oleksandr Muratov</dc:creator>
  <cp:lastModifiedBy>Image&amp;Matros ®</cp:lastModifiedBy>
  <cp:revision>574</cp:revision>
  <dcterms:modified xsi:type="dcterms:W3CDTF">2022-10-06T13:14:30Z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0x010100E37E52C018618B41A7229444032E1263</vt:lpwstr>
  </property>
</Properties>
</file>