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1" r:id="rId6"/>
    <p:sldId id="258" r:id="rId7"/>
    <p:sldId id="263" r:id="rId8"/>
    <p:sldId id="262" r:id="rId9"/>
    <p:sldId id="276" r:id="rId10"/>
    <p:sldId id="275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180E1-1117-4619-980C-C37BAE461E10}" v="1" dt="2022-06-21T06:49:45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Mishyna" userId="923ccc31-e85d-4ff0-8489-ed461a35fdf7" providerId="ADAL" clId="{505180E1-1117-4619-980C-C37BAE461E10}"/>
    <pc:docChg chg="undo custSel modSld">
      <pc:chgData name="Natalia Mishyna" userId="923ccc31-e85d-4ff0-8489-ed461a35fdf7" providerId="ADAL" clId="{505180E1-1117-4619-980C-C37BAE461E10}" dt="2022-06-21T06:54:26.197" v="37" actId="1076"/>
      <pc:docMkLst>
        <pc:docMk/>
      </pc:docMkLst>
      <pc:sldChg chg="addSp delSp modSp mod">
        <pc:chgData name="Natalia Mishyna" userId="923ccc31-e85d-4ff0-8489-ed461a35fdf7" providerId="ADAL" clId="{505180E1-1117-4619-980C-C37BAE461E10}" dt="2022-06-21T06:54:26.197" v="37" actId="1076"/>
        <pc:sldMkLst>
          <pc:docMk/>
          <pc:sldMk cId="2588535444" sldId="256"/>
        </pc:sldMkLst>
        <pc:spChg chg="mod">
          <ac:chgData name="Natalia Mishyna" userId="923ccc31-e85d-4ff0-8489-ed461a35fdf7" providerId="ADAL" clId="{505180E1-1117-4619-980C-C37BAE461E10}" dt="2022-06-21T06:54:26.197" v="37" actId="1076"/>
          <ac:spMkLst>
            <pc:docMk/>
            <pc:sldMk cId="2588535444" sldId="256"/>
            <ac:spMk id="2" creationId="{0ADA53BC-C9AA-48B1-8F1D-9BB78C1B1C29}"/>
          </ac:spMkLst>
        </pc:spChg>
        <pc:spChg chg="del mod">
          <ac:chgData name="Natalia Mishyna" userId="923ccc31-e85d-4ff0-8489-ed461a35fdf7" providerId="ADAL" clId="{505180E1-1117-4619-980C-C37BAE461E10}" dt="2022-06-21T06:54:19.460" v="35" actId="478"/>
          <ac:spMkLst>
            <pc:docMk/>
            <pc:sldMk cId="2588535444" sldId="256"/>
            <ac:spMk id="3" creationId="{FCD3607D-27F5-49E3-ACBD-F59269CDD0B7}"/>
          </ac:spMkLst>
        </pc:spChg>
        <pc:spChg chg="add del mod">
          <ac:chgData name="Natalia Mishyna" userId="923ccc31-e85d-4ff0-8489-ed461a35fdf7" providerId="ADAL" clId="{505180E1-1117-4619-980C-C37BAE461E10}" dt="2022-06-21T06:54:23.790" v="36" actId="478"/>
          <ac:spMkLst>
            <pc:docMk/>
            <pc:sldMk cId="2588535444" sldId="256"/>
            <ac:spMk id="10" creationId="{0A5337AE-710B-A5D0-C58B-AC7EAA0A46A2}"/>
          </ac:spMkLst>
        </pc:spChg>
        <pc:picChg chg="ord">
          <ac:chgData name="Natalia Mishyna" userId="923ccc31-e85d-4ff0-8489-ed461a35fdf7" providerId="ADAL" clId="{505180E1-1117-4619-980C-C37BAE461E10}" dt="2022-06-21T06:50:19.148" v="15" actId="166"/>
          <ac:picMkLst>
            <pc:docMk/>
            <pc:sldMk cId="2588535444" sldId="256"/>
            <ac:picMk id="7" creationId="{6CB02C50-DEE4-5E7C-99B4-5D92B7EEAA98}"/>
          </ac:picMkLst>
        </pc:picChg>
        <pc:picChg chg="add mod">
          <ac:chgData name="Natalia Mishyna" userId="923ccc31-e85d-4ff0-8489-ed461a35fdf7" providerId="ADAL" clId="{505180E1-1117-4619-980C-C37BAE461E10}" dt="2022-06-21T06:50:21.978" v="16" actId="1076"/>
          <ac:picMkLst>
            <pc:docMk/>
            <pc:sldMk cId="2588535444" sldId="256"/>
            <ac:picMk id="8" creationId="{146CDFF2-FE8F-B4D2-211F-1A61B311B6F0}"/>
          </ac:picMkLst>
        </pc:picChg>
      </pc:sldChg>
    </pc:docChg>
  </pc:docChgLst>
  <pc:docChgLst>
    <pc:chgData name="Natalia Mishyna" userId="923ccc31-e85d-4ff0-8489-ed461a35fdf7" providerId="ADAL" clId="{E377B16D-F40F-45DF-90A7-EC1661BF67B3}"/>
    <pc:docChg chg="undo custSel modSld">
      <pc:chgData name="Natalia Mishyna" userId="923ccc31-e85d-4ff0-8489-ed461a35fdf7" providerId="ADAL" clId="{E377B16D-F40F-45DF-90A7-EC1661BF67B3}" dt="2022-06-14T12:50:21.834" v="201" actId="1076"/>
      <pc:docMkLst>
        <pc:docMk/>
      </pc:docMkLst>
      <pc:sldChg chg="addSp delSp modSp mod">
        <pc:chgData name="Natalia Mishyna" userId="923ccc31-e85d-4ff0-8489-ed461a35fdf7" providerId="ADAL" clId="{E377B16D-F40F-45DF-90A7-EC1661BF67B3}" dt="2022-06-14T12:47:02.600" v="122" actId="14100"/>
        <pc:sldMkLst>
          <pc:docMk/>
          <pc:sldMk cId="2588535444" sldId="256"/>
        </pc:sldMkLst>
        <pc:picChg chg="mod">
          <ac:chgData name="Natalia Mishyna" userId="923ccc31-e85d-4ff0-8489-ed461a35fdf7" providerId="ADAL" clId="{E377B16D-F40F-45DF-90A7-EC1661BF67B3}" dt="2022-06-14T12:47:02.600" v="122" actId="14100"/>
          <ac:picMkLst>
            <pc:docMk/>
            <pc:sldMk cId="2588535444" sldId="256"/>
            <ac:picMk id="4" creationId="{5B084342-816C-5C38-9D31-28662B2A0AF8}"/>
          </ac:picMkLst>
        </pc:picChg>
        <pc:picChg chg="del">
          <ac:chgData name="Natalia Mishyna" userId="923ccc31-e85d-4ff0-8489-ed461a35fdf7" providerId="ADAL" clId="{E377B16D-F40F-45DF-90A7-EC1661BF67B3}" dt="2022-06-14T12:46:34.168" v="110" actId="478"/>
          <ac:picMkLst>
            <pc:docMk/>
            <pc:sldMk cId="2588535444" sldId="256"/>
            <ac:picMk id="5" creationId="{18D9BCCB-9FFC-7019-DAB5-1EB8607C70C6}"/>
          </ac:picMkLst>
        </pc:picChg>
        <pc:picChg chg="add mod">
          <ac:chgData name="Natalia Mishyna" userId="923ccc31-e85d-4ff0-8489-ed461a35fdf7" providerId="ADAL" clId="{E377B16D-F40F-45DF-90A7-EC1661BF67B3}" dt="2022-06-14T12:46:34.980" v="111"/>
          <ac:picMkLst>
            <pc:docMk/>
            <pc:sldMk cId="2588535444" sldId="256"/>
            <ac:picMk id="7" creationId="{6CB02C50-DEE4-5E7C-99B4-5D92B7EEAA98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23.586" v="151" actId="20577"/>
        <pc:sldMkLst>
          <pc:docMk/>
          <pc:sldMk cId="3733351215" sldId="257"/>
        </pc:sldMkLst>
        <pc:spChg chg="mod">
          <ac:chgData name="Natalia Mishyna" userId="923ccc31-e85d-4ff0-8489-ed461a35fdf7" providerId="ADAL" clId="{E377B16D-F40F-45DF-90A7-EC1661BF67B3}" dt="2022-06-14T12:47:23.586" v="151" actId="20577"/>
          <ac:spMkLst>
            <pc:docMk/>
            <pc:sldMk cId="3733351215" sldId="257"/>
            <ac:spMk id="3" creationId="{558AF7B8-1152-482F-8938-EAD92B4C1C2D}"/>
          </ac:spMkLst>
        </pc:spChg>
        <pc:picChg chg="add del mod">
          <ac:chgData name="Natalia Mishyna" userId="923ccc31-e85d-4ff0-8489-ed461a35fdf7" providerId="ADAL" clId="{E377B16D-F40F-45DF-90A7-EC1661BF67B3}" dt="2022-06-14T12:46:31.665" v="109" actId="478"/>
          <ac:picMkLst>
            <pc:docMk/>
            <pc:sldMk cId="3733351215" sldId="257"/>
            <ac:picMk id="4" creationId="{CBAECC0C-E645-FFCD-D1A6-65FF1F9ED4D4}"/>
          </ac:picMkLst>
        </pc:picChg>
        <pc:picChg chg="add mod">
          <ac:chgData name="Natalia Mishyna" userId="923ccc31-e85d-4ff0-8489-ed461a35fdf7" providerId="ADAL" clId="{E377B16D-F40F-45DF-90A7-EC1661BF67B3}" dt="2022-06-14T12:43:33.933" v="46"/>
          <ac:picMkLst>
            <pc:docMk/>
            <pc:sldMk cId="3733351215" sldId="257"/>
            <ac:picMk id="5" creationId="{21149EBF-BDE1-9F59-FC9F-753472013C58}"/>
          </ac:picMkLst>
        </pc:picChg>
        <pc:picChg chg="add mod">
          <ac:chgData name="Natalia Mishyna" userId="923ccc31-e85d-4ff0-8489-ed461a35fdf7" providerId="ADAL" clId="{E377B16D-F40F-45DF-90A7-EC1661BF67B3}" dt="2022-06-14T12:46:36.860" v="112"/>
          <ac:picMkLst>
            <pc:docMk/>
            <pc:sldMk cId="3733351215" sldId="257"/>
            <ac:picMk id="6" creationId="{B7171656-2009-5A49-E353-68C69E9A86EC}"/>
          </ac:picMkLst>
        </pc:picChg>
        <pc:picChg chg="add mod">
          <ac:chgData name="Natalia Mishyna" userId="923ccc31-e85d-4ff0-8489-ed461a35fdf7" providerId="ADAL" clId="{E377B16D-F40F-45DF-90A7-EC1661BF67B3}" dt="2022-06-14T12:47:08.565" v="123"/>
          <ac:picMkLst>
            <pc:docMk/>
            <pc:sldMk cId="3733351215" sldId="257"/>
            <ac:picMk id="7" creationId="{FA9F0234-46A1-2EB8-1DA0-54B531053055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12.579" v="125"/>
        <pc:sldMkLst>
          <pc:docMk/>
          <pc:sldMk cId="3111298392" sldId="258"/>
        </pc:sldMkLst>
        <pc:picChg chg="add del mod">
          <ac:chgData name="Natalia Mishyna" userId="923ccc31-e85d-4ff0-8489-ed461a35fdf7" providerId="ADAL" clId="{E377B16D-F40F-45DF-90A7-EC1661BF67B3}" dt="2022-06-14T12:46:28.819" v="107" actId="478"/>
          <ac:picMkLst>
            <pc:docMk/>
            <pc:sldMk cId="3111298392" sldId="258"/>
            <ac:picMk id="4" creationId="{087BD1F1-D00D-091D-EBBD-B462B84E07A7}"/>
          </ac:picMkLst>
        </pc:picChg>
        <pc:picChg chg="add mod">
          <ac:chgData name="Natalia Mishyna" userId="923ccc31-e85d-4ff0-8489-ed461a35fdf7" providerId="ADAL" clId="{E377B16D-F40F-45DF-90A7-EC1661BF67B3}" dt="2022-06-14T12:43:37.577" v="48"/>
          <ac:picMkLst>
            <pc:docMk/>
            <pc:sldMk cId="3111298392" sldId="258"/>
            <ac:picMk id="5" creationId="{D348A52F-FE57-A1A7-1064-6D0DA8313921}"/>
          </ac:picMkLst>
        </pc:picChg>
        <pc:picChg chg="add mod">
          <ac:chgData name="Natalia Mishyna" userId="923ccc31-e85d-4ff0-8489-ed461a35fdf7" providerId="ADAL" clId="{E377B16D-F40F-45DF-90A7-EC1661BF67B3}" dt="2022-06-14T12:46:42.570" v="114"/>
          <ac:picMkLst>
            <pc:docMk/>
            <pc:sldMk cId="3111298392" sldId="258"/>
            <ac:picMk id="6" creationId="{5297D273-CD5C-0C3C-E242-3A5B6069FCDC}"/>
          </ac:picMkLst>
        </pc:picChg>
        <pc:picChg chg="add mod">
          <ac:chgData name="Natalia Mishyna" userId="923ccc31-e85d-4ff0-8489-ed461a35fdf7" providerId="ADAL" clId="{E377B16D-F40F-45DF-90A7-EC1661BF67B3}" dt="2022-06-14T12:47:12.579" v="125"/>
          <ac:picMkLst>
            <pc:docMk/>
            <pc:sldMk cId="3111298392" sldId="258"/>
            <ac:picMk id="7" creationId="{A9412587-BD37-DF13-5E5C-3F64272742CF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46.864" v="174" actId="20577"/>
        <pc:sldMkLst>
          <pc:docMk/>
          <pc:sldMk cId="245709797" sldId="259"/>
        </pc:sldMkLst>
        <pc:spChg chg="mod">
          <ac:chgData name="Natalia Mishyna" userId="923ccc31-e85d-4ff0-8489-ed461a35fdf7" providerId="ADAL" clId="{E377B16D-F40F-45DF-90A7-EC1661BF67B3}" dt="2022-06-14T12:47:46.864" v="174" actId="20577"/>
          <ac:spMkLst>
            <pc:docMk/>
            <pc:sldMk cId="245709797" sldId="259"/>
            <ac:spMk id="3" creationId="{D2C0C149-01B7-4C43-9A4B-29ED4695B454}"/>
          </ac:spMkLst>
        </pc:spChg>
        <pc:picChg chg="add del mod">
          <ac:chgData name="Natalia Mishyna" userId="923ccc31-e85d-4ff0-8489-ed461a35fdf7" providerId="ADAL" clId="{E377B16D-F40F-45DF-90A7-EC1661BF67B3}" dt="2022-06-14T12:46:27.012" v="106" actId="478"/>
          <ac:picMkLst>
            <pc:docMk/>
            <pc:sldMk cId="245709797" sldId="259"/>
            <ac:picMk id="4" creationId="{D7D30021-7D25-038A-2DEC-74C6DBF5A2AE}"/>
          </ac:picMkLst>
        </pc:picChg>
        <pc:picChg chg="add mod">
          <ac:chgData name="Natalia Mishyna" userId="923ccc31-e85d-4ff0-8489-ed461a35fdf7" providerId="ADAL" clId="{E377B16D-F40F-45DF-90A7-EC1661BF67B3}" dt="2022-06-14T12:43:39.514" v="49"/>
          <ac:picMkLst>
            <pc:docMk/>
            <pc:sldMk cId="245709797" sldId="259"/>
            <ac:picMk id="5" creationId="{308D529B-B61B-DD84-8811-B23406CC71B4}"/>
          </ac:picMkLst>
        </pc:picChg>
        <pc:picChg chg="add mod">
          <ac:chgData name="Natalia Mishyna" userId="923ccc31-e85d-4ff0-8489-ed461a35fdf7" providerId="ADAL" clId="{E377B16D-F40F-45DF-90A7-EC1661BF67B3}" dt="2022-06-14T12:46:44.317" v="115"/>
          <ac:picMkLst>
            <pc:docMk/>
            <pc:sldMk cId="245709797" sldId="259"/>
            <ac:picMk id="6" creationId="{86D5344E-C1B2-4A77-87ED-5159A97CCB77}"/>
          </ac:picMkLst>
        </pc:picChg>
        <pc:picChg chg="add mod">
          <ac:chgData name="Natalia Mishyna" userId="923ccc31-e85d-4ff0-8489-ed461a35fdf7" providerId="ADAL" clId="{E377B16D-F40F-45DF-90A7-EC1661BF67B3}" dt="2022-06-14T12:47:43.417" v="172"/>
          <ac:picMkLst>
            <pc:docMk/>
            <pc:sldMk cId="245709797" sldId="259"/>
            <ac:picMk id="7" creationId="{12650D40-5C6A-1F7A-8FAF-B0EA40660751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32.982" v="189" actId="790"/>
        <pc:sldMkLst>
          <pc:docMk/>
          <pc:sldMk cId="1270367830" sldId="260"/>
        </pc:sldMkLst>
        <pc:spChg chg="mod">
          <ac:chgData name="Natalia Mishyna" userId="923ccc31-e85d-4ff0-8489-ed461a35fdf7" providerId="ADAL" clId="{E377B16D-F40F-45DF-90A7-EC1661BF67B3}" dt="2022-06-14T12:48:32.982" v="189" actId="790"/>
          <ac:spMkLst>
            <pc:docMk/>
            <pc:sldMk cId="1270367830" sldId="260"/>
            <ac:spMk id="3" creationId="{B1F90AE8-0902-43B7-B29C-6183C6A1F06B}"/>
          </ac:spMkLst>
        </pc:spChg>
        <pc:picChg chg="add mod">
          <ac:chgData name="Natalia Mishyna" userId="923ccc31-e85d-4ff0-8489-ed461a35fdf7" providerId="ADAL" clId="{E377B16D-F40F-45DF-90A7-EC1661BF67B3}" dt="2022-06-14T12:44:59.543" v="71"/>
          <ac:picMkLst>
            <pc:docMk/>
            <pc:sldMk cId="1270367830" sldId="260"/>
            <ac:picMk id="4" creationId="{22834AC7-F7AF-720E-9936-DECC18C5F8D3}"/>
          </ac:picMkLst>
        </pc:picChg>
        <pc:picChg chg="add del mod">
          <ac:chgData name="Natalia Mishyna" userId="923ccc31-e85d-4ff0-8489-ed461a35fdf7" providerId="ADAL" clId="{E377B16D-F40F-45DF-90A7-EC1661BF67B3}" dt="2022-06-14T12:45:39.773" v="84" actId="478"/>
          <ac:picMkLst>
            <pc:docMk/>
            <pc:sldMk cId="1270367830" sldId="260"/>
            <ac:picMk id="5" creationId="{8DF24B2E-7C06-23EF-8098-2B083C7092F0}"/>
          </ac:picMkLst>
        </pc:picChg>
        <pc:picChg chg="add del mod">
          <ac:chgData name="Natalia Mishyna" userId="923ccc31-e85d-4ff0-8489-ed461a35fdf7" providerId="ADAL" clId="{E377B16D-F40F-45DF-90A7-EC1661BF67B3}" dt="2022-06-14T12:45:26.915" v="80"/>
          <ac:picMkLst>
            <pc:docMk/>
            <pc:sldMk cId="1270367830" sldId="260"/>
            <ac:picMk id="6" creationId="{75E869D0-655C-F601-60DE-111C49AC9506}"/>
          </ac:picMkLst>
        </pc:picChg>
        <pc:picChg chg="add mod">
          <ac:chgData name="Natalia Mishyna" userId="923ccc31-e85d-4ff0-8489-ed461a35fdf7" providerId="ADAL" clId="{E377B16D-F40F-45DF-90A7-EC1661BF67B3}" dt="2022-06-14T12:45:40.758" v="85"/>
          <ac:picMkLst>
            <pc:docMk/>
            <pc:sldMk cId="1270367830" sldId="260"/>
            <ac:picMk id="7" creationId="{ACF483D7-5DF6-0388-276F-0513CDFE7290}"/>
          </ac:picMkLst>
        </pc:picChg>
        <pc:picChg chg="add mod">
          <ac:chgData name="Natalia Mishyna" userId="923ccc31-e85d-4ff0-8489-ed461a35fdf7" providerId="ADAL" clId="{E377B16D-F40F-45DF-90A7-EC1661BF67B3}" dt="2022-06-14T12:48:23.712" v="187"/>
          <ac:picMkLst>
            <pc:docMk/>
            <pc:sldMk cId="1270367830" sldId="260"/>
            <ac:picMk id="8" creationId="{12F6ACB0-809C-1EE4-C460-6AF8A895201C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35.705" v="171" actId="20577"/>
        <pc:sldMkLst>
          <pc:docMk/>
          <pc:sldMk cId="3655181399" sldId="261"/>
        </pc:sldMkLst>
        <pc:spChg chg="mod">
          <ac:chgData name="Natalia Mishyna" userId="923ccc31-e85d-4ff0-8489-ed461a35fdf7" providerId="ADAL" clId="{E377B16D-F40F-45DF-90A7-EC1661BF67B3}" dt="2022-06-14T12:47:35.705" v="171" actId="20577"/>
          <ac:spMkLst>
            <pc:docMk/>
            <pc:sldMk cId="3655181399" sldId="261"/>
            <ac:spMk id="3" creationId="{85BDC157-B5B7-451C-8C5F-D14CFB62E267}"/>
          </ac:spMkLst>
        </pc:spChg>
        <pc:picChg chg="add del mod">
          <ac:chgData name="Natalia Mishyna" userId="923ccc31-e85d-4ff0-8489-ed461a35fdf7" providerId="ADAL" clId="{E377B16D-F40F-45DF-90A7-EC1661BF67B3}" dt="2022-06-14T12:46:30.245" v="108" actId="478"/>
          <ac:picMkLst>
            <pc:docMk/>
            <pc:sldMk cId="3655181399" sldId="261"/>
            <ac:picMk id="4" creationId="{227E5037-A874-92D6-C174-2D6D5972C9A5}"/>
          </ac:picMkLst>
        </pc:picChg>
        <pc:picChg chg="add mod">
          <ac:chgData name="Natalia Mishyna" userId="923ccc31-e85d-4ff0-8489-ed461a35fdf7" providerId="ADAL" clId="{E377B16D-F40F-45DF-90A7-EC1661BF67B3}" dt="2022-06-14T12:43:35.830" v="47"/>
          <ac:picMkLst>
            <pc:docMk/>
            <pc:sldMk cId="3655181399" sldId="261"/>
            <ac:picMk id="5" creationId="{8DDDE94B-4E5B-DD45-0E5A-380BB3528E13}"/>
          </ac:picMkLst>
        </pc:picChg>
        <pc:picChg chg="add mod">
          <ac:chgData name="Natalia Mishyna" userId="923ccc31-e85d-4ff0-8489-ed461a35fdf7" providerId="ADAL" clId="{E377B16D-F40F-45DF-90A7-EC1661BF67B3}" dt="2022-06-14T12:46:40.215" v="113"/>
          <ac:picMkLst>
            <pc:docMk/>
            <pc:sldMk cId="3655181399" sldId="261"/>
            <ac:picMk id="6" creationId="{9DD998D1-C684-22FB-EBD4-D11A94F7D74D}"/>
          </ac:picMkLst>
        </pc:picChg>
        <pc:picChg chg="add mod">
          <ac:chgData name="Natalia Mishyna" userId="923ccc31-e85d-4ff0-8489-ed461a35fdf7" providerId="ADAL" clId="{E377B16D-F40F-45DF-90A7-EC1661BF67B3}" dt="2022-06-14T12:47:10.400" v="124"/>
          <ac:picMkLst>
            <pc:docMk/>
            <pc:sldMk cId="3655181399" sldId="261"/>
            <ac:picMk id="7" creationId="{DC84E0B7-F22A-3292-FE48-82CD5243F602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52.191" v="175"/>
        <pc:sldMkLst>
          <pc:docMk/>
          <pc:sldMk cId="3912827428" sldId="262"/>
        </pc:sldMkLst>
        <pc:picChg chg="add del mod">
          <ac:chgData name="Natalia Mishyna" userId="923ccc31-e85d-4ff0-8489-ed461a35fdf7" providerId="ADAL" clId="{E377B16D-F40F-45DF-90A7-EC1661BF67B3}" dt="2022-06-14T12:46:24.120" v="105" actId="478"/>
          <ac:picMkLst>
            <pc:docMk/>
            <pc:sldMk cId="3912827428" sldId="262"/>
            <ac:picMk id="4" creationId="{EE586F6C-0BF3-A38D-31B8-15C9AFC4F4D0}"/>
          </ac:picMkLst>
        </pc:picChg>
        <pc:picChg chg="add mod">
          <ac:chgData name="Natalia Mishyna" userId="923ccc31-e85d-4ff0-8489-ed461a35fdf7" providerId="ADAL" clId="{E377B16D-F40F-45DF-90A7-EC1661BF67B3}" dt="2022-06-14T12:43:41.515" v="50"/>
          <ac:picMkLst>
            <pc:docMk/>
            <pc:sldMk cId="3912827428" sldId="262"/>
            <ac:picMk id="5" creationId="{3C8941A2-8EE6-F3B6-658E-DE49E0BC1830}"/>
          </ac:picMkLst>
        </pc:picChg>
        <pc:picChg chg="add mod">
          <ac:chgData name="Natalia Mishyna" userId="923ccc31-e85d-4ff0-8489-ed461a35fdf7" providerId="ADAL" clId="{E377B16D-F40F-45DF-90A7-EC1661BF67B3}" dt="2022-06-14T12:46:45.942" v="116"/>
          <ac:picMkLst>
            <pc:docMk/>
            <pc:sldMk cId="3912827428" sldId="262"/>
            <ac:picMk id="6" creationId="{0EFE6CAE-4528-9D00-2553-BE196B69F223}"/>
          </ac:picMkLst>
        </pc:picChg>
        <pc:picChg chg="add mod">
          <ac:chgData name="Natalia Mishyna" userId="923ccc31-e85d-4ff0-8489-ed461a35fdf7" providerId="ADAL" clId="{E377B16D-F40F-45DF-90A7-EC1661BF67B3}" dt="2022-06-14T12:47:52.191" v="175"/>
          <ac:picMkLst>
            <pc:docMk/>
            <pc:sldMk cId="3912827428" sldId="262"/>
            <ac:picMk id="7" creationId="{44AA0A1B-C744-A728-D182-8BF666E54745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55.776" v="176"/>
        <pc:sldMkLst>
          <pc:docMk/>
          <pc:sldMk cId="2186314234" sldId="263"/>
        </pc:sldMkLst>
        <pc:picChg chg="add del mod">
          <ac:chgData name="Natalia Mishyna" userId="923ccc31-e85d-4ff0-8489-ed461a35fdf7" providerId="ADAL" clId="{E377B16D-F40F-45DF-90A7-EC1661BF67B3}" dt="2022-06-14T12:46:22.323" v="104" actId="478"/>
          <ac:picMkLst>
            <pc:docMk/>
            <pc:sldMk cId="2186314234" sldId="263"/>
            <ac:picMk id="4" creationId="{57C3EBA7-D647-861F-E074-F5DBF2E6BE08}"/>
          </ac:picMkLst>
        </pc:picChg>
        <pc:picChg chg="add mod">
          <ac:chgData name="Natalia Mishyna" userId="923ccc31-e85d-4ff0-8489-ed461a35fdf7" providerId="ADAL" clId="{E377B16D-F40F-45DF-90A7-EC1661BF67B3}" dt="2022-06-14T12:43:44.779" v="51"/>
          <ac:picMkLst>
            <pc:docMk/>
            <pc:sldMk cId="2186314234" sldId="263"/>
            <ac:picMk id="5" creationId="{07D805FD-E874-F51D-1969-0DC31F32924C}"/>
          </ac:picMkLst>
        </pc:picChg>
        <pc:picChg chg="add mod">
          <ac:chgData name="Natalia Mishyna" userId="923ccc31-e85d-4ff0-8489-ed461a35fdf7" providerId="ADAL" clId="{E377B16D-F40F-45DF-90A7-EC1661BF67B3}" dt="2022-06-14T12:46:47.922" v="117"/>
          <ac:picMkLst>
            <pc:docMk/>
            <pc:sldMk cId="2186314234" sldId="263"/>
            <ac:picMk id="6" creationId="{5F79E3D6-C609-1F83-0387-C708EC8E92F1}"/>
          </ac:picMkLst>
        </pc:picChg>
        <pc:picChg chg="add mod">
          <ac:chgData name="Natalia Mishyna" userId="923ccc31-e85d-4ff0-8489-ed461a35fdf7" providerId="ADAL" clId="{E377B16D-F40F-45DF-90A7-EC1661BF67B3}" dt="2022-06-14T12:47:55.776" v="176"/>
          <ac:picMkLst>
            <pc:docMk/>
            <pc:sldMk cId="2186314234" sldId="263"/>
            <ac:picMk id="7" creationId="{2800A2A7-F855-2EBB-DC8E-134D85C5C117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7:58.222" v="177"/>
        <pc:sldMkLst>
          <pc:docMk/>
          <pc:sldMk cId="1327139180" sldId="264"/>
        </pc:sldMkLst>
        <pc:spChg chg="del mod">
          <ac:chgData name="Natalia Mishyna" userId="923ccc31-e85d-4ff0-8489-ed461a35fdf7" providerId="ADAL" clId="{E377B16D-F40F-45DF-90A7-EC1661BF67B3}" dt="2022-06-14T12:41:20.225" v="15" actId="478"/>
          <ac:spMkLst>
            <pc:docMk/>
            <pc:sldMk cId="1327139180" sldId="264"/>
            <ac:spMk id="2" creationId="{77459789-DFE7-4C10-A47F-D15E4B1A7B3F}"/>
          </ac:spMkLst>
        </pc:spChg>
        <pc:spChg chg="del mod">
          <ac:chgData name="Natalia Mishyna" userId="923ccc31-e85d-4ff0-8489-ed461a35fdf7" providerId="ADAL" clId="{E377B16D-F40F-45DF-90A7-EC1661BF67B3}" dt="2022-06-14T12:41:31.483" v="19" actId="478"/>
          <ac:spMkLst>
            <pc:docMk/>
            <pc:sldMk cId="1327139180" sldId="264"/>
            <ac:spMk id="3" creationId="{BACBDB76-878A-4E4D-A4D3-BDD31702706B}"/>
          </ac:spMkLst>
        </pc:spChg>
        <pc:spChg chg="add del mod">
          <ac:chgData name="Natalia Mishyna" userId="923ccc31-e85d-4ff0-8489-ed461a35fdf7" providerId="ADAL" clId="{E377B16D-F40F-45DF-90A7-EC1661BF67B3}" dt="2022-06-14T12:41:30.505" v="18" actId="478"/>
          <ac:spMkLst>
            <pc:docMk/>
            <pc:sldMk cId="1327139180" sldId="264"/>
            <ac:spMk id="7" creationId="{7C46E899-D270-AA19-91E1-464CBE1212BF}"/>
          </ac:spMkLst>
        </pc:spChg>
        <pc:picChg chg="add mod">
          <ac:chgData name="Natalia Mishyna" userId="923ccc31-e85d-4ff0-8489-ed461a35fdf7" providerId="ADAL" clId="{E377B16D-F40F-45DF-90A7-EC1661BF67B3}" dt="2022-06-14T12:43:52.024" v="54" actId="1076"/>
          <ac:picMkLst>
            <pc:docMk/>
            <pc:sldMk cId="1327139180" sldId="264"/>
            <ac:picMk id="5" creationId="{CD5455F3-F9E5-F97A-F117-7671575E0905}"/>
          </ac:picMkLst>
        </pc:picChg>
        <pc:picChg chg="add del mod">
          <ac:chgData name="Natalia Mishyna" userId="923ccc31-e85d-4ff0-8489-ed461a35fdf7" providerId="ADAL" clId="{E377B16D-F40F-45DF-90A7-EC1661BF67B3}" dt="2022-06-14T12:46:20.139" v="103" actId="478"/>
          <ac:picMkLst>
            <pc:docMk/>
            <pc:sldMk cId="1327139180" sldId="264"/>
            <ac:picMk id="8" creationId="{DE34DDBD-31D7-2D25-C3D0-318B7191F38F}"/>
          </ac:picMkLst>
        </pc:picChg>
        <pc:picChg chg="add mod">
          <ac:chgData name="Natalia Mishyna" userId="923ccc31-e85d-4ff0-8489-ed461a35fdf7" providerId="ADAL" clId="{E377B16D-F40F-45DF-90A7-EC1661BF67B3}" dt="2022-06-14T12:43:46.831" v="52"/>
          <ac:picMkLst>
            <pc:docMk/>
            <pc:sldMk cId="1327139180" sldId="264"/>
            <ac:picMk id="9" creationId="{048C29B6-4DE3-0ADB-CC70-6B4EF5EB2C12}"/>
          </ac:picMkLst>
        </pc:picChg>
        <pc:picChg chg="add mod">
          <ac:chgData name="Natalia Mishyna" userId="923ccc31-e85d-4ff0-8489-ed461a35fdf7" providerId="ADAL" clId="{E377B16D-F40F-45DF-90A7-EC1661BF67B3}" dt="2022-06-14T12:46:49.870" v="118"/>
          <ac:picMkLst>
            <pc:docMk/>
            <pc:sldMk cId="1327139180" sldId="264"/>
            <ac:picMk id="10" creationId="{F100D52E-2183-BEDC-A801-C545259A07D8}"/>
          </ac:picMkLst>
        </pc:picChg>
        <pc:picChg chg="add mod">
          <ac:chgData name="Natalia Mishyna" userId="923ccc31-e85d-4ff0-8489-ed461a35fdf7" providerId="ADAL" clId="{E377B16D-F40F-45DF-90A7-EC1661BF67B3}" dt="2022-06-14T12:47:58.222" v="177"/>
          <ac:picMkLst>
            <pc:docMk/>
            <pc:sldMk cId="1327139180" sldId="264"/>
            <ac:picMk id="11" creationId="{C5ED5FFE-8763-B747-5A65-2C27D0E8D44C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00.552" v="178"/>
        <pc:sldMkLst>
          <pc:docMk/>
          <pc:sldMk cId="628672216" sldId="265"/>
        </pc:sldMkLst>
        <pc:spChg chg="del">
          <ac:chgData name="Natalia Mishyna" userId="923ccc31-e85d-4ff0-8489-ed461a35fdf7" providerId="ADAL" clId="{E377B16D-F40F-45DF-90A7-EC1661BF67B3}" dt="2022-06-14T12:42:11.487" v="23" actId="478"/>
          <ac:spMkLst>
            <pc:docMk/>
            <pc:sldMk cId="628672216" sldId="265"/>
            <ac:spMk id="2" creationId="{C07C1786-6598-4F45-BF8A-83A38DE97DEA}"/>
          </ac:spMkLst>
        </pc:spChg>
        <pc:spChg chg="del">
          <ac:chgData name="Natalia Mishyna" userId="923ccc31-e85d-4ff0-8489-ed461a35fdf7" providerId="ADAL" clId="{E377B16D-F40F-45DF-90A7-EC1661BF67B3}" dt="2022-06-14T12:42:09.492" v="22" actId="478"/>
          <ac:spMkLst>
            <pc:docMk/>
            <pc:sldMk cId="628672216" sldId="265"/>
            <ac:spMk id="3" creationId="{36874F53-9EB9-4DF5-AE30-C987854D4037}"/>
          </ac:spMkLst>
        </pc:spChg>
        <pc:spChg chg="add mod">
          <ac:chgData name="Natalia Mishyna" userId="923ccc31-e85d-4ff0-8489-ed461a35fdf7" providerId="ADAL" clId="{E377B16D-F40F-45DF-90A7-EC1661BF67B3}" dt="2022-06-14T12:42:09.492" v="22" actId="478"/>
          <ac:spMkLst>
            <pc:docMk/>
            <pc:sldMk cId="628672216" sldId="265"/>
            <ac:spMk id="5" creationId="{247F7286-6618-9AB7-07BB-134C383CF101}"/>
          </ac:spMkLst>
        </pc:spChg>
        <pc:spChg chg="add mod">
          <ac:chgData name="Natalia Mishyna" userId="923ccc31-e85d-4ff0-8489-ed461a35fdf7" providerId="ADAL" clId="{E377B16D-F40F-45DF-90A7-EC1661BF67B3}" dt="2022-06-14T12:42:11.487" v="23" actId="478"/>
          <ac:spMkLst>
            <pc:docMk/>
            <pc:sldMk cId="628672216" sldId="265"/>
            <ac:spMk id="7" creationId="{C6CA5A99-EE84-C4B5-E26D-B90820F66101}"/>
          </ac:spMkLst>
        </pc:spChg>
        <pc:picChg chg="add mod">
          <ac:chgData name="Natalia Mishyna" userId="923ccc31-e85d-4ff0-8489-ed461a35fdf7" providerId="ADAL" clId="{E377B16D-F40F-45DF-90A7-EC1661BF67B3}" dt="2022-06-14T12:43:57.131" v="56" actId="14100"/>
          <ac:picMkLst>
            <pc:docMk/>
            <pc:sldMk cId="628672216" sldId="265"/>
            <ac:picMk id="9" creationId="{39977A6B-22F7-8857-9514-C9B919401308}"/>
          </ac:picMkLst>
        </pc:picChg>
        <pc:picChg chg="add del mod">
          <ac:chgData name="Natalia Mishyna" userId="923ccc31-e85d-4ff0-8489-ed461a35fdf7" providerId="ADAL" clId="{E377B16D-F40F-45DF-90A7-EC1661BF67B3}" dt="2022-06-14T12:46:18.104" v="102" actId="478"/>
          <ac:picMkLst>
            <pc:docMk/>
            <pc:sldMk cId="628672216" sldId="265"/>
            <ac:picMk id="10" creationId="{3B9B1D68-68E9-7351-A124-6AA738458866}"/>
          </ac:picMkLst>
        </pc:picChg>
        <pc:picChg chg="add mod">
          <ac:chgData name="Natalia Mishyna" userId="923ccc31-e85d-4ff0-8489-ed461a35fdf7" providerId="ADAL" clId="{E377B16D-F40F-45DF-90A7-EC1661BF67B3}" dt="2022-06-14T12:43:53.609" v="55"/>
          <ac:picMkLst>
            <pc:docMk/>
            <pc:sldMk cId="628672216" sldId="265"/>
            <ac:picMk id="11" creationId="{0BF886B6-A4B3-94A0-2FA2-0838E18B6DA1}"/>
          </ac:picMkLst>
        </pc:picChg>
        <pc:picChg chg="add mod">
          <ac:chgData name="Natalia Mishyna" userId="923ccc31-e85d-4ff0-8489-ed461a35fdf7" providerId="ADAL" clId="{E377B16D-F40F-45DF-90A7-EC1661BF67B3}" dt="2022-06-14T12:46:51.793" v="119"/>
          <ac:picMkLst>
            <pc:docMk/>
            <pc:sldMk cId="628672216" sldId="265"/>
            <ac:picMk id="12" creationId="{B1826F07-A1ED-665F-B0C0-3E5FB3308F86}"/>
          </ac:picMkLst>
        </pc:picChg>
        <pc:picChg chg="add mod">
          <ac:chgData name="Natalia Mishyna" userId="923ccc31-e85d-4ff0-8489-ed461a35fdf7" providerId="ADAL" clId="{E377B16D-F40F-45DF-90A7-EC1661BF67B3}" dt="2022-06-14T12:48:00.552" v="178"/>
          <ac:picMkLst>
            <pc:docMk/>
            <pc:sldMk cId="628672216" sldId="265"/>
            <ac:picMk id="13" creationId="{520BEFEB-9BC5-2560-0AAC-E2DF4F002078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02.939" v="179"/>
        <pc:sldMkLst>
          <pc:docMk/>
          <pc:sldMk cId="3891519302" sldId="266"/>
        </pc:sldMkLst>
        <pc:spChg chg="mod">
          <ac:chgData name="Natalia Mishyna" userId="923ccc31-e85d-4ff0-8489-ed461a35fdf7" providerId="ADAL" clId="{E377B16D-F40F-45DF-90A7-EC1661BF67B3}" dt="2022-06-14T12:42:46.170" v="29" actId="790"/>
          <ac:spMkLst>
            <pc:docMk/>
            <pc:sldMk cId="3891519302" sldId="266"/>
            <ac:spMk id="2" creationId="{A7036DD5-F549-45BF-9091-3F1F5724AFF8}"/>
          </ac:spMkLst>
        </pc:spChg>
        <pc:spChg chg="mod">
          <ac:chgData name="Natalia Mishyna" userId="923ccc31-e85d-4ff0-8489-ed461a35fdf7" providerId="ADAL" clId="{E377B16D-F40F-45DF-90A7-EC1661BF67B3}" dt="2022-06-14T12:42:32.919" v="28" actId="790"/>
          <ac:spMkLst>
            <pc:docMk/>
            <pc:sldMk cId="3891519302" sldId="266"/>
            <ac:spMk id="3" creationId="{8775FDE7-9654-46F1-A86C-246C94936CCD}"/>
          </ac:spMkLst>
        </pc:spChg>
        <pc:picChg chg="add del mod">
          <ac:chgData name="Natalia Mishyna" userId="923ccc31-e85d-4ff0-8489-ed461a35fdf7" providerId="ADAL" clId="{E377B16D-F40F-45DF-90A7-EC1661BF67B3}" dt="2022-06-14T12:46:15.906" v="101" actId="478"/>
          <ac:picMkLst>
            <pc:docMk/>
            <pc:sldMk cId="3891519302" sldId="266"/>
            <ac:picMk id="4" creationId="{7725DC75-9485-EB5F-CCDB-A59CDEEFE241}"/>
          </ac:picMkLst>
        </pc:picChg>
        <pc:picChg chg="add mod">
          <ac:chgData name="Natalia Mishyna" userId="923ccc31-e85d-4ff0-8489-ed461a35fdf7" providerId="ADAL" clId="{E377B16D-F40F-45DF-90A7-EC1661BF67B3}" dt="2022-06-14T12:44:01.937" v="57"/>
          <ac:picMkLst>
            <pc:docMk/>
            <pc:sldMk cId="3891519302" sldId="266"/>
            <ac:picMk id="5" creationId="{C37BA0E5-D5E3-AC88-8809-0117E9AE0537}"/>
          </ac:picMkLst>
        </pc:picChg>
        <pc:picChg chg="add mod">
          <ac:chgData name="Natalia Mishyna" userId="923ccc31-e85d-4ff0-8489-ed461a35fdf7" providerId="ADAL" clId="{E377B16D-F40F-45DF-90A7-EC1661BF67B3}" dt="2022-06-14T12:46:53.814" v="120"/>
          <ac:picMkLst>
            <pc:docMk/>
            <pc:sldMk cId="3891519302" sldId="266"/>
            <ac:picMk id="6" creationId="{9E9A86A6-5361-14D8-E48B-04CA7B9F0EC9}"/>
          </ac:picMkLst>
        </pc:picChg>
        <pc:picChg chg="add mod">
          <ac:chgData name="Natalia Mishyna" userId="923ccc31-e85d-4ff0-8489-ed461a35fdf7" providerId="ADAL" clId="{E377B16D-F40F-45DF-90A7-EC1661BF67B3}" dt="2022-06-14T12:48:02.939" v="179"/>
          <ac:picMkLst>
            <pc:docMk/>
            <pc:sldMk cId="3891519302" sldId="266"/>
            <ac:picMk id="7" creationId="{EAADD321-5CDD-D88A-E8BB-6B4DFD6FB3BD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06.600" v="180"/>
        <pc:sldMkLst>
          <pc:docMk/>
          <pc:sldMk cId="3070525180" sldId="267"/>
        </pc:sldMkLst>
        <pc:spChg chg="mod">
          <ac:chgData name="Natalia Mishyna" userId="923ccc31-e85d-4ff0-8489-ed461a35fdf7" providerId="ADAL" clId="{E377B16D-F40F-45DF-90A7-EC1661BF67B3}" dt="2022-06-14T12:42:51.319" v="30" actId="790"/>
          <ac:spMkLst>
            <pc:docMk/>
            <pc:sldMk cId="3070525180" sldId="267"/>
            <ac:spMk id="2" creationId="{522D300B-231B-4E54-BB05-B6C7EF5B1F9D}"/>
          </ac:spMkLst>
        </pc:spChg>
        <pc:spChg chg="mod">
          <ac:chgData name="Natalia Mishyna" userId="923ccc31-e85d-4ff0-8489-ed461a35fdf7" providerId="ADAL" clId="{E377B16D-F40F-45DF-90A7-EC1661BF67B3}" dt="2022-06-14T12:42:28.090" v="27" actId="790"/>
          <ac:spMkLst>
            <pc:docMk/>
            <pc:sldMk cId="3070525180" sldId="267"/>
            <ac:spMk id="3" creationId="{05B38231-12DD-464E-9FA3-58705F0E02C5}"/>
          </ac:spMkLst>
        </pc:spChg>
        <pc:picChg chg="add del mod">
          <ac:chgData name="Natalia Mishyna" userId="923ccc31-e85d-4ff0-8489-ed461a35fdf7" providerId="ADAL" clId="{E377B16D-F40F-45DF-90A7-EC1661BF67B3}" dt="2022-06-14T12:46:13.894" v="100" actId="478"/>
          <ac:picMkLst>
            <pc:docMk/>
            <pc:sldMk cId="3070525180" sldId="267"/>
            <ac:picMk id="4" creationId="{8569D2FF-F2D8-7973-8E03-3D5F1146E2B2}"/>
          </ac:picMkLst>
        </pc:picChg>
        <pc:picChg chg="add mod">
          <ac:chgData name="Natalia Mishyna" userId="923ccc31-e85d-4ff0-8489-ed461a35fdf7" providerId="ADAL" clId="{E377B16D-F40F-45DF-90A7-EC1661BF67B3}" dt="2022-06-14T12:44:03.817" v="58"/>
          <ac:picMkLst>
            <pc:docMk/>
            <pc:sldMk cId="3070525180" sldId="267"/>
            <ac:picMk id="5" creationId="{C5787F4F-6CAF-7398-1163-B8B7FCF804A3}"/>
          </ac:picMkLst>
        </pc:picChg>
        <pc:picChg chg="add mod">
          <ac:chgData name="Natalia Mishyna" userId="923ccc31-e85d-4ff0-8489-ed461a35fdf7" providerId="ADAL" clId="{E377B16D-F40F-45DF-90A7-EC1661BF67B3}" dt="2022-06-14T12:46:55.725" v="121"/>
          <ac:picMkLst>
            <pc:docMk/>
            <pc:sldMk cId="3070525180" sldId="267"/>
            <ac:picMk id="6" creationId="{D907C367-2B46-3A6A-DD63-8ACEEE71D1EF}"/>
          </ac:picMkLst>
        </pc:picChg>
        <pc:picChg chg="add mod">
          <ac:chgData name="Natalia Mishyna" userId="923ccc31-e85d-4ff0-8489-ed461a35fdf7" providerId="ADAL" clId="{E377B16D-F40F-45DF-90A7-EC1661BF67B3}" dt="2022-06-14T12:48:06.600" v="180"/>
          <ac:picMkLst>
            <pc:docMk/>
            <pc:sldMk cId="3070525180" sldId="267"/>
            <ac:picMk id="7" creationId="{D97D7CCA-BC00-D6EA-BF2B-1FF350C3A6B8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08.622" v="181"/>
        <pc:sldMkLst>
          <pc:docMk/>
          <pc:sldMk cId="2720316219" sldId="268"/>
        </pc:sldMkLst>
        <pc:spChg chg="mod">
          <ac:chgData name="Natalia Mishyna" userId="923ccc31-e85d-4ff0-8489-ed461a35fdf7" providerId="ADAL" clId="{E377B16D-F40F-45DF-90A7-EC1661BF67B3}" dt="2022-06-14T12:44:28.184" v="64" actId="790"/>
          <ac:spMkLst>
            <pc:docMk/>
            <pc:sldMk cId="2720316219" sldId="268"/>
            <ac:spMk id="2" creationId="{4C515EB1-6DBA-4C6F-8F35-FEF2BC8E3EFA}"/>
          </ac:spMkLst>
        </pc:spChg>
        <pc:spChg chg="mod">
          <ac:chgData name="Natalia Mishyna" userId="923ccc31-e85d-4ff0-8489-ed461a35fdf7" providerId="ADAL" clId="{E377B16D-F40F-45DF-90A7-EC1661BF67B3}" dt="2022-06-14T12:44:23.625" v="63" actId="790"/>
          <ac:spMkLst>
            <pc:docMk/>
            <pc:sldMk cId="2720316219" sldId="268"/>
            <ac:spMk id="3" creationId="{CCAB9E13-FB31-4030-8634-C97F83551CE9}"/>
          </ac:spMkLst>
        </pc:spChg>
        <pc:picChg chg="add del mod">
          <ac:chgData name="Natalia Mishyna" userId="923ccc31-e85d-4ff0-8489-ed461a35fdf7" providerId="ADAL" clId="{E377B16D-F40F-45DF-90A7-EC1661BF67B3}" dt="2022-06-14T12:46:09.648" v="98" actId="478"/>
          <ac:picMkLst>
            <pc:docMk/>
            <pc:sldMk cId="2720316219" sldId="268"/>
            <ac:picMk id="4" creationId="{473F196A-2A9E-1F72-B7DB-74BB841311E5}"/>
          </ac:picMkLst>
        </pc:picChg>
        <pc:picChg chg="add mod">
          <ac:chgData name="Natalia Mishyna" userId="923ccc31-e85d-4ff0-8489-ed461a35fdf7" providerId="ADAL" clId="{E377B16D-F40F-45DF-90A7-EC1661BF67B3}" dt="2022-06-14T12:44:05.283" v="59"/>
          <ac:picMkLst>
            <pc:docMk/>
            <pc:sldMk cId="2720316219" sldId="268"/>
            <ac:picMk id="5" creationId="{830A2ED4-7AFE-6689-B78F-903418FC3CE9}"/>
          </ac:picMkLst>
        </pc:picChg>
        <pc:picChg chg="add mod">
          <ac:chgData name="Natalia Mishyna" userId="923ccc31-e85d-4ff0-8489-ed461a35fdf7" providerId="ADAL" clId="{E377B16D-F40F-45DF-90A7-EC1661BF67B3}" dt="2022-06-14T12:46:10.608" v="99"/>
          <ac:picMkLst>
            <pc:docMk/>
            <pc:sldMk cId="2720316219" sldId="268"/>
            <ac:picMk id="6" creationId="{A2018A1D-571F-9AC4-EBA8-3B2BF2FCDC8C}"/>
          </ac:picMkLst>
        </pc:picChg>
        <pc:picChg chg="add mod">
          <ac:chgData name="Natalia Mishyna" userId="923ccc31-e85d-4ff0-8489-ed461a35fdf7" providerId="ADAL" clId="{E377B16D-F40F-45DF-90A7-EC1661BF67B3}" dt="2022-06-14T12:48:08.622" v="181"/>
          <ac:picMkLst>
            <pc:docMk/>
            <pc:sldMk cId="2720316219" sldId="268"/>
            <ac:picMk id="7" creationId="{09A47C7F-DA81-295D-3B99-9FDEC0C7BC93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50:21.834" v="201" actId="1076"/>
        <pc:sldMkLst>
          <pc:docMk/>
          <pc:sldMk cId="2300091513" sldId="269"/>
        </pc:sldMkLst>
        <pc:spChg chg="mod">
          <ac:chgData name="Natalia Mishyna" userId="923ccc31-e85d-4ff0-8489-ed461a35fdf7" providerId="ADAL" clId="{E377B16D-F40F-45DF-90A7-EC1661BF67B3}" dt="2022-06-14T12:50:21.834" v="201" actId="1076"/>
          <ac:spMkLst>
            <pc:docMk/>
            <pc:sldMk cId="2300091513" sldId="269"/>
            <ac:spMk id="3" creationId="{2BAA036E-92D5-4B15-BDEA-D9C5BF6C2825}"/>
          </ac:spMkLst>
        </pc:spChg>
        <pc:picChg chg="add del mod">
          <ac:chgData name="Natalia Mishyna" userId="923ccc31-e85d-4ff0-8489-ed461a35fdf7" providerId="ADAL" clId="{E377B16D-F40F-45DF-90A7-EC1661BF67B3}" dt="2022-06-14T12:45:57.791" v="94" actId="478"/>
          <ac:picMkLst>
            <pc:docMk/>
            <pc:sldMk cId="2300091513" sldId="269"/>
            <ac:picMk id="4" creationId="{75B44338-8853-CC2E-2644-DAF77B310EE5}"/>
          </ac:picMkLst>
        </pc:picChg>
        <pc:picChg chg="add mod">
          <ac:chgData name="Natalia Mishyna" userId="923ccc31-e85d-4ff0-8489-ed461a35fdf7" providerId="ADAL" clId="{E377B16D-F40F-45DF-90A7-EC1661BF67B3}" dt="2022-06-14T12:44:18.640" v="62"/>
          <ac:picMkLst>
            <pc:docMk/>
            <pc:sldMk cId="2300091513" sldId="269"/>
            <ac:picMk id="5" creationId="{AA141299-F4C1-C6B1-5421-FA5743C226DB}"/>
          </ac:picMkLst>
        </pc:picChg>
        <pc:picChg chg="add del mod">
          <ac:chgData name="Natalia Mishyna" userId="923ccc31-e85d-4ff0-8489-ed461a35fdf7" providerId="ADAL" clId="{E377B16D-F40F-45DF-90A7-EC1661BF67B3}" dt="2022-06-14T12:46:05.865" v="96" actId="478"/>
          <ac:picMkLst>
            <pc:docMk/>
            <pc:sldMk cId="2300091513" sldId="269"/>
            <ac:picMk id="6" creationId="{DC1CC6D4-7708-41FB-2681-C77EFD1BD7B1}"/>
          </ac:picMkLst>
        </pc:picChg>
        <pc:picChg chg="add mod">
          <ac:chgData name="Natalia Mishyna" userId="923ccc31-e85d-4ff0-8489-ed461a35fdf7" providerId="ADAL" clId="{E377B16D-F40F-45DF-90A7-EC1661BF67B3}" dt="2022-06-14T12:46:06.674" v="97"/>
          <ac:picMkLst>
            <pc:docMk/>
            <pc:sldMk cId="2300091513" sldId="269"/>
            <ac:picMk id="7" creationId="{DA9D158F-22F0-FFD1-4F94-3AEE4E12E9B7}"/>
          </ac:picMkLst>
        </pc:picChg>
        <pc:picChg chg="add mod">
          <ac:chgData name="Natalia Mishyna" userId="923ccc31-e85d-4ff0-8489-ed461a35fdf7" providerId="ADAL" clId="{E377B16D-F40F-45DF-90A7-EC1661BF67B3}" dt="2022-06-14T12:48:12.789" v="182"/>
          <ac:picMkLst>
            <pc:docMk/>
            <pc:sldMk cId="2300091513" sldId="269"/>
            <ac:picMk id="8" creationId="{2888578C-E799-6693-A749-24C55DDAA35F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17.353" v="183"/>
        <pc:sldMkLst>
          <pc:docMk/>
          <pc:sldMk cId="2171228610" sldId="270"/>
        </pc:sldMkLst>
        <pc:spChg chg="mod">
          <ac:chgData name="Natalia Mishyna" userId="923ccc31-e85d-4ff0-8489-ed461a35fdf7" providerId="ADAL" clId="{E377B16D-F40F-45DF-90A7-EC1661BF67B3}" dt="2022-06-14T12:44:38.443" v="66" actId="790"/>
          <ac:spMkLst>
            <pc:docMk/>
            <pc:sldMk cId="2171228610" sldId="270"/>
            <ac:spMk id="3" creationId="{1D7001AC-4A4A-47F6-8B9E-71EC6697D2A0}"/>
          </ac:spMkLst>
        </pc:spChg>
        <pc:picChg chg="add del mod">
          <ac:chgData name="Natalia Mishyna" userId="923ccc31-e85d-4ff0-8489-ed461a35fdf7" providerId="ADAL" clId="{E377B16D-F40F-45DF-90A7-EC1661BF67B3}" dt="2022-06-14T12:45:52.907" v="92" actId="478"/>
          <ac:picMkLst>
            <pc:docMk/>
            <pc:sldMk cId="2171228610" sldId="270"/>
            <ac:picMk id="4" creationId="{05524E3D-4174-C1E0-9F13-3868765D227F}"/>
          </ac:picMkLst>
        </pc:picChg>
        <pc:picChg chg="add mod">
          <ac:chgData name="Natalia Mishyna" userId="923ccc31-e85d-4ff0-8489-ed461a35fdf7" providerId="ADAL" clId="{E377B16D-F40F-45DF-90A7-EC1661BF67B3}" dt="2022-06-14T12:44:30.695" v="65"/>
          <ac:picMkLst>
            <pc:docMk/>
            <pc:sldMk cId="2171228610" sldId="270"/>
            <ac:picMk id="5" creationId="{DA6D60D5-2E87-7350-63AC-8A2FF48A293D}"/>
          </ac:picMkLst>
        </pc:picChg>
        <pc:picChg chg="add mod">
          <ac:chgData name="Natalia Mishyna" userId="923ccc31-e85d-4ff0-8489-ed461a35fdf7" providerId="ADAL" clId="{E377B16D-F40F-45DF-90A7-EC1661BF67B3}" dt="2022-06-14T12:45:53.941" v="93"/>
          <ac:picMkLst>
            <pc:docMk/>
            <pc:sldMk cId="2171228610" sldId="270"/>
            <ac:picMk id="6" creationId="{35E4ADB9-A4D4-AF5A-9B62-6404BCC9752D}"/>
          </ac:picMkLst>
        </pc:picChg>
        <pc:picChg chg="add mod">
          <ac:chgData name="Natalia Mishyna" userId="923ccc31-e85d-4ff0-8489-ed461a35fdf7" providerId="ADAL" clId="{E377B16D-F40F-45DF-90A7-EC1661BF67B3}" dt="2022-06-14T12:48:17.353" v="183"/>
          <ac:picMkLst>
            <pc:docMk/>
            <pc:sldMk cId="2171228610" sldId="270"/>
            <ac:picMk id="7" creationId="{B6005797-7AA0-CC0C-BA3B-7C1668FCB441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19.154" v="184"/>
        <pc:sldMkLst>
          <pc:docMk/>
          <pc:sldMk cId="1783155057" sldId="271"/>
        </pc:sldMkLst>
        <pc:picChg chg="add del mod">
          <ac:chgData name="Natalia Mishyna" userId="923ccc31-e85d-4ff0-8489-ed461a35fdf7" providerId="ADAL" clId="{E377B16D-F40F-45DF-90A7-EC1661BF67B3}" dt="2022-06-14T12:45:49.497" v="90" actId="478"/>
          <ac:picMkLst>
            <pc:docMk/>
            <pc:sldMk cId="1783155057" sldId="271"/>
            <ac:picMk id="4" creationId="{5BEA3B53-D40E-64AE-E1F1-584B9279EA1B}"/>
          </ac:picMkLst>
        </pc:picChg>
        <pc:picChg chg="add mod">
          <ac:chgData name="Natalia Mishyna" userId="923ccc31-e85d-4ff0-8489-ed461a35fdf7" providerId="ADAL" clId="{E377B16D-F40F-45DF-90A7-EC1661BF67B3}" dt="2022-06-14T12:44:40.369" v="67"/>
          <ac:picMkLst>
            <pc:docMk/>
            <pc:sldMk cId="1783155057" sldId="271"/>
            <ac:picMk id="5" creationId="{BE8CC181-AB80-E121-B596-EAC52B5BCDE6}"/>
          </ac:picMkLst>
        </pc:picChg>
        <pc:picChg chg="add mod">
          <ac:chgData name="Natalia Mishyna" userId="923ccc31-e85d-4ff0-8489-ed461a35fdf7" providerId="ADAL" clId="{E377B16D-F40F-45DF-90A7-EC1661BF67B3}" dt="2022-06-14T12:45:50.304" v="91"/>
          <ac:picMkLst>
            <pc:docMk/>
            <pc:sldMk cId="1783155057" sldId="271"/>
            <ac:picMk id="6" creationId="{9ED8C583-3FC4-462D-0EA2-912287785D47}"/>
          </ac:picMkLst>
        </pc:picChg>
        <pc:picChg chg="add mod">
          <ac:chgData name="Natalia Mishyna" userId="923ccc31-e85d-4ff0-8489-ed461a35fdf7" providerId="ADAL" clId="{E377B16D-F40F-45DF-90A7-EC1661BF67B3}" dt="2022-06-14T12:48:19.154" v="184"/>
          <ac:picMkLst>
            <pc:docMk/>
            <pc:sldMk cId="1783155057" sldId="271"/>
            <ac:picMk id="7" creationId="{AF347577-C99F-53E1-1391-BE4BC3B9BE32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9:31.026" v="199" actId="1076"/>
        <pc:sldMkLst>
          <pc:docMk/>
          <pc:sldMk cId="1182046944" sldId="272"/>
        </pc:sldMkLst>
        <pc:spChg chg="mod">
          <ac:chgData name="Natalia Mishyna" userId="923ccc31-e85d-4ff0-8489-ed461a35fdf7" providerId="ADAL" clId="{E377B16D-F40F-45DF-90A7-EC1661BF67B3}" dt="2022-06-14T12:49:31.026" v="199" actId="1076"/>
          <ac:spMkLst>
            <pc:docMk/>
            <pc:sldMk cId="1182046944" sldId="272"/>
            <ac:spMk id="3" creationId="{46977AE8-D9ED-4AFF-A8B5-412E31E5C33E}"/>
          </ac:spMkLst>
        </pc:spChg>
        <pc:picChg chg="add del mod">
          <ac:chgData name="Natalia Mishyna" userId="923ccc31-e85d-4ff0-8489-ed461a35fdf7" providerId="ADAL" clId="{E377B16D-F40F-45DF-90A7-EC1661BF67B3}" dt="2022-06-14T12:45:46.180" v="88" actId="478"/>
          <ac:picMkLst>
            <pc:docMk/>
            <pc:sldMk cId="1182046944" sldId="272"/>
            <ac:picMk id="4" creationId="{C9CCDEB2-C899-844A-A440-A68C297307BB}"/>
          </ac:picMkLst>
        </pc:picChg>
        <pc:picChg chg="add mod">
          <ac:chgData name="Natalia Mishyna" userId="923ccc31-e85d-4ff0-8489-ed461a35fdf7" providerId="ADAL" clId="{E377B16D-F40F-45DF-90A7-EC1661BF67B3}" dt="2022-06-14T12:44:42.993" v="68"/>
          <ac:picMkLst>
            <pc:docMk/>
            <pc:sldMk cId="1182046944" sldId="272"/>
            <ac:picMk id="5" creationId="{EF148335-070F-CAF6-2711-49A29BEB0988}"/>
          </ac:picMkLst>
        </pc:picChg>
        <pc:picChg chg="add del mod">
          <ac:chgData name="Natalia Mishyna" userId="923ccc31-e85d-4ff0-8489-ed461a35fdf7" providerId="ADAL" clId="{E377B16D-F40F-45DF-90A7-EC1661BF67B3}" dt="2022-06-14T12:45:12.037" v="75"/>
          <ac:picMkLst>
            <pc:docMk/>
            <pc:sldMk cId="1182046944" sldId="272"/>
            <ac:picMk id="6" creationId="{AD59029A-904E-E015-8671-6013B572D1F1}"/>
          </ac:picMkLst>
        </pc:picChg>
        <pc:picChg chg="add mod">
          <ac:chgData name="Natalia Mishyna" userId="923ccc31-e85d-4ff0-8489-ed461a35fdf7" providerId="ADAL" clId="{E377B16D-F40F-45DF-90A7-EC1661BF67B3}" dt="2022-06-14T12:45:47.021" v="89"/>
          <ac:picMkLst>
            <pc:docMk/>
            <pc:sldMk cId="1182046944" sldId="272"/>
            <ac:picMk id="7" creationId="{08171212-0F59-FC95-C7E4-28F4AA9AC4DA}"/>
          </ac:picMkLst>
        </pc:picChg>
        <pc:picChg chg="add mod">
          <ac:chgData name="Natalia Mishyna" userId="923ccc31-e85d-4ff0-8489-ed461a35fdf7" providerId="ADAL" clId="{E377B16D-F40F-45DF-90A7-EC1661BF67B3}" dt="2022-06-14T12:48:20.633" v="185"/>
          <ac:picMkLst>
            <pc:docMk/>
            <pc:sldMk cId="1182046944" sldId="272"/>
            <ac:picMk id="8" creationId="{8F6FBA7D-9EBA-577F-399F-12522415013C}"/>
          </ac:picMkLst>
        </pc:picChg>
        <pc:picChg chg="add mod">
          <ac:chgData name="Natalia Mishyna" userId="923ccc31-e85d-4ff0-8489-ed461a35fdf7" providerId="ADAL" clId="{E377B16D-F40F-45DF-90A7-EC1661BF67B3}" dt="2022-06-14T12:49:27.445" v="198" actId="1076"/>
          <ac:picMkLst>
            <pc:docMk/>
            <pc:sldMk cId="1182046944" sldId="272"/>
            <ac:picMk id="10" creationId="{6B1237D3-D5A7-69DF-789B-30CF935CD212}"/>
          </ac:picMkLst>
        </pc:picChg>
      </pc:sldChg>
      <pc:sldChg chg="addSp delSp modSp mod">
        <pc:chgData name="Natalia Mishyna" userId="923ccc31-e85d-4ff0-8489-ed461a35fdf7" providerId="ADAL" clId="{E377B16D-F40F-45DF-90A7-EC1661BF67B3}" dt="2022-06-14T12:48:22.395" v="186"/>
        <pc:sldMkLst>
          <pc:docMk/>
          <pc:sldMk cId="973209416" sldId="273"/>
        </pc:sldMkLst>
        <pc:spChg chg="mod">
          <ac:chgData name="Natalia Mishyna" userId="923ccc31-e85d-4ff0-8489-ed461a35fdf7" providerId="ADAL" clId="{E377B16D-F40F-45DF-90A7-EC1661BF67B3}" dt="2022-06-14T12:44:57.504" v="70" actId="790"/>
          <ac:spMkLst>
            <pc:docMk/>
            <pc:sldMk cId="973209416" sldId="273"/>
            <ac:spMk id="3" creationId="{B9FC2756-14DB-4829-9854-C9E5A3A97AFB}"/>
          </ac:spMkLst>
        </pc:spChg>
        <pc:picChg chg="add mod">
          <ac:chgData name="Natalia Mishyna" userId="923ccc31-e85d-4ff0-8489-ed461a35fdf7" providerId="ADAL" clId="{E377B16D-F40F-45DF-90A7-EC1661BF67B3}" dt="2022-06-14T12:44:44.469" v="69"/>
          <ac:picMkLst>
            <pc:docMk/>
            <pc:sldMk cId="973209416" sldId="273"/>
            <ac:picMk id="4" creationId="{D2242366-1D3E-E695-1FD2-B12986FF3AA0}"/>
          </ac:picMkLst>
        </pc:picChg>
        <pc:picChg chg="add del mod">
          <ac:chgData name="Natalia Mishyna" userId="923ccc31-e85d-4ff0-8489-ed461a35fdf7" providerId="ADAL" clId="{E377B16D-F40F-45DF-90A7-EC1661BF67B3}" dt="2022-06-14T12:45:43.128" v="86" actId="478"/>
          <ac:picMkLst>
            <pc:docMk/>
            <pc:sldMk cId="973209416" sldId="273"/>
            <ac:picMk id="5" creationId="{B1C732ED-D306-CA0B-CB65-2FA147F4B9C1}"/>
          </ac:picMkLst>
        </pc:picChg>
        <pc:picChg chg="add mod">
          <ac:chgData name="Natalia Mishyna" userId="923ccc31-e85d-4ff0-8489-ed461a35fdf7" providerId="ADAL" clId="{E377B16D-F40F-45DF-90A7-EC1661BF67B3}" dt="2022-06-14T12:45:44.209" v="87"/>
          <ac:picMkLst>
            <pc:docMk/>
            <pc:sldMk cId="973209416" sldId="273"/>
            <ac:picMk id="6" creationId="{66111EA5-0697-5A23-EE1A-43198339E104}"/>
          </ac:picMkLst>
        </pc:picChg>
        <pc:picChg chg="add mod">
          <ac:chgData name="Natalia Mishyna" userId="923ccc31-e85d-4ff0-8489-ed461a35fdf7" providerId="ADAL" clId="{E377B16D-F40F-45DF-90A7-EC1661BF67B3}" dt="2022-06-14T12:48:22.395" v="186"/>
          <ac:picMkLst>
            <pc:docMk/>
            <pc:sldMk cId="973209416" sldId="273"/>
            <ac:picMk id="7" creationId="{0FB7D41C-A3D5-99EF-9B22-D8BA6FCB0985}"/>
          </ac:picMkLst>
        </pc:picChg>
      </pc:sldChg>
      <pc:sldChg chg="addSp modSp mod">
        <pc:chgData name="Natalia Mishyna" userId="923ccc31-e85d-4ff0-8489-ed461a35fdf7" providerId="ADAL" clId="{E377B16D-F40F-45DF-90A7-EC1661BF67B3}" dt="2022-06-14T12:48:25.118" v="188"/>
        <pc:sldMkLst>
          <pc:docMk/>
          <pc:sldMk cId="2735034310" sldId="274"/>
        </pc:sldMkLst>
        <pc:picChg chg="add mod">
          <ac:chgData name="Natalia Mishyna" userId="923ccc31-e85d-4ff0-8489-ed461a35fdf7" providerId="ADAL" clId="{E377B16D-F40F-45DF-90A7-EC1661BF67B3}" dt="2022-06-14T12:45:16.408" v="76"/>
          <ac:picMkLst>
            <pc:docMk/>
            <pc:sldMk cId="2735034310" sldId="274"/>
            <ac:picMk id="4" creationId="{E64D3B8F-CD5E-74A2-169B-4E474FC8F02B}"/>
          </ac:picMkLst>
        </pc:picChg>
        <pc:picChg chg="add mod">
          <ac:chgData name="Natalia Mishyna" userId="923ccc31-e85d-4ff0-8489-ed461a35fdf7" providerId="ADAL" clId="{E377B16D-F40F-45DF-90A7-EC1661BF67B3}" dt="2022-06-14T12:45:29.958" v="82" actId="1076"/>
          <ac:picMkLst>
            <pc:docMk/>
            <pc:sldMk cId="2735034310" sldId="274"/>
            <ac:picMk id="5" creationId="{E8B82BA7-77C6-6DEE-D92F-A58559A43E4D}"/>
          </ac:picMkLst>
        </pc:picChg>
        <pc:picChg chg="add mod">
          <ac:chgData name="Natalia Mishyna" userId="923ccc31-e85d-4ff0-8489-ed461a35fdf7" providerId="ADAL" clId="{E377B16D-F40F-45DF-90A7-EC1661BF67B3}" dt="2022-06-14T12:48:25.118" v="188"/>
          <ac:picMkLst>
            <pc:docMk/>
            <pc:sldMk cId="2735034310" sldId="274"/>
            <ac:picMk id="6" creationId="{1B492076-1301-C1D1-4804-8B77E0A60B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E742A-A59B-40F8-BF6E-738F164EE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CEE6D3-22DE-4A2C-83EF-756797431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05428-039F-423F-9E21-1B1AE04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DBDC9-7D52-4D0A-96D4-6AAE6A3C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F2FA5A-9E69-4937-897F-F4F1F1A2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0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A35E3-4795-414C-B3F7-9C8ABA41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94352-8EC0-4002-8303-0626D703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91EA0-C2B4-4402-AA88-29ADB83B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6E1EC-A337-4EE9-AAEE-E9AA34F6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EBCC9-52BD-45B5-983C-56009AA3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8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A16E7D-5AD4-4F87-B253-EEB16621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12B47-5041-48AE-AD85-B31DC48B7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7DFDA-A0DA-4E25-85E4-BDE324DE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FADD9-F2F6-427D-9356-1514F388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F0FA3-56ED-43BA-9A35-85FFC0D1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6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5BB16-809E-4730-A7A6-3B6C9C93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1BD15-A5AF-48AF-9E31-1B272055E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008C1-AC51-46E1-BC2D-C86918C0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0AF54-7CAA-4512-91B6-F5162C4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ED5A9-1E58-483E-9546-8CA7A2F6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8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6BE5-427E-4DF8-8F24-2FF86BAC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3C289-287E-4E46-8293-D58A01E35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D36CE-AE48-4F84-AC98-6093A13B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7E0C3-B09C-432D-ABDB-62A289A2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7A179-AB6D-4B93-92AD-AF5CC5DA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D6C45-4D86-4F8B-BEBE-78BCB6D7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8FF2E-7ECB-47EF-B238-A076A5CDC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F64787-E83F-48F2-84ED-069A55E3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D2F06-D246-4F7A-9ED1-A3CFD492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D5501C-6183-42C8-9664-B3EE63EA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13C01-E103-45F6-9396-67268724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2B85A-CF81-43DF-BD80-3029528C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83A6DE-6E3B-4DAD-A1EC-32A43EC0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8F5D07-E090-4A65-8993-8EA2530B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189B49-807F-46DF-9621-F1C16512A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B8A443-A57D-4F6F-9682-41C59F59A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9D095B-F105-4222-A512-B712A127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C822B-64D8-4074-B3AA-DDB32404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2BAEDC-65F7-4C4D-AC83-D4910428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8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C0097-8A4E-4654-9438-5A473B9F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796212-AAF1-4C72-8731-FF4E7B7A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523657-4196-4BB5-87DA-C93DE159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00B34D-415E-45B2-94E3-F960AFCF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781589-9515-47CB-873C-6F16A825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2E98BA-B960-48F9-AE00-A622F1EC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52E3EC-6C2D-42E2-9D2D-882F066B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2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C9481-2ECC-4EDA-BE2D-9C517847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A0127-21F9-433B-897C-F9D46377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23C1A5-864E-49FF-80B9-4FD8002D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1ECF4-8FA4-4911-AACF-0C33AFA2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48DE0-2641-4D7E-BDC2-69528ADF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4BE04-136B-4FE7-A007-CCFF110E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5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09948-5F2F-434D-8EC1-3BC7FB20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F5CC5D-5201-4436-98D9-6ACDB92D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6DFB7D-686A-423A-830B-03DCD285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E7D28F-6F5E-4339-81B2-7F0290CD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9EDE0-BF97-48ED-B913-5ACB447C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5B90A3-39C4-4C42-964C-4F2FA218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7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6BC94-C341-473C-A90F-71EBCE6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A7B4A8-2889-4C53-97B3-8B9C2BD53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0A3ED-7DB6-4471-AD19-9F867D636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9B1C-9142-48DA-8C02-9BC7C7EA546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32215-8F3C-4E4A-B93E-6CCA4E7BD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3C845-FC8B-4850-A83A-571AAB9C3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D8A4-D237-4B1E-B895-B5B86769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men.happymonday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t-generation.gov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yourbusiness.com.ua/" TargetMode="External"/><Relationship Id="rId2" Type="http://schemas.openxmlformats.org/officeDocument/2006/relationships/hyperlink" Target="https://www.facebook.com/backhomeu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VeteranReintegrationProgra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tir.ua/" TargetMode="External"/><Relationship Id="rId2" Type="http://schemas.openxmlformats.org/officeDocument/2006/relationships/hyperlink" Target="https://gurt.org.u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A53BC-C9AA-48B1-8F1D-9BB78C1B1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464" y="1866728"/>
            <a:ext cx="6571429" cy="3124544"/>
          </a:xfrm>
        </p:spPr>
        <p:txBody>
          <a:bodyPr>
            <a:normAutofit fontScale="90000"/>
          </a:bodyPr>
          <a:lstStyle/>
          <a:p>
            <a:r>
              <a:rPr lang="uk-UA" sz="4400" dirty="0"/>
              <a:t>Дискусія</a:t>
            </a:r>
            <a:r>
              <a:rPr lang="uk-UA" dirty="0"/>
              <a:t> </a:t>
            </a:r>
            <a:br>
              <a:rPr lang="uk-UA" dirty="0"/>
            </a:b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Пошук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трудових</a:t>
            </a:r>
            <a:r>
              <a:rPr lang="ru-RU" b="1" dirty="0"/>
              <a:t> </a:t>
            </a:r>
            <a:r>
              <a:rPr lang="ru-RU" b="1" dirty="0" err="1"/>
              <a:t>викликів</a:t>
            </a:r>
            <a:r>
              <a:rPr lang="ru-RU" b="1" dirty="0"/>
              <a:t> для </a:t>
            </a:r>
            <a:r>
              <a:rPr lang="ru-RU" b="1" dirty="0" err="1"/>
              <a:t>жінок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воєнного</a:t>
            </a:r>
            <a:r>
              <a:rPr lang="ru-RU" b="1" dirty="0"/>
              <a:t> стану в </a:t>
            </a:r>
            <a:r>
              <a:rPr lang="ru-RU" b="1" dirty="0" err="1"/>
              <a:t>Україні</a:t>
            </a:r>
            <a:r>
              <a:rPr lang="ru-RU" b="1" dirty="0"/>
              <a:t>»</a:t>
            </a:r>
          </a:p>
        </p:txBody>
      </p:sp>
      <p:pic>
        <p:nvPicPr>
          <p:cNvPr id="4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B084342-816C-5C38-9D31-28662B2A0A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9904570E-DDAD-C8D8-DA63-4B18226D09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8" name="Picture 7" descr="A picture containing toy, several&#10;&#10;Description automatically generated">
            <a:extLst>
              <a:ext uri="{FF2B5EF4-FFF2-40B4-BE49-F238E27FC236}">
                <a16:creationId xmlns:a16="http://schemas.microsoft.com/office/drawing/2014/main" id="{146CDFF2-FE8F-B4D2-211F-1A61B311B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" y="74654"/>
            <a:ext cx="4857681" cy="6708692"/>
          </a:xfrm>
          <a:prstGeom prst="rect">
            <a:avLst/>
          </a:prstGeom>
        </p:spPr>
      </p:pic>
      <p:pic>
        <p:nvPicPr>
          <p:cNvPr id="7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B02C50-DEE4-5E7C-99B4-5D92B7EEAA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53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8AF7B8-1152-482F-8938-EAD92B4C1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/>
              <a:t>Огляд діючих в Україні програм, спрямованих на уповноваження, працевлаштування та </a:t>
            </a:r>
            <a:r>
              <a:rPr lang="uk-UA" sz="4000" dirty="0" err="1"/>
              <a:t>самозайнятість</a:t>
            </a:r>
            <a:r>
              <a:rPr lang="uk-UA" sz="4000" dirty="0"/>
              <a:t> жінок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21149EBF-BDE1-9F59-FC9F-753472013C5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6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71656-2009-5A49-E353-68C69E9A86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A9F0234-46A1-2EB8-1DA0-54B5310530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35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4036-2943-41F7-974C-47040632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en-US" dirty="0" err="1"/>
              <a:t>роєкт</a:t>
            </a:r>
            <a:r>
              <a:rPr lang="en-US" dirty="0"/>
              <a:t> Women For The Future!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DC157-B5B7-451C-8C5F-D14CFB62E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8175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Лекції, </a:t>
            </a:r>
            <a:r>
              <a:rPr lang="uk-UA" dirty="0" err="1"/>
              <a:t>вебінари</a:t>
            </a:r>
            <a:endParaRPr lang="uk-UA" dirty="0"/>
          </a:p>
          <a:p>
            <a:r>
              <a:rPr lang="uk-UA" dirty="0"/>
              <a:t>Кар’єрні індивідуальні та групові консультації</a:t>
            </a:r>
          </a:p>
          <a:p>
            <a:r>
              <a:rPr lang="uk-UA" dirty="0"/>
              <a:t>Програми професійної перекваліфікації </a:t>
            </a:r>
          </a:p>
          <a:p>
            <a:r>
              <a:rPr lang="uk-UA" dirty="0"/>
              <a:t>Фахові поради щодо працевлаштування та кар’єрного розвитку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https://women.happymonday.ua/</a:t>
            </a:r>
            <a:endParaRPr lang="uk-UA" dirty="0"/>
          </a:p>
          <a:p>
            <a:endParaRPr lang="uk-UA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8DDDE94B-4E5B-DD45-0E5A-380BB3528E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6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D998D1-C684-22FB-EBD4-D11A94F7D7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C84E0B7-F22A-3292-FE48-82CD5243F6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25CF-4B6A-4ADA-95FB-414DBD33E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375" y="2044364"/>
            <a:ext cx="6067425" cy="34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8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3B09-AECC-4EE9-99D6-FCDE681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Проєкт</a:t>
            </a:r>
            <a:r>
              <a:rPr lang="uk-UA" dirty="0"/>
              <a:t> ІТ </a:t>
            </a:r>
            <a:r>
              <a:rPr lang="en-US" dirty="0"/>
              <a:t>Generation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69DFD-2081-4DEB-9760-059953FF1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Б</a:t>
            </a:r>
            <a:r>
              <a:rPr lang="ru-RU" dirty="0" err="1"/>
              <a:t>езоплатне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участь:</a:t>
            </a:r>
          </a:p>
          <a:p>
            <a:r>
              <a:rPr lang="ru-RU" dirty="0" err="1"/>
              <a:t>Громадянин</a:t>
            </a:r>
            <a:r>
              <a:rPr lang="ru-RU" dirty="0"/>
              <a:t>(ка) </a:t>
            </a:r>
            <a:r>
              <a:rPr lang="ru-RU" dirty="0" err="1"/>
              <a:t>України</a:t>
            </a:r>
            <a:endParaRPr lang="ru-RU" dirty="0"/>
          </a:p>
          <a:p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21 до 60 </a:t>
            </a:r>
            <a:r>
              <a:rPr lang="ru-RU" dirty="0" err="1"/>
              <a:t>років</a:t>
            </a:r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здобуває</a:t>
            </a:r>
            <a:r>
              <a:rPr lang="ru-RU" dirty="0"/>
              <a:t> </a:t>
            </a:r>
            <a:r>
              <a:rPr lang="ru-RU" dirty="0" err="1"/>
              <a:t>формальну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та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ІТ</a:t>
            </a:r>
          </a:p>
          <a:p>
            <a:r>
              <a:rPr lang="ru-RU" dirty="0"/>
              <a:t>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ІТ</a:t>
            </a:r>
          </a:p>
          <a:p>
            <a:r>
              <a:rPr lang="uk-UA" dirty="0"/>
              <a:t>Рекомендоване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B1</a:t>
            </a:r>
            <a:endParaRPr lang="uk-UA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https://it-generation.gov.ua/</a:t>
            </a:r>
            <a:endParaRPr lang="uk-UA" dirty="0"/>
          </a:p>
          <a:p>
            <a:endParaRPr lang="ru-RU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D348A52F-FE57-A1A7-1064-6D0DA831392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6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97D273-CD5C-0C3C-E242-3A5B6069FC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412587-BD37-DF13-5E5C-3F64272742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29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5AA1-FC2E-4296-81CE-1B447228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на </a:t>
            </a:r>
            <a:r>
              <a:rPr lang="ru-RU" dirty="0" err="1"/>
              <a:t>підтримку</a:t>
            </a:r>
            <a:r>
              <a:rPr lang="ru-RU" dirty="0"/>
              <a:t> старту </a:t>
            </a:r>
            <a:r>
              <a:rPr lang="ru-RU" dirty="0" err="1"/>
              <a:t>мікробізнесу</a:t>
            </a:r>
            <a:r>
              <a:rPr lang="ru-RU" dirty="0"/>
              <a:t> для ВПО та </a:t>
            </a:r>
            <a:r>
              <a:rPr lang="ru-RU" dirty="0" err="1"/>
              <a:t>постраждалих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A6492-D0EA-4F39-ACFD-AD27E323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 «Громада. </a:t>
            </a:r>
            <a:r>
              <a:rPr lang="ru-RU" dirty="0" err="1"/>
              <a:t>Лабораторія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» у межах </a:t>
            </a:r>
            <a:r>
              <a:rPr lang="ru-RU" dirty="0" err="1"/>
              <a:t>проєкту</a:t>
            </a:r>
            <a:r>
              <a:rPr lang="ru-RU" dirty="0"/>
              <a:t> </a:t>
            </a:r>
            <a:r>
              <a:rPr lang="en-US" dirty="0" err="1"/>
              <a:t>BackHomeUA</a:t>
            </a:r>
            <a:r>
              <a:rPr lang="en-US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фінансується</a:t>
            </a:r>
            <a:r>
              <a:rPr lang="ru-RU" dirty="0"/>
              <a:t> ЄС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https://www.facebook.com/backhomeua</a:t>
            </a:r>
            <a:endParaRPr lang="uk-UA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Конкурс </a:t>
            </a:r>
            <a:r>
              <a:rPr lang="ru-RU" dirty="0" err="1"/>
              <a:t>бізнес-ідей</a:t>
            </a:r>
            <a:r>
              <a:rPr lang="ru-RU" dirty="0"/>
              <a:t> “Роби </a:t>
            </a:r>
            <a:r>
              <a:rPr lang="ru-RU" dirty="0" err="1"/>
              <a:t>своє</a:t>
            </a:r>
            <a:r>
              <a:rPr lang="ru-RU" dirty="0"/>
              <a:t>”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Благодійного</a:t>
            </a:r>
            <a:r>
              <a:rPr lang="ru-RU" dirty="0"/>
              <a:t> фонду «МХП – </a:t>
            </a:r>
            <a:r>
              <a:rPr lang="ru-RU" dirty="0" err="1"/>
              <a:t>Громаді</a:t>
            </a:r>
            <a:r>
              <a:rPr lang="ru-RU" dirty="0"/>
              <a:t>»)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https://doyourbusiness.com.ua/</a:t>
            </a:r>
            <a:endParaRPr lang="uk-UA" dirty="0"/>
          </a:p>
          <a:p>
            <a:endParaRPr lang="uk-UA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07D805FD-E874-F51D-1969-0DC31F32924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6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79E3D6-C609-1F83-0387-C708EC8E92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800A2A7-F855-2EBB-DC8E-134D85C5C1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1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4D9EB-2524-402D-8377-90AAE18F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IREX Ukraine</a:t>
            </a:r>
            <a:r>
              <a:rPr lang="uk-UA" dirty="0"/>
              <a:t>: </a:t>
            </a:r>
            <a:r>
              <a:rPr lang="ru-RU" dirty="0"/>
              <a:t>онлайн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ветеранів</a:t>
            </a:r>
            <a:r>
              <a:rPr lang="ru-RU" dirty="0"/>
              <a:t>/</a:t>
            </a:r>
            <a:r>
              <a:rPr lang="ru-RU" dirty="0" err="1"/>
              <a:t>ок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19ED3-D21A-4E93-BD8A-8F7EE0D8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м’яких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підготуватися</a:t>
            </a:r>
            <a:r>
              <a:rPr lang="ru-RU" dirty="0"/>
              <a:t> до </a:t>
            </a:r>
            <a:r>
              <a:rPr lang="ru-RU" dirty="0" err="1"/>
              <a:t>співбесіди</a:t>
            </a:r>
            <a:r>
              <a:rPr lang="ru-RU" dirty="0"/>
              <a:t> та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https://www.facebook.com/VeteranReintegrationProgram/</a:t>
            </a:r>
            <a:endParaRPr lang="uk-UA" dirty="0"/>
          </a:p>
          <a:p>
            <a:endParaRPr lang="uk-UA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3C8941A2-8EE6-F3B6-658E-DE49E0BC183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6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FE6CAE-4528-9D00-2553-BE196B69F2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4AA0A1B-C744-A728-D182-8BF666E547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8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36D1B-718E-429F-937F-A1A2D7D4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Більше інформації про можливості працевлаштування, </a:t>
            </a:r>
            <a:r>
              <a:rPr lang="uk-UA" dirty="0" err="1"/>
              <a:t>самозайнятості</a:t>
            </a:r>
            <a:r>
              <a:rPr lang="uk-UA" dirty="0"/>
              <a:t>, уповноваження від міжнародних донорів: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A8E33A-79D5-438A-B811-D8BF945E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4225"/>
            <a:ext cx="10296525" cy="285273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Сайт ГУРТ: </a:t>
            </a:r>
            <a:r>
              <a:rPr lang="en-US" dirty="0">
                <a:hlinkClick r:id="rId2"/>
              </a:rPr>
              <a:t>https://gurt.org.ua/</a:t>
            </a:r>
            <a:r>
              <a:rPr lang="uk-UA" dirty="0"/>
              <a:t> (рубрики «Гроші», «Навчання»)</a:t>
            </a:r>
          </a:p>
          <a:p>
            <a:endParaRPr lang="uk-UA" dirty="0"/>
          </a:p>
          <a:p>
            <a:r>
              <a:rPr lang="uk-UA" dirty="0"/>
              <a:t>Сайт «Громадський простір: </a:t>
            </a:r>
            <a:r>
              <a:rPr lang="en-US" dirty="0">
                <a:hlinkClick r:id="rId3"/>
              </a:rPr>
              <a:t>https://www.prostir.ua/</a:t>
            </a:r>
            <a:r>
              <a:rPr lang="uk-UA" dirty="0"/>
              <a:t> (рубрика «Конкурси та гранти»)</a:t>
            </a:r>
          </a:p>
          <a:p>
            <a:endParaRPr lang="uk-UA" dirty="0"/>
          </a:p>
          <a:p>
            <a:pPr marL="0" indent="0">
              <a:buNone/>
            </a:pP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оновлюється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тому </a:t>
            </a:r>
            <a:r>
              <a:rPr lang="ru-RU" dirty="0" err="1"/>
              <a:t>радимо</a:t>
            </a:r>
            <a:r>
              <a:rPr lang="ru-RU" dirty="0"/>
              <a:t> </a:t>
            </a:r>
            <a:r>
              <a:rPr lang="ru-RU" dirty="0" err="1"/>
              <a:t>підписатись</a:t>
            </a:r>
            <a:r>
              <a:rPr lang="ru-RU" dirty="0"/>
              <a:t> на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розсилку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02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A5B2E-9474-4C04-9D99-2C15D51A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125" cy="1325563"/>
          </a:xfrm>
        </p:spPr>
        <p:txBody>
          <a:bodyPr/>
          <a:lstStyle/>
          <a:p>
            <a:r>
              <a:rPr lang="uk-UA" dirty="0"/>
              <a:t>Як сприяти працевлаштуванню жінок?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50504-0222-4EAE-B014-351DA63D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/>
              <a:t>Уповноважувати ЧИ захищати?</a:t>
            </a:r>
          </a:p>
          <a:p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та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лідерство</a:t>
            </a:r>
            <a:r>
              <a:rPr lang="ru-RU" dirty="0"/>
              <a:t>,</a:t>
            </a:r>
          </a:p>
          <a:p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канали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діалогові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 ОМС з </a:t>
            </a:r>
            <a:r>
              <a:rPr lang="ru-RU" dirty="0" err="1"/>
              <a:t>жінками</a:t>
            </a:r>
            <a:r>
              <a:rPr lang="ru-RU" dirty="0"/>
              <a:t>, особливо з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вразливій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</a:p>
          <a:p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оцінці</a:t>
            </a:r>
            <a:r>
              <a:rPr lang="ru-RU" dirty="0"/>
              <a:t> потреб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</a:t>
            </a:r>
          </a:p>
          <a:p>
            <a:r>
              <a:rPr lang="ru-RU" dirty="0" err="1"/>
              <a:t>збирати</a:t>
            </a:r>
            <a:r>
              <a:rPr lang="ru-RU" dirty="0"/>
              <a:t> та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</a:p>
          <a:p>
            <a:r>
              <a:rPr lang="ru-RU" dirty="0" err="1"/>
              <a:t>підвищувати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перенавчання</a:t>
            </a:r>
            <a:r>
              <a:rPr lang="ru-RU" dirty="0"/>
              <a:t>,</a:t>
            </a:r>
          </a:p>
          <a:p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, </a:t>
            </a:r>
          </a:p>
          <a:p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</a:p>
          <a:p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, менторство, </a:t>
            </a:r>
            <a:r>
              <a:rPr lang="ru-RU" dirty="0" err="1"/>
              <a:t>підтримку</a:t>
            </a:r>
            <a:r>
              <a:rPr lang="ru-RU" dirty="0"/>
              <a:t> через </a:t>
            </a:r>
            <a:r>
              <a:rPr lang="ru-RU" dirty="0" err="1"/>
              <a:t>підхід</a:t>
            </a:r>
            <a:r>
              <a:rPr lang="ru-RU" dirty="0"/>
              <a:t> «</a:t>
            </a:r>
            <a:r>
              <a:rPr lang="ru-RU" dirty="0" err="1"/>
              <a:t>рівна-рівній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590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7A847-3514-4674-95B9-A21D937F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Індекс гендерної рівності – 2022 </a:t>
            </a:r>
            <a:br>
              <a:rPr lang="uk-UA" dirty="0"/>
            </a:br>
            <a:r>
              <a:rPr lang="uk-UA" sz="1800" dirty="0"/>
              <a:t>(згідно даних Всесвітнього економічного форуму)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0C149-01B7-4C43-9A4B-29ED4695B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Гендерні</a:t>
            </a:r>
            <a:r>
              <a:rPr lang="ru-RU" b="1" dirty="0"/>
              <a:t> </a:t>
            </a:r>
            <a:r>
              <a:rPr lang="ru-RU" b="1" dirty="0" err="1"/>
              <a:t>розриви</a:t>
            </a:r>
            <a:r>
              <a:rPr lang="ru-RU" b="1" dirty="0"/>
              <a:t> на ринку </a:t>
            </a:r>
            <a:r>
              <a:rPr lang="ru-RU" b="1" dirty="0" err="1"/>
              <a:t>праці</a:t>
            </a:r>
            <a:r>
              <a:rPr lang="ru-RU" b="1" dirty="0"/>
              <a:t>: криза,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розгортається</a:t>
            </a:r>
            <a:endParaRPr lang="ru-RU" b="1" dirty="0"/>
          </a:p>
          <a:p>
            <a:pPr>
              <a:buFontTx/>
              <a:buChar char="-"/>
            </a:pP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зріс</a:t>
            </a:r>
            <a:r>
              <a:rPr lang="ru-RU" dirty="0"/>
              <a:t> і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для </a:t>
            </a:r>
            <a:r>
              <a:rPr lang="ru-RU" dirty="0" err="1"/>
              <a:t>жінок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Зріс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доглядової</a:t>
            </a:r>
            <a:r>
              <a:rPr lang="ru-RU" dirty="0"/>
              <a:t> </a:t>
            </a:r>
            <a:r>
              <a:rPr lang="ru-RU" dirty="0" err="1"/>
              <a:t>неоплачуваної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покладається</a:t>
            </a:r>
            <a:r>
              <a:rPr lang="ru-RU" dirty="0"/>
              <a:t> на </a:t>
            </a:r>
            <a:r>
              <a:rPr lang="ru-RU" dirty="0" err="1"/>
              <a:t>жінок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на </a:t>
            </a:r>
            <a:r>
              <a:rPr lang="ru-RU" dirty="0" err="1"/>
              <a:t>керівних</a:t>
            </a:r>
            <a:r>
              <a:rPr lang="ru-RU" dirty="0"/>
              <a:t> </a:t>
            </a:r>
            <a:r>
              <a:rPr lang="ru-RU" dirty="0" err="1"/>
              <a:t>позиціях</a:t>
            </a:r>
            <a:r>
              <a:rPr lang="ru-RU" dirty="0"/>
              <a:t> у </a:t>
            </a:r>
            <a:r>
              <a:rPr lang="ru-RU" dirty="0" err="1"/>
              <a:t>традиційно</a:t>
            </a:r>
            <a:r>
              <a:rPr lang="ru-RU" dirty="0"/>
              <a:t> «</a:t>
            </a:r>
            <a:r>
              <a:rPr lang="ru-RU" dirty="0" err="1"/>
              <a:t>чоловічих</a:t>
            </a:r>
            <a:r>
              <a:rPr lang="ru-RU" dirty="0"/>
              <a:t>» сферах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політикумі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нижчий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та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накопичень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перенавчання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традиційних</a:t>
            </a:r>
            <a:r>
              <a:rPr lang="ru-RU" dirty="0"/>
              <a:t> сферах</a:t>
            </a:r>
          </a:p>
          <a:p>
            <a:pPr>
              <a:buFontTx/>
              <a:buChar char="-"/>
            </a:pP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 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308D529B-B61B-DD84-8811-B23406CC71B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97830" y="5810968"/>
            <a:ext cx="1196340" cy="1196340"/>
          </a:xfrm>
          <a:prstGeom prst="rect">
            <a:avLst/>
          </a:prstGeom>
          <a:ln/>
        </p:spPr>
      </p:pic>
      <p:pic>
        <p:nvPicPr>
          <p:cNvPr id="6" name="Google Shape;492;p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D5344E-C1B2-4A77-87ED-5159A97CCB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53" y="6132439"/>
            <a:ext cx="1383493" cy="55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3;p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2650D40-5C6A-1F7A-8FAF-B0EA406607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2054" y="6310365"/>
            <a:ext cx="1337977" cy="3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09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D3F92C030B4B8CFFFDDED98067FE" ma:contentTypeVersion="16" ma:contentTypeDescription="Create a new document." ma:contentTypeScope="" ma:versionID="1a915e5867f2e982c6f70b3da8095d07">
  <xsd:schema xmlns:xsd="http://www.w3.org/2001/XMLSchema" xmlns:xs="http://www.w3.org/2001/XMLSchema" xmlns:p="http://schemas.microsoft.com/office/2006/metadata/properties" xmlns:ns2="b3557344-ddef-4183-8117-2dcc049636bf" xmlns:ns3="baebb7ee-2ec0-4cc9-942c-fd04cc55e912" targetNamespace="http://schemas.microsoft.com/office/2006/metadata/properties" ma:root="true" ma:fieldsID="f3c63a0cf9c9a1f5c22e10662bfd806d" ns2:_="" ns3:_="">
    <xsd:import namespace="b3557344-ddef-4183-8117-2dcc049636bf"/>
    <xsd:import namespace="baebb7ee-2ec0-4cc9-942c-fd04cc55e9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57344-ddef-4183-8117-2dcc0496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c250d15-9240-48a2-bed8-252fb13a1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bb7ee-2ec0-4cc9-942c-fd04cc55e9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47b9276-d7f3-4a16-9d3a-1c72c7b735ab}" ma:internalName="TaxCatchAll" ma:showField="CatchAllData" ma:web="baebb7ee-2ec0-4cc9-942c-fd04cc55e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A25E2-8925-48F7-AD81-37EA13A2F8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1B856-C784-4762-A0EA-7BB3D0460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57344-ddef-4183-8117-2dcc049636bf"/>
    <ds:schemaRef ds:uri="baebb7ee-2ec0-4cc9-942c-fd04cc55e9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461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Дискусія   «Пошук рішень щодо трудових викликів для жінок в умовах воєнного стану в Україні»</vt:lpstr>
      <vt:lpstr>Презентация PowerPoint</vt:lpstr>
      <vt:lpstr>Проєкт Women For The Future!</vt:lpstr>
      <vt:lpstr>Проєкт ІТ Generation</vt:lpstr>
      <vt:lpstr>Конкурс на підтримку старту мікробізнесу для ВПО та постраждалих від війни</vt:lpstr>
      <vt:lpstr>IREX Ukraine: онлайн навчання для ветеранів/ок </vt:lpstr>
      <vt:lpstr>Більше інформації про можливості працевлаштування, самозайнятості, уповноваження від міжнародних донорів: </vt:lpstr>
      <vt:lpstr>Як сприяти працевлаштуванню жінок?</vt:lpstr>
      <vt:lpstr>Індекс гендерної рівності – 2022  (згідно даних Всесвітнього економічного форуму)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Оперативний гендерний аналіз ситуації в Україні</dc:title>
  <dc:creator>Uliana</dc:creator>
  <cp:lastModifiedBy>Uliana</cp:lastModifiedBy>
  <cp:revision>28</cp:revision>
  <dcterms:created xsi:type="dcterms:W3CDTF">2022-06-10T18:03:09Z</dcterms:created>
  <dcterms:modified xsi:type="dcterms:W3CDTF">2022-08-17T08:45:35Z</dcterms:modified>
</cp:coreProperties>
</file>