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Lst>
  <p:notesMasterIdLst>
    <p:notesMasterId r:id="rId49"/>
  </p:notesMasterIdLst>
  <p:sldIdLst>
    <p:sldId id="275" r:id="rId6"/>
    <p:sldId id="331" r:id="rId7"/>
    <p:sldId id="285" r:id="rId8"/>
    <p:sldId id="288" r:id="rId9"/>
    <p:sldId id="351" r:id="rId10"/>
    <p:sldId id="353" r:id="rId11"/>
    <p:sldId id="352" r:id="rId12"/>
    <p:sldId id="350" r:id="rId13"/>
    <p:sldId id="332" r:id="rId14"/>
    <p:sldId id="354" r:id="rId15"/>
    <p:sldId id="333" r:id="rId16"/>
    <p:sldId id="355" r:id="rId17"/>
    <p:sldId id="356" r:id="rId18"/>
    <p:sldId id="357" r:id="rId19"/>
    <p:sldId id="334" r:id="rId20"/>
    <p:sldId id="359" r:id="rId21"/>
    <p:sldId id="358" r:id="rId22"/>
    <p:sldId id="360" r:id="rId23"/>
    <p:sldId id="361" r:id="rId24"/>
    <p:sldId id="391" r:id="rId25"/>
    <p:sldId id="362" r:id="rId26"/>
    <p:sldId id="364" r:id="rId27"/>
    <p:sldId id="363" r:id="rId28"/>
    <p:sldId id="365" r:id="rId29"/>
    <p:sldId id="366" r:id="rId30"/>
    <p:sldId id="367" r:id="rId31"/>
    <p:sldId id="369" r:id="rId32"/>
    <p:sldId id="368" r:id="rId33"/>
    <p:sldId id="370" r:id="rId34"/>
    <p:sldId id="371" r:id="rId35"/>
    <p:sldId id="372" r:id="rId36"/>
    <p:sldId id="378" r:id="rId37"/>
    <p:sldId id="380" r:id="rId38"/>
    <p:sldId id="377" r:id="rId39"/>
    <p:sldId id="389" r:id="rId40"/>
    <p:sldId id="383" r:id="rId41"/>
    <p:sldId id="382" r:id="rId42"/>
    <p:sldId id="379" r:id="rId43"/>
    <p:sldId id="381" r:id="rId44"/>
    <p:sldId id="384" r:id="rId45"/>
    <p:sldId id="390" r:id="rId46"/>
    <p:sldId id="385" r:id="rId47"/>
    <p:sldId id="386" r:id="rId4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1" d="100"/>
          <a:sy n="21" d="100"/>
        </p:scale>
        <p:origin x="764" y="24"/>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F87006-EE4C-45BA-90AE-CFB0B6F78FD0}"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uk-UA"/>
        </a:p>
      </dgm:t>
    </dgm:pt>
    <dgm:pt modelId="{C15DF279-175D-46F8-974B-863CAEBBB9CA}">
      <dgm:prSet phldrT="[Текст]" custT="1"/>
      <dgm:spPr/>
      <dgm:t>
        <a:bodyPr/>
        <a:lstStyle/>
        <a:p>
          <a:r>
            <a:rPr lang="uk-UA" sz="4000" b="0" i="0" u="none" baseline="0" dirty="0">
              <a:latin typeface="Calibri" panose="020F0502020204030204" pitchFamily="34" charset="0"/>
              <a:cs typeface="Calibri" panose="020F0502020204030204" pitchFamily="34" charset="0"/>
            </a:rPr>
            <a:t>для усунення правової невизначеності та недопущення свавілля у відповідному акті необхідно чітко визначити підстави застосування дистанційного режиму:</a:t>
          </a:r>
          <a:endParaRPr lang="uk-UA" sz="4000" dirty="0">
            <a:latin typeface="Calibri" panose="020F0502020204030204" pitchFamily="34" charset="0"/>
            <a:cs typeface="Calibri" panose="020F0502020204030204" pitchFamily="34" charset="0"/>
          </a:endParaRPr>
        </a:p>
      </dgm:t>
    </dgm:pt>
    <dgm:pt modelId="{B0539274-7DF4-4400-AF85-25A04CC60413}" type="parTrans" cxnId="{904F77A2-538C-43AA-BD6A-791AA458E98B}">
      <dgm:prSet/>
      <dgm:spPr/>
      <dgm:t>
        <a:bodyPr/>
        <a:lstStyle/>
        <a:p>
          <a:endParaRPr lang="uk-UA" sz="4000">
            <a:latin typeface="Calibri" panose="020F0502020204030204" pitchFamily="34" charset="0"/>
            <a:cs typeface="Calibri" panose="020F0502020204030204" pitchFamily="34" charset="0"/>
          </a:endParaRPr>
        </a:p>
      </dgm:t>
    </dgm:pt>
    <dgm:pt modelId="{48943E3B-6518-4DAD-812B-05FD492AF2CD}" type="sibTrans" cxnId="{904F77A2-538C-43AA-BD6A-791AA458E98B}">
      <dgm:prSet/>
      <dgm:spPr/>
      <dgm:t>
        <a:bodyPr/>
        <a:lstStyle/>
        <a:p>
          <a:endParaRPr lang="uk-UA" sz="4000">
            <a:latin typeface="Calibri" panose="020F0502020204030204" pitchFamily="34" charset="0"/>
            <a:cs typeface="Calibri" panose="020F0502020204030204" pitchFamily="34" charset="0"/>
          </a:endParaRPr>
        </a:p>
      </dgm:t>
    </dgm:pt>
    <dgm:pt modelId="{C0BABFC8-03AB-4487-B746-0E784B713A18}">
      <dgm:prSet custT="1"/>
      <dgm:spPr/>
      <dgm:t>
        <a:bodyPr/>
        <a:lstStyle/>
        <a:p>
          <a:r>
            <a:rPr lang="uk-UA" sz="4000" dirty="0">
              <a:latin typeface="Calibri" panose="020F0502020204030204" pitchFamily="34" charset="0"/>
              <a:cs typeface="Calibri" panose="020F0502020204030204" pitchFamily="34" charset="0"/>
            </a:rPr>
            <a:t> визначити обставини, що обумовлюють необхідність проведення ДЗ;</a:t>
          </a:r>
        </a:p>
      </dgm:t>
    </dgm:pt>
    <dgm:pt modelId="{A3BD829B-8A16-4C95-903A-D26677D0DF1C}" type="parTrans" cxnId="{C16F8B5A-0F22-4F5F-8633-1BCF9B6433A8}">
      <dgm:prSet/>
      <dgm:spPr/>
      <dgm:t>
        <a:bodyPr/>
        <a:lstStyle/>
        <a:p>
          <a:endParaRPr lang="uk-UA" sz="4000">
            <a:latin typeface="Calibri" panose="020F0502020204030204" pitchFamily="34" charset="0"/>
            <a:cs typeface="Calibri" panose="020F0502020204030204" pitchFamily="34" charset="0"/>
          </a:endParaRPr>
        </a:p>
      </dgm:t>
    </dgm:pt>
    <dgm:pt modelId="{22F58DC8-0D83-46BD-A99B-443FA27AC2E7}" type="sibTrans" cxnId="{C16F8B5A-0F22-4F5F-8633-1BCF9B6433A8}">
      <dgm:prSet/>
      <dgm:spPr/>
      <dgm:t>
        <a:bodyPr/>
        <a:lstStyle/>
        <a:p>
          <a:endParaRPr lang="uk-UA" sz="4000">
            <a:latin typeface="Calibri" panose="020F0502020204030204" pitchFamily="34" charset="0"/>
            <a:cs typeface="Calibri" panose="020F0502020204030204" pitchFamily="34" charset="0"/>
          </a:endParaRPr>
        </a:p>
      </dgm:t>
    </dgm:pt>
    <dgm:pt modelId="{63052BBA-B238-41D3-A819-68317F89409C}">
      <dgm:prSet custT="1"/>
      <dgm:spPr/>
      <dgm:t>
        <a:bodyPr/>
        <a:lstStyle/>
        <a:p>
          <a:r>
            <a:rPr lang="uk-UA" sz="4000" dirty="0">
              <a:latin typeface="Calibri" panose="020F0502020204030204" pitchFamily="34" charset="0"/>
              <a:cs typeface="Calibri" panose="020F0502020204030204" pitchFamily="34" charset="0"/>
            </a:rPr>
            <a:t> в межах якого часового періоду ДЗ можуть застосовуватись як основна форма роботи;</a:t>
          </a:r>
        </a:p>
      </dgm:t>
    </dgm:pt>
    <dgm:pt modelId="{B945272B-DB44-4938-82AD-CBA9872F95EB}" type="parTrans" cxnId="{CC7E8A30-BC08-4CF0-93C6-F936796B0D73}">
      <dgm:prSet/>
      <dgm:spPr/>
      <dgm:t>
        <a:bodyPr/>
        <a:lstStyle/>
        <a:p>
          <a:endParaRPr lang="uk-UA" sz="4000"/>
        </a:p>
      </dgm:t>
    </dgm:pt>
    <dgm:pt modelId="{0A635B08-CCE3-45F7-B8BF-0285B67EBC05}" type="sibTrans" cxnId="{CC7E8A30-BC08-4CF0-93C6-F936796B0D73}">
      <dgm:prSet/>
      <dgm:spPr/>
      <dgm:t>
        <a:bodyPr/>
        <a:lstStyle/>
        <a:p>
          <a:endParaRPr lang="uk-UA" sz="4000"/>
        </a:p>
      </dgm:t>
    </dgm:pt>
    <dgm:pt modelId="{08F3B65B-B074-443E-8C40-B67A6D5474A4}">
      <dgm:prSet custT="1"/>
      <dgm:spPr/>
      <dgm:t>
        <a:bodyPr/>
        <a:lstStyle/>
        <a:p>
          <a:r>
            <a:rPr lang="uk-UA" sz="4000" dirty="0">
              <a:latin typeface="Calibri" panose="020F0502020204030204" pitchFamily="34" charset="0"/>
              <a:cs typeface="Calibri" panose="020F0502020204030204" pitchFamily="34" charset="0"/>
            </a:rPr>
            <a:t> встановити обмеження щодо питань, що можуть розглядатися в такому режимі, виходячи з їх значимості </a:t>
          </a:r>
        </a:p>
      </dgm:t>
    </dgm:pt>
    <dgm:pt modelId="{B7620EEC-B793-49F6-977E-B4B298B3F7FD}" type="parTrans" cxnId="{4C085E67-1284-473D-8377-958DAEC3809C}">
      <dgm:prSet/>
      <dgm:spPr/>
      <dgm:t>
        <a:bodyPr/>
        <a:lstStyle/>
        <a:p>
          <a:endParaRPr lang="uk-UA" sz="4000"/>
        </a:p>
      </dgm:t>
    </dgm:pt>
    <dgm:pt modelId="{05DE19A4-612A-491E-A71E-CA5D9D887B87}" type="sibTrans" cxnId="{4C085E67-1284-473D-8377-958DAEC3809C}">
      <dgm:prSet/>
      <dgm:spPr/>
      <dgm:t>
        <a:bodyPr/>
        <a:lstStyle/>
        <a:p>
          <a:endParaRPr lang="uk-UA" sz="4000"/>
        </a:p>
      </dgm:t>
    </dgm:pt>
    <dgm:pt modelId="{F0F12C2B-9C0E-47E8-A202-82195245414D}" type="pres">
      <dgm:prSet presAssocID="{D5F87006-EE4C-45BA-90AE-CFB0B6F78FD0}" presName="linear" presStyleCnt="0">
        <dgm:presLayoutVars>
          <dgm:animLvl val="lvl"/>
          <dgm:resizeHandles val="exact"/>
        </dgm:presLayoutVars>
      </dgm:prSet>
      <dgm:spPr/>
      <dgm:t>
        <a:bodyPr/>
        <a:lstStyle/>
        <a:p>
          <a:endParaRPr lang="ru-RU"/>
        </a:p>
      </dgm:t>
    </dgm:pt>
    <dgm:pt modelId="{9C5A5B90-2D03-4565-810C-359AFEEE9E8F}" type="pres">
      <dgm:prSet presAssocID="{C15DF279-175D-46F8-974B-863CAEBBB9CA}" presName="parentText" presStyleLbl="node1" presStyleIdx="0" presStyleCnt="1" custLinFactNeighborY="-60247">
        <dgm:presLayoutVars>
          <dgm:chMax val="0"/>
          <dgm:bulletEnabled val="1"/>
        </dgm:presLayoutVars>
      </dgm:prSet>
      <dgm:spPr/>
      <dgm:t>
        <a:bodyPr/>
        <a:lstStyle/>
        <a:p>
          <a:endParaRPr lang="ru-RU"/>
        </a:p>
      </dgm:t>
    </dgm:pt>
    <dgm:pt modelId="{687DF4BD-8B87-4F0A-A1A7-3C13FA8D69D2}" type="pres">
      <dgm:prSet presAssocID="{C15DF279-175D-46F8-974B-863CAEBBB9CA}" presName="childText" presStyleLbl="revTx" presStyleIdx="0" presStyleCnt="1" custScaleY="166972">
        <dgm:presLayoutVars>
          <dgm:bulletEnabled val="1"/>
        </dgm:presLayoutVars>
      </dgm:prSet>
      <dgm:spPr/>
      <dgm:t>
        <a:bodyPr/>
        <a:lstStyle/>
        <a:p>
          <a:endParaRPr lang="ru-RU"/>
        </a:p>
      </dgm:t>
    </dgm:pt>
  </dgm:ptLst>
  <dgm:cxnLst>
    <dgm:cxn modelId="{90786327-62D0-4E52-935A-386F80D9F5D2}" type="presOf" srcId="{C0BABFC8-03AB-4487-B746-0E784B713A18}" destId="{687DF4BD-8B87-4F0A-A1A7-3C13FA8D69D2}" srcOrd="0" destOrd="0" presId="urn:microsoft.com/office/officeart/2005/8/layout/vList2"/>
    <dgm:cxn modelId="{CC7E8A30-BC08-4CF0-93C6-F936796B0D73}" srcId="{C15DF279-175D-46F8-974B-863CAEBBB9CA}" destId="{63052BBA-B238-41D3-A819-68317F89409C}" srcOrd="1" destOrd="0" parTransId="{B945272B-DB44-4938-82AD-CBA9872F95EB}" sibTransId="{0A635B08-CCE3-45F7-B8BF-0285B67EBC05}"/>
    <dgm:cxn modelId="{904F77A2-538C-43AA-BD6A-791AA458E98B}" srcId="{D5F87006-EE4C-45BA-90AE-CFB0B6F78FD0}" destId="{C15DF279-175D-46F8-974B-863CAEBBB9CA}" srcOrd="0" destOrd="0" parTransId="{B0539274-7DF4-4400-AF85-25A04CC60413}" sibTransId="{48943E3B-6518-4DAD-812B-05FD492AF2CD}"/>
    <dgm:cxn modelId="{28C71504-2C47-4CBD-85C3-B1EC1EC3704F}" type="presOf" srcId="{63052BBA-B238-41D3-A819-68317F89409C}" destId="{687DF4BD-8B87-4F0A-A1A7-3C13FA8D69D2}" srcOrd="0" destOrd="1" presId="urn:microsoft.com/office/officeart/2005/8/layout/vList2"/>
    <dgm:cxn modelId="{4C085E67-1284-473D-8377-958DAEC3809C}" srcId="{C15DF279-175D-46F8-974B-863CAEBBB9CA}" destId="{08F3B65B-B074-443E-8C40-B67A6D5474A4}" srcOrd="2" destOrd="0" parTransId="{B7620EEC-B793-49F6-977E-B4B298B3F7FD}" sibTransId="{05DE19A4-612A-491E-A71E-CA5D9D887B87}"/>
    <dgm:cxn modelId="{F972006A-F015-4A0E-86F2-76DC773C5B41}" type="presOf" srcId="{D5F87006-EE4C-45BA-90AE-CFB0B6F78FD0}" destId="{F0F12C2B-9C0E-47E8-A202-82195245414D}" srcOrd="0" destOrd="0" presId="urn:microsoft.com/office/officeart/2005/8/layout/vList2"/>
    <dgm:cxn modelId="{BF202589-084D-4CDA-B64D-370D7944D091}" type="presOf" srcId="{08F3B65B-B074-443E-8C40-B67A6D5474A4}" destId="{687DF4BD-8B87-4F0A-A1A7-3C13FA8D69D2}" srcOrd="0" destOrd="2" presId="urn:microsoft.com/office/officeart/2005/8/layout/vList2"/>
    <dgm:cxn modelId="{29ACED01-7EFC-410B-B852-6283FCCFF9A4}" type="presOf" srcId="{C15DF279-175D-46F8-974B-863CAEBBB9CA}" destId="{9C5A5B90-2D03-4565-810C-359AFEEE9E8F}" srcOrd="0" destOrd="0" presId="urn:microsoft.com/office/officeart/2005/8/layout/vList2"/>
    <dgm:cxn modelId="{C16F8B5A-0F22-4F5F-8633-1BCF9B6433A8}" srcId="{C15DF279-175D-46F8-974B-863CAEBBB9CA}" destId="{C0BABFC8-03AB-4487-B746-0E784B713A18}" srcOrd="0" destOrd="0" parTransId="{A3BD829B-8A16-4C95-903A-D26677D0DF1C}" sibTransId="{22F58DC8-0D83-46BD-A99B-443FA27AC2E7}"/>
    <dgm:cxn modelId="{3276AEA5-63C7-4F06-A65A-15349C19FB90}" type="presParOf" srcId="{F0F12C2B-9C0E-47E8-A202-82195245414D}" destId="{9C5A5B90-2D03-4565-810C-359AFEEE9E8F}" srcOrd="0" destOrd="0" presId="urn:microsoft.com/office/officeart/2005/8/layout/vList2"/>
    <dgm:cxn modelId="{48B9E5EF-BDF8-4AB4-99CD-FB7DDCA46989}" type="presParOf" srcId="{F0F12C2B-9C0E-47E8-A202-82195245414D}" destId="{687DF4BD-8B87-4F0A-A1A7-3C13FA8D69D2}"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5F87006-EE4C-45BA-90AE-CFB0B6F78FD0}"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uk-UA"/>
        </a:p>
      </dgm:t>
    </dgm:pt>
    <dgm:pt modelId="{C15DF279-175D-46F8-974B-863CAEBBB9CA}">
      <dgm:prSet phldrT="[Текст]" custT="1"/>
      <dgm:spPr/>
      <dgm:t>
        <a:bodyPr/>
        <a:lstStyle/>
        <a:p>
          <a:r>
            <a:rPr lang="uk-UA" sz="4000" b="0" i="0" u="none" baseline="0" dirty="0">
              <a:latin typeface="Calibri" panose="020F0502020204030204" pitchFamily="34" charset="0"/>
              <a:cs typeface="Calibri" panose="020F0502020204030204" pitchFamily="34" charset="0"/>
            </a:rPr>
            <a:t/>
          </a:r>
          <a:br>
            <a:rPr lang="uk-UA" sz="4000" b="0" i="0" u="none" baseline="0" dirty="0">
              <a:latin typeface="Calibri" panose="020F0502020204030204" pitchFamily="34" charset="0"/>
              <a:cs typeface="Calibri" panose="020F0502020204030204" pitchFamily="34" charset="0"/>
            </a:rPr>
          </a:br>
          <a:r>
            <a:rPr lang="uk-UA" sz="4000" b="0" i="0" u="none" baseline="0" dirty="0">
              <a:latin typeface="Calibri" panose="020F0502020204030204" pitchFamily="34" charset="0"/>
              <a:cs typeface="Calibri" panose="020F0502020204030204" pitchFamily="34" charset="0"/>
            </a:rPr>
            <a:t>Приклади підстав для проведення засідань у дистанційному режимі:</a:t>
          </a:r>
          <a:br>
            <a:rPr lang="uk-UA" sz="4000" b="0" i="0" u="none" baseline="0" dirty="0">
              <a:latin typeface="Calibri" panose="020F0502020204030204" pitchFamily="34" charset="0"/>
              <a:cs typeface="Calibri" panose="020F0502020204030204" pitchFamily="34" charset="0"/>
            </a:rPr>
          </a:br>
          <a:endParaRPr lang="uk-UA" sz="4000" dirty="0">
            <a:latin typeface="Calibri" panose="020F0502020204030204" pitchFamily="34" charset="0"/>
            <a:cs typeface="Calibri" panose="020F0502020204030204" pitchFamily="34" charset="0"/>
          </a:endParaRPr>
        </a:p>
      </dgm:t>
    </dgm:pt>
    <dgm:pt modelId="{B0539274-7DF4-4400-AF85-25A04CC60413}" type="parTrans" cxnId="{904F77A2-538C-43AA-BD6A-791AA458E98B}">
      <dgm:prSet/>
      <dgm:spPr/>
      <dgm:t>
        <a:bodyPr/>
        <a:lstStyle/>
        <a:p>
          <a:endParaRPr lang="uk-UA" sz="4000">
            <a:latin typeface="Calibri" panose="020F0502020204030204" pitchFamily="34" charset="0"/>
            <a:cs typeface="Calibri" panose="020F0502020204030204" pitchFamily="34" charset="0"/>
          </a:endParaRPr>
        </a:p>
      </dgm:t>
    </dgm:pt>
    <dgm:pt modelId="{48943E3B-6518-4DAD-812B-05FD492AF2CD}" type="sibTrans" cxnId="{904F77A2-538C-43AA-BD6A-791AA458E98B}">
      <dgm:prSet/>
      <dgm:spPr/>
      <dgm:t>
        <a:bodyPr/>
        <a:lstStyle/>
        <a:p>
          <a:endParaRPr lang="uk-UA" sz="4000">
            <a:latin typeface="Calibri" panose="020F0502020204030204" pitchFamily="34" charset="0"/>
            <a:cs typeface="Calibri" panose="020F0502020204030204" pitchFamily="34" charset="0"/>
          </a:endParaRPr>
        </a:p>
      </dgm:t>
    </dgm:pt>
    <dgm:pt modelId="{C0BABFC8-03AB-4487-B746-0E784B713A18}">
      <dgm:prSet custT="1"/>
      <dgm:spPr/>
      <dgm:t>
        <a:bodyPr/>
        <a:lstStyle/>
        <a:p>
          <a:r>
            <a:rPr lang="uk-UA" sz="4000" dirty="0">
              <a:latin typeface="Calibri" panose="020F0502020204030204" pitchFamily="34" charset="0"/>
              <a:cs typeface="Calibri" panose="020F0502020204030204" pitchFamily="34" charset="0"/>
            </a:rPr>
            <a:t> з міркувань безпеки на період воєнного стану, зокрема…</a:t>
          </a:r>
        </a:p>
      </dgm:t>
    </dgm:pt>
    <dgm:pt modelId="{A3BD829B-8A16-4C95-903A-D26677D0DF1C}" type="parTrans" cxnId="{C16F8B5A-0F22-4F5F-8633-1BCF9B6433A8}">
      <dgm:prSet/>
      <dgm:spPr/>
      <dgm:t>
        <a:bodyPr/>
        <a:lstStyle/>
        <a:p>
          <a:endParaRPr lang="uk-UA" sz="4000">
            <a:latin typeface="Calibri" panose="020F0502020204030204" pitchFamily="34" charset="0"/>
            <a:cs typeface="Calibri" panose="020F0502020204030204" pitchFamily="34" charset="0"/>
          </a:endParaRPr>
        </a:p>
      </dgm:t>
    </dgm:pt>
    <dgm:pt modelId="{22F58DC8-0D83-46BD-A99B-443FA27AC2E7}" type="sibTrans" cxnId="{C16F8B5A-0F22-4F5F-8633-1BCF9B6433A8}">
      <dgm:prSet/>
      <dgm:spPr/>
      <dgm:t>
        <a:bodyPr/>
        <a:lstStyle/>
        <a:p>
          <a:endParaRPr lang="uk-UA" sz="4000">
            <a:latin typeface="Calibri" panose="020F0502020204030204" pitchFamily="34" charset="0"/>
            <a:cs typeface="Calibri" panose="020F0502020204030204" pitchFamily="34" charset="0"/>
          </a:endParaRPr>
        </a:p>
      </dgm:t>
    </dgm:pt>
    <dgm:pt modelId="{1CBA4C2A-32E2-462B-9E50-E734443168D7}">
      <dgm:prSet custT="1"/>
      <dgm:spPr/>
      <dgm:t>
        <a:bodyPr/>
        <a:lstStyle/>
        <a:p>
          <a:endParaRPr lang="uk-UA" sz="4000" dirty="0">
            <a:latin typeface="Calibri" panose="020F0502020204030204" pitchFamily="34" charset="0"/>
            <a:cs typeface="Calibri" panose="020F0502020204030204" pitchFamily="34" charset="0"/>
          </a:endParaRPr>
        </a:p>
      </dgm:t>
    </dgm:pt>
    <dgm:pt modelId="{781B1FAC-FB19-45A0-8FCF-6E6E67DC3AC4}" type="parTrans" cxnId="{6D1CE99F-BD3D-4FC0-92AD-CFD363F0525D}">
      <dgm:prSet/>
      <dgm:spPr/>
      <dgm:t>
        <a:bodyPr/>
        <a:lstStyle/>
        <a:p>
          <a:endParaRPr lang="uk-UA" sz="4000">
            <a:latin typeface="Calibri" panose="020F0502020204030204" pitchFamily="34" charset="0"/>
            <a:cs typeface="Calibri" panose="020F0502020204030204" pitchFamily="34" charset="0"/>
          </a:endParaRPr>
        </a:p>
      </dgm:t>
    </dgm:pt>
    <dgm:pt modelId="{801EBBB3-1391-4566-BF54-56019D27C616}" type="sibTrans" cxnId="{6D1CE99F-BD3D-4FC0-92AD-CFD363F0525D}">
      <dgm:prSet/>
      <dgm:spPr/>
      <dgm:t>
        <a:bodyPr/>
        <a:lstStyle/>
        <a:p>
          <a:endParaRPr lang="uk-UA" sz="4000">
            <a:latin typeface="Calibri" panose="020F0502020204030204" pitchFamily="34" charset="0"/>
            <a:cs typeface="Calibri" panose="020F0502020204030204" pitchFamily="34" charset="0"/>
          </a:endParaRPr>
        </a:p>
      </dgm:t>
    </dgm:pt>
    <dgm:pt modelId="{F9C3B97E-016C-4CD6-A550-07746F9EB157}">
      <dgm:prSet custT="1"/>
      <dgm:spPr/>
      <dgm:t>
        <a:bodyPr/>
        <a:lstStyle/>
        <a:p>
          <a:r>
            <a:rPr lang="uk-UA" sz="4000" dirty="0">
              <a:latin typeface="Calibri" panose="020F0502020204030204" pitchFamily="34" charset="0"/>
              <a:cs typeface="Calibri" panose="020F0502020204030204" pitchFamily="34" charset="0"/>
            </a:rPr>
            <a:t> у зв’язку із руйнуванням адміністративних будівель</a:t>
          </a:r>
        </a:p>
      </dgm:t>
    </dgm:pt>
    <dgm:pt modelId="{F29804DF-5507-4885-BE7B-18AEDB91CA33}" type="parTrans" cxnId="{DC859EF1-3173-4604-81EC-33DA5436B589}">
      <dgm:prSet/>
      <dgm:spPr/>
      <dgm:t>
        <a:bodyPr/>
        <a:lstStyle/>
        <a:p>
          <a:endParaRPr lang="ru-UA"/>
        </a:p>
      </dgm:t>
    </dgm:pt>
    <dgm:pt modelId="{806C8969-A543-4A39-B5F0-4C9CD1C7958F}" type="sibTrans" cxnId="{DC859EF1-3173-4604-81EC-33DA5436B589}">
      <dgm:prSet/>
      <dgm:spPr/>
      <dgm:t>
        <a:bodyPr/>
        <a:lstStyle/>
        <a:p>
          <a:endParaRPr lang="ru-UA"/>
        </a:p>
      </dgm:t>
    </dgm:pt>
    <dgm:pt modelId="{2BF723A8-9A2E-4D6A-A9AD-1D42BAD86640}">
      <dgm:prSet custT="1"/>
      <dgm:spPr/>
      <dgm:t>
        <a:bodyPr/>
        <a:lstStyle/>
        <a:p>
          <a:r>
            <a:rPr lang="uk-UA" sz="4000" dirty="0">
              <a:latin typeface="Calibri" panose="020F0502020204030204" pitchFamily="34" charset="0"/>
              <a:cs typeface="Calibri" panose="020F0502020204030204" pitchFamily="34" charset="0"/>
            </a:rPr>
            <a:t> у зв’язку із тимчасовою окупацією території територіальної громади (району, області)</a:t>
          </a:r>
        </a:p>
      </dgm:t>
    </dgm:pt>
    <dgm:pt modelId="{4DD7792D-2576-4964-8E95-EF6ACB05FB90}" type="parTrans" cxnId="{715714CE-EAEB-4486-86CA-A899F0A95217}">
      <dgm:prSet/>
      <dgm:spPr/>
    </dgm:pt>
    <dgm:pt modelId="{E272DFA5-3517-4BD5-A50F-A056378F744F}" type="sibTrans" cxnId="{715714CE-EAEB-4486-86CA-A899F0A95217}">
      <dgm:prSet/>
      <dgm:spPr/>
    </dgm:pt>
    <dgm:pt modelId="{F0F12C2B-9C0E-47E8-A202-82195245414D}" type="pres">
      <dgm:prSet presAssocID="{D5F87006-EE4C-45BA-90AE-CFB0B6F78FD0}" presName="linear" presStyleCnt="0">
        <dgm:presLayoutVars>
          <dgm:animLvl val="lvl"/>
          <dgm:resizeHandles val="exact"/>
        </dgm:presLayoutVars>
      </dgm:prSet>
      <dgm:spPr/>
      <dgm:t>
        <a:bodyPr/>
        <a:lstStyle/>
        <a:p>
          <a:endParaRPr lang="ru-RU"/>
        </a:p>
      </dgm:t>
    </dgm:pt>
    <dgm:pt modelId="{9C5A5B90-2D03-4565-810C-359AFEEE9E8F}" type="pres">
      <dgm:prSet presAssocID="{C15DF279-175D-46F8-974B-863CAEBBB9CA}" presName="parentText" presStyleLbl="node1" presStyleIdx="0" presStyleCnt="1">
        <dgm:presLayoutVars>
          <dgm:chMax val="0"/>
          <dgm:bulletEnabled val="1"/>
        </dgm:presLayoutVars>
      </dgm:prSet>
      <dgm:spPr/>
      <dgm:t>
        <a:bodyPr/>
        <a:lstStyle/>
        <a:p>
          <a:endParaRPr lang="ru-RU"/>
        </a:p>
      </dgm:t>
    </dgm:pt>
    <dgm:pt modelId="{687DF4BD-8B87-4F0A-A1A7-3C13FA8D69D2}" type="pres">
      <dgm:prSet presAssocID="{C15DF279-175D-46F8-974B-863CAEBBB9CA}" presName="childText" presStyleLbl="revTx" presStyleIdx="0" presStyleCnt="1">
        <dgm:presLayoutVars>
          <dgm:bulletEnabled val="1"/>
        </dgm:presLayoutVars>
      </dgm:prSet>
      <dgm:spPr/>
      <dgm:t>
        <a:bodyPr/>
        <a:lstStyle/>
        <a:p>
          <a:endParaRPr lang="ru-RU"/>
        </a:p>
      </dgm:t>
    </dgm:pt>
  </dgm:ptLst>
  <dgm:cxnLst>
    <dgm:cxn modelId="{90786327-62D0-4E52-935A-386F80D9F5D2}" type="presOf" srcId="{C0BABFC8-03AB-4487-B746-0E784B713A18}" destId="{687DF4BD-8B87-4F0A-A1A7-3C13FA8D69D2}" srcOrd="0" destOrd="0" presId="urn:microsoft.com/office/officeart/2005/8/layout/vList2"/>
    <dgm:cxn modelId="{DC859EF1-3173-4604-81EC-33DA5436B589}" srcId="{C15DF279-175D-46F8-974B-863CAEBBB9CA}" destId="{F9C3B97E-016C-4CD6-A550-07746F9EB157}" srcOrd="1" destOrd="0" parTransId="{F29804DF-5507-4885-BE7B-18AEDB91CA33}" sibTransId="{806C8969-A543-4A39-B5F0-4C9CD1C7958F}"/>
    <dgm:cxn modelId="{ABA0337F-58C5-49C2-9F66-E0B2FF0ED66F}" type="presOf" srcId="{F9C3B97E-016C-4CD6-A550-07746F9EB157}" destId="{687DF4BD-8B87-4F0A-A1A7-3C13FA8D69D2}" srcOrd="0" destOrd="1" presId="urn:microsoft.com/office/officeart/2005/8/layout/vList2"/>
    <dgm:cxn modelId="{DEBE2913-F79E-48D5-9C0E-D1DCEB462E71}" type="presOf" srcId="{2BF723A8-9A2E-4D6A-A9AD-1D42BAD86640}" destId="{687DF4BD-8B87-4F0A-A1A7-3C13FA8D69D2}" srcOrd="0" destOrd="2" presId="urn:microsoft.com/office/officeart/2005/8/layout/vList2"/>
    <dgm:cxn modelId="{904F77A2-538C-43AA-BD6A-791AA458E98B}" srcId="{D5F87006-EE4C-45BA-90AE-CFB0B6F78FD0}" destId="{C15DF279-175D-46F8-974B-863CAEBBB9CA}" srcOrd="0" destOrd="0" parTransId="{B0539274-7DF4-4400-AF85-25A04CC60413}" sibTransId="{48943E3B-6518-4DAD-812B-05FD492AF2CD}"/>
    <dgm:cxn modelId="{BF5C5B40-E4DE-4158-A875-DB982BBE4D33}" type="presOf" srcId="{1CBA4C2A-32E2-462B-9E50-E734443168D7}" destId="{687DF4BD-8B87-4F0A-A1A7-3C13FA8D69D2}" srcOrd="0" destOrd="3" presId="urn:microsoft.com/office/officeart/2005/8/layout/vList2"/>
    <dgm:cxn modelId="{715714CE-EAEB-4486-86CA-A899F0A95217}" srcId="{C15DF279-175D-46F8-974B-863CAEBBB9CA}" destId="{2BF723A8-9A2E-4D6A-A9AD-1D42BAD86640}" srcOrd="2" destOrd="0" parTransId="{4DD7792D-2576-4964-8E95-EF6ACB05FB90}" sibTransId="{E272DFA5-3517-4BD5-A50F-A056378F744F}"/>
    <dgm:cxn modelId="{6D1CE99F-BD3D-4FC0-92AD-CFD363F0525D}" srcId="{C15DF279-175D-46F8-974B-863CAEBBB9CA}" destId="{1CBA4C2A-32E2-462B-9E50-E734443168D7}" srcOrd="3" destOrd="0" parTransId="{781B1FAC-FB19-45A0-8FCF-6E6E67DC3AC4}" sibTransId="{801EBBB3-1391-4566-BF54-56019D27C616}"/>
    <dgm:cxn modelId="{F972006A-F015-4A0E-86F2-76DC773C5B41}" type="presOf" srcId="{D5F87006-EE4C-45BA-90AE-CFB0B6F78FD0}" destId="{F0F12C2B-9C0E-47E8-A202-82195245414D}" srcOrd="0" destOrd="0" presId="urn:microsoft.com/office/officeart/2005/8/layout/vList2"/>
    <dgm:cxn modelId="{29ACED01-7EFC-410B-B852-6283FCCFF9A4}" type="presOf" srcId="{C15DF279-175D-46F8-974B-863CAEBBB9CA}" destId="{9C5A5B90-2D03-4565-810C-359AFEEE9E8F}" srcOrd="0" destOrd="0" presId="urn:microsoft.com/office/officeart/2005/8/layout/vList2"/>
    <dgm:cxn modelId="{C16F8B5A-0F22-4F5F-8633-1BCF9B6433A8}" srcId="{C15DF279-175D-46F8-974B-863CAEBBB9CA}" destId="{C0BABFC8-03AB-4487-B746-0E784B713A18}" srcOrd="0" destOrd="0" parTransId="{A3BD829B-8A16-4C95-903A-D26677D0DF1C}" sibTransId="{22F58DC8-0D83-46BD-A99B-443FA27AC2E7}"/>
    <dgm:cxn modelId="{3276AEA5-63C7-4F06-A65A-15349C19FB90}" type="presParOf" srcId="{F0F12C2B-9C0E-47E8-A202-82195245414D}" destId="{9C5A5B90-2D03-4565-810C-359AFEEE9E8F}" srcOrd="0" destOrd="0" presId="urn:microsoft.com/office/officeart/2005/8/layout/vList2"/>
    <dgm:cxn modelId="{48B9E5EF-BDF8-4AB4-99CD-FB7DDCA46989}" type="presParOf" srcId="{F0F12C2B-9C0E-47E8-A202-82195245414D}" destId="{687DF4BD-8B87-4F0A-A1A7-3C13FA8D69D2}"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5F87006-EE4C-45BA-90AE-CFB0B6F78FD0}"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uk-UA"/>
        </a:p>
      </dgm:t>
    </dgm:pt>
    <dgm:pt modelId="{30C19850-8D2B-45D8-A99F-8C963C3CDED2}">
      <dgm:prSet phldrT="[Текст]" custT="1"/>
      <dgm:spPr/>
      <dgm:t>
        <a:bodyPr/>
        <a:lstStyle/>
        <a:p>
          <a:r>
            <a:rPr lang="uk-UA" sz="3600" dirty="0">
              <a:solidFill>
                <a:srgbClr val="00B050"/>
              </a:solidFill>
              <a:latin typeface="Calibri" panose="020F0502020204030204" pitchFamily="34" charset="0"/>
              <a:cs typeface="Calibri" panose="020F0502020204030204" pitchFamily="34" charset="0"/>
            </a:rPr>
            <a:t>можуть</a:t>
          </a:r>
          <a:r>
            <a:rPr lang="uk-UA" sz="3600" dirty="0">
              <a:latin typeface="Calibri" panose="020F0502020204030204" pitchFamily="34" charset="0"/>
              <a:cs typeface="Calibri" panose="020F0502020204030204" pitchFamily="34" charset="0"/>
            </a:rPr>
            <a:t>, наприклад, питання з організації безпекових заходів, або з усунення наслідків надзвичайних ситуацій, діяльність ОМС у сфері оборони, інформація про підтримку </a:t>
          </a:r>
          <a:r>
            <a:rPr lang="uk-UA" sz="3600" dirty="0" err="1">
              <a:latin typeface="Calibri" panose="020F0502020204030204" pitchFamily="34" charset="0"/>
              <a:cs typeface="Calibri" panose="020F0502020204030204" pitchFamily="34" charset="0"/>
            </a:rPr>
            <a:t>релокованого</a:t>
          </a:r>
          <a:r>
            <a:rPr lang="uk-UA" sz="3600" dirty="0">
              <a:latin typeface="Calibri" panose="020F0502020204030204" pitchFamily="34" charset="0"/>
              <a:cs typeface="Calibri" panose="020F0502020204030204" pitchFamily="34" charset="0"/>
            </a:rPr>
            <a:t> бізнесу тощо</a:t>
          </a:r>
        </a:p>
      </dgm:t>
    </dgm:pt>
    <dgm:pt modelId="{5C7DF5C4-D331-4A6E-A574-69BE44449308}" type="parTrans" cxnId="{B49F29C5-4D47-446D-88EF-613536F6A644}">
      <dgm:prSet/>
      <dgm:spPr/>
      <dgm:t>
        <a:bodyPr/>
        <a:lstStyle/>
        <a:p>
          <a:endParaRPr lang="uk-UA" sz="3600">
            <a:latin typeface="Calibri" panose="020F0502020204030204" pitchFamily="34" charset="0"/>
            <a:cs typeface="Calibri" panose="020F0502020204030204" pitchFamily="34" charset="0"/>
          </a:endParaRPr>
        </a:p>
      </dgm:t>
    </dgm:pt>
    <dgm:pt modelId="{E8D49D62-05CE-4675-8163-EF22CA271575}" type="sibTrans" cxnId="{B49F29C5-4D47-446D-88EF-613536F6A644}">
      <dgm:prSet/>
      <dgm:spPr/>
      <dgm:t>
        <a:bodyPr/>
        <a:lstStyle/>
        <a:p>
          <a:endParaRPr lang="uk-UA" sz="3600">
            <a:latin typeface="Calibri" panose="020F0502020204030204" pitchFamily="34" charset="0"/>
            <a:cs typeface="Calibri" panose="020F0502020204030204" pitchFamily="34" charset="0"/>
          </a:endParaRPr>
        </a:p>
      </dgm:t>
    </dgm:pt>
    <dgm:pt modelId="{ACABE8E7-97CF-4D24-8ACD-2D0464A4C5FA}">
      <dgm:prSet phldrT="[Текст]" custT="1"/>
      <dgm:spPr/>
      <dgm:t>
        <a:bodyPr/>
        <a:lstStyle/>
        <a:p>
          <a:r>
            <a:rPr lang="uk-UA" sz="3600" dirty="0">
              <a:solidFill>
                <a:srgbClr val="FF0000"/>
              </a:solidFill>
              <a:latin typeface="Calibri" panose="020F0502020204030204" pitchFamily="34" charset="0"/>
              <a:cs typeface="Calibri" panose="020F0502020204030204" pitchFamily="34" charset="0"/>
            </a:rPr>
            <a:t>не можуть</a:t>
          </a:r>
          <a:r>
            <a:rPr lang="uk-UA" sz="3600" dirty="0">
              <a:latin typeface="Calibri" panose="020F0502020204030204" pitchFamily="34" charset="0"/>
              <a:cs typeface="Calibri" panose="020F0502020204030204" pitchFamily="34" charset="0"/>
            </a:rPr>
            <a:t> – питання, що потребують таємного голосування</a:t>
          </a:r>
        </a:p>
      </dgm:t>
    </dgm:pt>
    <dgm:pt modelId="{EF80CB7B-3F48-4B75-8CB2-3D971EA29B6E}" type="parTrans" cxnId="{587D69CD-B5C8-4D6A-8803-DDEBA81927AC}">
      <dgm:prSet/>
      <dgm:spPr/>
      <dgm:t>
        <a:bodyPr/>
        <a:lstStyle/>
        <a:p>
          <a:endParaRPr lang="uk-UA" sz="3600">
            <a:latin typeface="Calibri" panose="020F0502020204030204" pitchFamily="34" charset="0"/>
            <a:cs typeface="Calibri" panose="020F0502020204030204" pitchFamily="34" charset="0"/>
          </a:endParaRPr>
        </a:p>
      </dgm:t>
    </dgm:pt>
    <dgm:pt modelId="{1CA2CD7A-F734-438A-A994-9D746C8D7365}" type="sibTrans" cxnId="{587D69CD-B5C8-4D6A-8803-DDEBA81927AC}">
      <dgm:prSet/>
      <dgm:spPr/>
      <dgm:t>
        <a:bodyPr/>
        <a:lstStyle/>
        <a:p>
          <a:endParaRPr lang="uk-UA" sz="3600">
            <a:latin typeface="Calibri" panose="020F0502020204030204" pitchFamily="34" charset="0"/>
            <a:cs typeface="Calibri" panose="020F0502020204030204" pitchFamily="34" charset="0"/>
          </a:endParaRPr>
        </a:p>
      </dgm:t>
    </dgm:pt>
    <dgm:pt modelId="{0EA5D664-4C27-4AF0-858F-F3DF5D71F90A}">
      <dgm:prSet custT="1"/>
      <dgm:spPr/>
      <dgm:t>
        <a:bodyPr/>
        <a:lstStyle/>
        <a:p>
          <a:r>
            <a:rPr lang="uk-UA" sz="3600" b="0" i="0" u="none" baseline="0" dirty="0">
              <a:latin typeface="Calibri" panose="020F0502020204030204" pitchFamily="34" charset="0"/>
              <a:cs typeface="Calibri" panose="020F0502020204030204" pitchFamily="34" charset="0"/>
            </a:rPr>
            <a:t/>
          </a:r>
          <a:br>
            <a:rPr lang="uk-UA" sz="3600" b="0" i="0" u="none" baseline="0" dirty="0">
              <a:latin typeface="Calibri" panose="020F0502020204030204" pitchFamily="34" charset="0"/>
              <a:cs typeface="Calibri" panose="020F0502020204030204" pitchFamily="34" charset="0"/>
            </a:rPr>
          </a:br>
          <a:r>
            <a:rPr lang="uk-UA" sz="3600" b="0" i="0" u="none" baseline="0" dirty="0">
              <a:latin typeface="Calibri" panose="020F0502020204030204" pitchFamily="34" charset="0"/>
              <a:cs typeface="Calibri" panose="020F0502020204030204" pitchFamily="34" charset="0"/>
            </a:rPr>
            <a:t>перелік питань, що можуть (не можуть) виноситись на розгляд у такому режимі</a:t>
          </a:r>
          <a:br>
            <a:rPr lang="uk-UA" sz="3600" b="0" i="0" u="none" baseline="0" dirty="0">
              <a:latin typeface="Calibri" panose="020F0502020204030204" pitchFamily="34" charset="0"/>
              <a:cs typeface="Calibri" panose="020F0502020204030204" pitchFamily="34" charset="0"/>
            </a:rPr>
          </a:br>
          <a:endParaRPr lang="uk-UA" sz="3600" dirty="0">
            <a:latin typeface="Calibri" panose="020F0502020204030204" pitchFamily="34" charset="0"/>
            <a:cs typeface="Calibri" panose="020F0502020204030204" pitchFamily="34" charset="0"/>
          </a:endParaRPr>
        </a:p>
      </dgm:t>
    </dgm:pt>
    <dgm:pt modelId="{E21937B6-8A12-4A4A-8FBF-C93D04F31E5B}" type="parTrans" cxnId="{1888BAF2-DD21-48CD-84AF-5CDE4BE922FB}">
      <dgm:prSet/>
      <dgm:spPr/>
      <dgm:t>
        <a:bodyPr/>
        <a:lstStyle/>
        <a:p>
          <a:endParaRPr lang="uk-UA" sz="3600">
            <a:latin typeface="Calibri" panose="020F0502020204030204" pitchFamily="34" charset="0"/>
            <a:cs typeface="Calibri" panose="020F0502020204030204" pitchFamily="34" charset="0"/>
          </a:endParaRPr>
        </a:p>
      </dgm:t>
    </dgm:pt>
    <dgm:pt modelId="{AB72CE4C-36AF-44D1-AC6A-FAEE971AAE65}" type="sibTrans" cxnId="{1888BAF2-DD21-48CD-84AF-5CDE4BE922FB}">
      <dgm:prSet/>
      <dgm:spPr/>
      <dgm:t>
        <a:bodyPr/>
        <a:lstStyle/>
        <a:p>
          <a:endParaRPr lang="uk-UA" sz="3600">
            <a:latin typeface="Calibri" panose="020F0502020204030204" pitchFamily="34" charset="0"/>
            <a:cs typeface="Calibri" panose="020F0502020204030204" pitchFamily="34" charset="0"/>
          </a:endParaRPr>
        </a:p>
      </dgm:t>
    </dgm:pt>
    <dgm:pt modelId="{51E66BFD-2662-491D-B424-C8447C9DF4E1}">
      <dgm:prSet phldrT="[Текст]" custT="1"/>
      <dgm:spPr/>
      <dgm:t>
        <a:bodyPr/>
        <a:lstStyle/>
        <a:p>
          <a:endParaRPr lang="uk-UA" sz="3600" dirty="0">
            <a:latin typeface="Calibri" panose="020F0502020204030204" pitchFamily="34" charset="0"/>
            <a:cs typeface="Calibri" panose="020F0502020204030204" pitchFamily="34" charset="0"/>
          </a:endParaRPr>
        </a:p>
      </dgm:t>
    </dgm:pt>
    <dgm:pt modelId="{E4066D5F-0125-4872-B408-B64C3C7E6AC7}" type="parTrans" cxnId="{5A389A6B-BE0F-44AC-9FDC-435DC42DA20C}">
      <dgm:prSet/>
      <dgm:spPr/>
      <dgm:t>
        <a:bodyPr/>
        <a:lstStyle/>
        <a:p>
          <a:endParaRPr lang="uk-UA" sz="3600">
            <a:latin typeface="Calibri" panose="020F0502020204030204" pitchFamily="34" charset="0"/>
            <a:cs typeface="Calibri" panose="020F0502020204030204" pitchFamily="34" charset="0"/>
          </a:endParaRPr>
        </a:p>
      </dgm:t>
    </dgm:pt>
    <dgm:pt modelId="{0B8DD9CE-4ADA-4DD3-8B54-A433E9D3F1C5}" type="sibTrans" cxnId="{5A389A6B-BE0F-44AC-9FDC-435DC42DA20C}">
      <dgm:prSet/>
      <dgm:spPr/>
      <dgm:t>
        <a:bodyPr/>
        <a:lstStyle/>
        <a:p>
          <a:endParaRPr lang="uk-UA" sz="3600">
            <a:latin typeface="Calibri" panose="020F0502020204030204" pitchFamily="34" charset="0"/>
            <a:cs typeface="Calibri" panose="020F0502020204030204" pitchFamily="34" charset="0"/>
          </a:endParaRPr>
        </a:p>
      </dgm:t>
    </dgm:pt>
    <dgm:pt modelId="{78B93E63-31FA-4469-9374-EAD106C307CE}">
      <dgm:prSet phldrT="[Текст]" custT="1"/>
      <dgm:spPr/>
      <dgm:t>
        <a:bodyPr/>
        <a:lstStyle/>
        <a:p>
          <a:endParaRPr lang="uk-UA" sz="3600" dirty="0">
            <a:latin typeface="Calibri" panose="020F0502020204030204" pitchFamily="34" charset="0"/>
            <a:cs typeface="Calibri" panose="020F0502020204030204" pitchFamily="34" charset="0"/>
          </a:endParaRPr>
        </a:p>
      </dgm:t>
    </dgm:pt>
    <dgm:pt modelId="{CB4F444E-15C2-4715-B21C-9443CDECD564}" type="parTrans" cxnId="{DBA85FC6-8CBD-43B2-A94D-16E7A8A8C052}">
      <dgm:prSet/>
      <dgm:spPr/>
      <dgm:t>
        <a:bodyPr/>
        <a:lstStyle/>
        <a:p>
          <a:endParaRPr lang="uk-UA" sz="3600">
            <a:latin typeface="Calibri" panose="020F0502020204030204" pitchFamily="34" charset="0"/>
            <a:cs typeface="Calibri" panose="020F0502020204030204" pitchFamily="34" charset="0"/>
          </a:endParaRPr>
        </a:p>
      </dgm:t>
    </dgm:pt>
    <dgm:pt modelId="{28B9D617-BA73-4DA3-869C-AF985498E1EC}" type="sibTrans" cxnId="{DBA85FC6-8CBD-43B2-A94D-16E7A8A8C052}">
      <dgm:prSet/>
      <dgm:spPr/>
      <dgm:t>
        <a:bodyPr/>
        <a:lstStyle/>
        <a:p>
          <a:endParaRPr lang="uk-UA" sz="3600">
            <a:latin typeface="Calibri" panose="020F0502020204030204" pitchFamily="34" charset="0"/>
            <a:cs typeface="Calibri" panose="020F0502020204030204" pitchFamily="34" charset="0"/>
          </a:endParaRPr>
        </a:p>
      </dgm:t>
    </dgm:pt>
    <dgm:pt modelId="{492155ED-265B-459C-A056-9F86F51D53B8}">
      <dgm:prSet phldrT="[Текст]" custT="1"/>
      <dgm:spPr/>
      <dgm:t>
        <a:bodyPr/>
        <a:lstStyle/>
        <a:p>
          <a:endParaRPr lang="uk-UA" sz="3600" dirty="0">
            <a:latin typeface="Calibri" panose="020F0502020204030204" pitchFamily="34" charset="0"/>
            <a:cs typeface="Calibri" panose="020F0502020204030204" pitchFamily="34" charset="0"/>
          </a:endParaRPr>
        </a:p>
      </dgm:t>
    </dgm:pt>
    <dgm:pt modelId="{B9D4F1CD-780D-4C62-A11E-9EC0C5111775}" type="parTrans" cxnId="{4854A553-5AE4-472D-91F9-C8730312D1F1}">
      <dgm:prSet/>
      <dgm:spPr/>
      <dgm:t>
        <a:bodyPr/>
        <a:lstStyle/>
        <a:p>
          <a:endParaRPr lang="uk-UA" sz="3600">
            <a:latin typeface="Calibri" panose="020F0502020204030204" pitchFamily="34" charset="0"/>
            <a:cs typeface="Calibri" panose="020F0502020204030204" pitchFamily="34" charset="0"/>
          </a:endParaRPr>
        </a:p>
      </dgm:t>
    </dgm:pt>
    <dgm:pt modelId="{10721615-D40B-455E-B38D-0C5F59088A8C}" type="sibTrans" cxnId="{4854A553-5AE4-472D-91F9-C8730312D1F1}">
      <dgm:prSet/>
      <dgm:spPr/>
      <dgm:t>
        <a:bodyPr/>
        <a:lstStyle/>
        <a:p>
          <a:endParaRPr lang="uk-UA" sz="3600">
            <a:latin typeface="Calibri" panose="020F0502020204030204" pitchFamily="34" charset="0"/>
            <a:cs typeface="Calibri" panose="020F0502020204030204" pitchFamily="34" charset="0"/>
          </a:endParaRPr>
        </a:p>
      </dgm:t>
    </dgm:pt>
    <dgm:pt modelId="{3E4396FB-C666-408B-AC46-6DAF7740EEB1}">
      <dgm:prSet phldrT="[Текст]" custT="1"/>
      <dgm:spPr/>
      <dgm:t>
        <a:bodyPr/>
        <a:lstStyle/>
        <a:p>
          <a:endParaRPr lang="uk-UA" sz="3600" dirty="0">
            <a:latin typeface="Calibri" panose="020F0502020204030204" pitchFamily="34" charset="0"/>
            <a:cs typeface="Calibri" panose="020F0502020204030204" pitchFamily="34" charset="0"/>
          </a:endParaRPr>
        </a:p>
      </dgm:t>
    </dgm:pt>
    <dgm:pt modelId="{BD1E80AA-814A-4824-B9C1-5936546B4F21}" type="parTrans" cxnId="{A79AA9C1-82A9-45E0-9C17-6CB90E46039F}">
      <dgm:prSet/>
      <dgm:spPr/>
      <dgm:t>
        <a:bodyPr/>
        <a:lstStyle/>
        <a:p>
          <a:endParaRPr lang="uk-UA" sz="3600"/>
        </a:p>
      </dgm:t>
    </dgm:pt>
    <dgm:pt modelId="{0B66D7EF-3786-415F-B79B-3872B1979136}" type="sibTrans" cxnId="{A79AA9C1-82A9-45E0-9C17-6CB90E46039F}">
      <dgm:prSet/>
      <dgm:spPr/>
      <dgm:t>
        <a:bodyPr/>
        <a:lstStyle/>
        <a:p>
          <a:endParaRPr lang="uk-UA" sz="3600"/>
        </a:p>
      </dgm:t>
    </dgm:pt>
    <dgm:pt modelId="{F0F12C2B-9C0E-47E8-A202-82195245414D}" type="pres">
      <dgm:prSet presAssocID="{D5F87006-EE4C-45BA-90AE-CFB0B6F78FD0}" presName="linear" presStyleCnt="0">
        <dgm:presLayoutVars>
          <dgm:animLvl val="lvl"/>
          <dgm:resizeHandles val="exact"/>
        </dgm:presLayoutVars>
      </dgm:prSet>
      <dgm:spPr/>
      <dgm:t>
        <a:bodyPr/>
        <a:lstStyle/>
        <a:p>
          <a:endParaRPr lang="ru-RU"/>
        </a:p>
      </dgm:t>
    </dgm:pt>
    <dgm:pt modelId="{2469BE06-A02D-4CBE-8F16-F818969B09E1}" type="pres">
      <dgm:prSet presAssocID="{0EA5D664-4C27-4AF0-858F-F3DF5D71F90A}" presName="parentText" presStyleLbl="node1" presStyleIdx="0" presStyleCnt="1">
        <dgm:presLayoutVars>
          <dgm:chMax val="0"/>
          <dgm:bulletEnabled val="1"/>
        </dgm:presLayoutVars>
      </dgm:prSet>
      <dgm:spPr/>
      <dgm:t>
        <a:bodyPr/>
        <a:lstStyle/>
        <a:p>
          <a:endParaRPr lang="ru-RU"/>
        </a:p>
      </dgm:t>
    </dgm:pt>
    <dgm:pt modelId="{E521937D-3456-47E0-B1D6-472FE943476D}" type="pres">
      <dgm:prSet presAssocID="{0EA5D664-4C27-4AF0-858F-F3DF5D71F90A}" presName="childText" presStyleLbl="revTx" presStyleIdx="0" presStyleCnt="1">
        <dgm:presLayoutVars>
          <dgm:bulletEnabled val="1"/>
        </dgm:presLayoutVars>
      </dgm:prSet>
      <dgm:spPr/>
      <dgm:t>
        <a:bodyPr/>
        <a:lstStyle/>
        <a:p>
          <a:endParaRPr lang="ru-RU"/>
        </a:p>
      </dgm:t>
    </dgm:pt>
  </dgm:ptLst>
  <dgm:cxnLst>
    <dgm:cxn modelId="{7C5157DE-A0FF-415D-9015-E22722808D99}" type="presOf" srcId="{0EA5D664-4C27-4AF0-858F-F3DF5D71F90A}" destId="{2469BE06-A02D-4CBE-8F16-F818969B09E1}" srcOrd="0" destOrd="0" presId="urn:microsoft.com/office/officeart/2005/8/layout/vList2"/>
    <dgm:cxn modelId="{37290277-B157-4CE4-B793-8EA176FA3C53}" type="presOf" srcId="{492155ED-265B-459C-A056-9F86F51D53B8}" destId="{E521937D-3456-47E0-B1D6-472FE943476D}" srcOrd="0" destOrd="0" presId="urn:microsoft.com/office/officeart/2005/8/layout/vList2"/>
    <dgm:cxn modelId="{1888BAF2-DD21-48CD-84AF-5CDE4BE922FB}" srcId="{D5F87006-EE4C-45BA-90AE-CFB0B6F78FD0}" destId="{0EA5D664-4C27-4AF0-858F-F3DF5D71F90A}" srcOrd="0" destOrd="0" parTransId="{E21937B6-8A12-4A4A-8FBF-C93D04F31E5B}" sibTransId="{AB72CE4C-36AF-44D1-AC6A-FAEE971AAE65}"/>
    <dgm:cxn modelId="{BEBE6E41-E442-4721-8AF9-4B3D60FA5C91}" type="presOf" srcId="{78B93E63-31FA-4469-9374-EAD106C307CE}" destId="{E521937D-3456-47E0-B1D6-472FE943476D}" srcOrd="0" destOrd="5" presId="urn:microsoft.com/office/officeart/2005/8/layout/vList2"/>
    <dgm:cxn modelId="{DBA85FC6-8CBD-43B2-A94D-16E7A8A8C052}" srcId="{0EA5D664-4C27-4AF0-858F-F3DF5D71F90A}" destId="{78B93E63-31FA-4469-9374-EAD106C307CE}" srcOrd="5" destOrd="0" parTransId="{CB4F444E-15C2-4715-B21C-9443CDECD564}" sibTransId="{28B9D617-BA73-4DA3-869C-AF985498E1EC}"/>
    <dgm:cxn modelId="{D426412F-E642-4C3A-82DA-EACADA821287}" type="presOf" srcId="{3E4396FB-C666-408B-AC46-6DAF7740EEB1}" destId="{E521937D-3456-47E0-B1D6-472FE943476D}" srcOrd="0" destOrd="4" presId="urn:microsoft.com/office/officeart/2005/8/layout/vList2"/>
    <dgm:cxn modelId="{587D69CD-B5C8-4D6A-8803-DDEBA81927AC}" srcId="{0EA5D664-4C27-4AF0-858F-F3DF5D71F90A}" destId="{ACABE8E7-97CF-4D24-8ACD-2D0464A4C5FA}" srcOrd="3" destOrd="0" parTransId="{EF80CB7B-3F48-4B75-8CB2-3D971EA29B6E}" sibTransId="{1CA2CD7A-F734-438A-A994-9D746C8D7365}"/>
    <dgm:cxn modelId="{A79AA9C1-82A9-45E0-9C17-6CB90E46039F}" srcId="{0EA5D664-4C27-4AF0-858F-F3DF5D71F90A}" destId="{3E4396FB-C666-408B-AC46-6DAF7740EEB1}" srcOrd="4" destOrd="0" parTransId="{BD1E80AA-814A-4824-B9C1-5936546B4F21}" sibTransId="{0B66D7EF-3786-415F-B79B-3872B1979136}"/>
    <dgm:cxn modelId="{C900071F-BEA7-4137-AE4F-B9D84C1A356C}" type="presOf" srcId="{51E66BFD-2662-491D-B424-C8447C9DF4E1}" destId="{E521937D-3456-47E0-B1D6-472FE943476D}" srcOrd="0" destOrd="2" presId="urn:microsoft.com/office/officeart/2005/8/layout/vList2"/>
    <dgm:cxn modelId="{4854A553-5AE4-472D-91F9-C8730312D1F1}" srcId="{0EA5D664-4C27-4AF0-858F-F3DF5D71F90A}" destId="{492155ED-265B-459C-A056-9F86F51D53B8}" srcOrd="0" destOrd="0" parTransId="{B9D4F1CD-780D-4C62-A11E-9EC0C5111775}" sibTransId="{10721615-D40B-455E-B38D-0C5F59088A8C}"/>
    <dgm:cxn modelId="{5A389A6B-BE0F-44AC-9FDC-435DC42DA20C}" srcId="{0EA5D664-4C27-4AF0-858F-F3DF5D71F90A}" destId="{51E66BFD-2662-491D-B424-C8447C9DF4E1}" srcOrd="2" destOrd="0" parTransId="{E4066D5F-0125-4872-B408-B64C3C7E6AC7}" sibTransId="{0B8DD9CE-4ADA-4DD3-8B54-A433E9D3F1C5}"/>
    <dgm:cxn modelId="{F6F0EBA2-535E-498A-8694-ECB53AB447CA}" type="presOf" srcId="{ACABE8E7-97CF-4D24-8ACD-2D0464A4C5FA}" destId="{E521937D-3456-47E0-B1D6-472FE943476D}" srcOrd="0" destOrd="3" presId="urn:microsoft.com/office/officeart/2005/8/layout/vList2"/>
    <dgm:cxn modelId="{F972006A-F015-4A0E-86F2-76DC773C5B41}" type="presOf" srcId="{D5F87006-EE4C-45BA-90AE-CFB0B6F78FD0}" destId="{F0F12C2B-9C0E-47E8-A202-82195245414D}" srcOrd="0" destOrd="0" presId="urn:microsoft.com/office/officeart/2005/8/layout/vList2"/>
    <dgm:cxn modelId="{B49F29C5-4D47-446D-88EF-613536F6A644}" srcId="{0EA5D664-4C27-4AF0-858F-F3DF5D71F90A}" destId="{30C19850-8D2B-45D8-A99F-8C963C3CDED2}" srcOrd="1" destOrd="0" parTransId="{5C7DF5C4-D331-4A6E-A574-69BE44449308}" sibTransId="{E8D49D62-05CE-4675-8163-EF22CA271575}"/>
    <dgm:cxn modelId="{D2537F65-719E-490D-B8E0-405D8B31BC40}" type="presOf" srcId="{30C19850-8D2B-45D8-A99F-8C963C3CDED2}" destId="{E521937D-3456-47E0-B1D6-472FE943476D}" srcOrd="0" destOrd="1" presId="urn:microsoft.com/office/officeart/2005/8/layout/vList2"/>
    <dgm:cxn modelId="{082F2F60-1EAA-43BA-8C47-E70136B2F9FC}" type="presParOf" srcId="{F0F12C2B-9C0E-47E8-A202-82195245414D}" destId="{2469BE06-A02D-4CBE-8F16-F818969B09E1}" srcOrd="0" destOrd="0" presId="urn:microsoft.com/office/officeart/2005/8/layout/vList2"/>
    <dgm:cxn modelId="{67946FA9-4C24-49D4-B003-DE16D992333B}" type="presParOf" srcId="{F0F12C2B-9C0E-47E8-A202-82195245414D}" destId="{E521937D-3456-47E0-B1D6-472FE943476D}"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5F87006-EE4C-45BA-90AE-CFB0B6F78FD0}"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uk-UA"/>
        </a:p>
      </dgm:t>
    </dgm:pt>
    <dgm:pt modelId="{73332D53-65EE-4636-9328-5CA836A33E05}">
      <dgm:prSet custT="1"/>
      <dgm:spPr/>
      <dgm:t>
        <a:bodyPr/>
        <a:lstStyle/>
        <a:p>
          <a:r>
            <a:rPr lang="ru-RU" sz="4400" dirty="0" err="1">
              <a:latin typeface="Calibri" panose="020F0502020204030204" pitchFamily="34" charset="0"/>
              <a:cs typeface="Calibri" panose="020F0502020204030204" pitchFamily="34" charset="0"/>
            </a:rPr>
            <a:t>Ідентифікація</a:t>
          </a:r>
          <a:r>
            <a:rPr lang="ru-RU" sz="4400" dirty="0">
              <a:latin typeface="Calibri" panose="020F0502020204030204" pitchFamily="34" charset="0"/>
              <a:cs typeface="Calibri" panose="020F0502020204030204" pitchFamily="34" charset="0"/>
            </a:rPr>
            <a:t> особи, яка </a:t>
          </a:r>
          <a:r>
            <a:rPr lang="ru-RU" sz="4400" dirty="0" err="1">
              <a:latin typeface="Calibri" panose="020F0502020204030204" pitchFamily="34" charset="0"/>
              <a:cs typeface="Calibri" panose="020F0502020204030204" pitchFamily="34" charset="0"/>
            </a:rPr>
            <a:t>бере</a:t>
          </a:r>
          <a:r>
            <a:rPr lang="ru-RU" sz="4400" dirty="0">
              <a:latin typeface="Calibri" panose="020F0502020204030204" pitchFamily="34" charset="0"/>
              <a:cs typeface="Calibri" panose="020F0502020204030204" pitchFamily="34" charset="0"/>
            </a:rPr>
            <a:t> участь у </a:t>
          </a:r>
          <a:r>
            <a:rPr lang="ru-RU" sz="4400" dirty="0" err="1">
              <a:latin typeface="Calibri" panose="020F0502020204030204" pitchFamily="34" charset="0"/>
              <a:cs typeface="Calibri" panose="020F0502020204030204" pitchFamily="34" charset="0"/>
            </a:rPr>
            <a:t>засіданні</a:t>
          </a:r>
          <a:r>
            <a:rPr lang="ru-RU" sz="4400" dirty="0">
              <a:latin typeface="Calibri" panose="020F0502020204030204" pitchFamily="34" charset="0"/>
              <a:cs typeface="Calibri" panose="020F0502020204030204" pitchFamily="34" charset="0"/>
            </a:rPr>
            <a:t> </a:t>
          </a:r>
          <a:r>
            <a:rPr lang="ru-RU" sz="4400" dirty="0" err="1">
              <a:latin typeface="Calibri" panose="020F0502020204030204" pitchFamily="34" charset="0"/>
              <a:cs typeface="Calibri" panose="020F0502020204030204" pitchFamily="34" charset="0"/>
            </a:rPr>
            <a:t>колегіального</a:t>
          </a:r>
          <a:r>
            <a:rPr lang="ru-RU" sz="4400" dirty="0">
              <a:latin typeface="Calibri" panose="020F0502020204030204" pitchFamily="34" charset="0"/>
              <a:cs typeface="Calibri" panose="020F0502020204030204" pitchFamily="34" charset="0"/>
            </a:rPr>
            <a:t> органу:</a:t>
          </a:r>
          <a:br>
            <a:rPr lang="ru-RU" sz="4400" dirty="0">
              <a:latin typeface="Calibri" panose="020F0502020204030204" pitchFamily="34" charset="0"/>
              <a:cs typeface="Calibri" panose="020F0502020204030204" pitchFamily="34" charset="0"/>
            </a:rPr>
          </a:br>
          <a:endParaRPr lang="uk-UA" sz="4400" dirty="0">
            <a:latin typeface="Calibri" panose="020F0502020204030204" pitchFamily="34" charset="0"/>
            <a:cs typeface="Calibri" panose="020F0502020204030204" pitchFamily="34" charset="0"/>
          </a:endParaRPr>
        </a:p>
      </dgm:t>
    </dgm:pt>
    <dgm:pt modelId="{B2A40E2F-4FAF-4A90-A092-515CB1F0DA31}" type="parTrans" cxnId="{A5C65FFA-5B31-4DBA-8484-2DAB00F6CA04}">
      <dgm:prSet/>
      <dgm:spPr/>
      <dgm:t>
        <a:bodyPr/>
        <a:lstStyle/>
        <a:p>
          <a:endParaRPr lang="uk-UA" sz="4400">
            <a:latin typeface="Calibri" panose="020F0502020204030204" pitchFamily="34" charset="0"/>
            <a:cs typeface="Calibri" panose="020F0502020204030204" pitchFamily="34" charset="0"/>
          </a:endParaRPr>
        </a:p>
      </dgm:t>
    </dgm:pt>
    <dgm:pt modelId="{49E6D17A-DF76-4562-A28A-6AFD49ADC273}" type="sibTrans" cxnId="{A5C65FFA-5B31-4DBA-8484-2DAB00F6CA04}">
      <dgm:prSet/>
      <dgm:spPr/>
      <dgm:t>
        <a:bodyPr/>
        <a:lstStyle/>
        <a:p>
          <a:endParaRPr lang="uk-UA" sz="4400">
            <a:latin typeface="Calibri" panose="020F0502020204030204" pitchFamily="34" charset="0"/>
            <a:cs typeface="Calibri" panose="020F0502020204030204" pitchFamily="34" charset="0"/>
          </a:endParaRPr>
        </a:p>
      </dgm:t>
    </dgm:pt>
    <dgm:pt modelId="{45D4B2B5-3C32-4FC5-B663-D868ED026B92}">
      <dgm:prSet custT="1"/>
      <dgm:spPr/>
      <dgm:t>
        <a:bodyPr/>
        <a:lstStyle/>
        <a:p>
          <a:r>
            <a:rPr lang="uk-UA" sz="4400" dirty="0">
              <a:solidFill>
                <a:schemeClr val="tx1"/>
              </a:solidFill>
              <a:latin typeface="Calibri" panose="020F0502020204030204" pitchFamily="34" charset="0"/>
              <a:cs typeface="Calibri" panose="020F0502020204030204" pitchFamily="34" charset="0"/>
            </a:rPr>
            <a:t>найменування</a:t>
          </a:r>
          <a:r>
            <a:rPr lang="uk-UA" sz="4400" dirty="0">
              <a:latin typeface="Calibri" panose="020F0502020204030204" pitchFamily="34" charset="0"/>
              <a:cs typeface="Calibri" panose="020F0502020204030204" pitchFamily="34" charset="0"/>
            </a:rPr>
            <a:t> учасника</a:t>
          </a:r>
        </a:p>
      </dgm:t>
    </dgm:pt>
    <dgm:pt modelId="{46CA5DA0-7F17-40C0-9514-6439CBEDBD85}" type="parTrans" cxnId="{6FA519C1-F83D-4098-BEC1-C7123C128047}">
      <dgm:prSet/>
      <dgm:spPr/>
      <dgm:t>
        <a:bodyPr/>
        <a:lstStyle/>
        <a:p>
          <a:endParaRPr lang="uk-UA" sz="4400">
            <a:latin typeface="Calibri" panose="020F0502020204030204" pitchFamily="34" charset="0"/>
            <a:cs typeface="Calibri" panose="020F0502020204030204" pitchFamily="34" charset="0"/>
          </a:endParaRPr>
        </a:p>
      </dgm:t>
    </dgm:pt>
    <dgm:pt modelId="{11F11989-4B37-40AA-9513-E229F6079186}" type="sibTrans" cxnId="{6FA519C1-F83D-4098-BEC1-C7123C128047}">
      <dgm:prSet/>
      <dgm:spPr/>
      <dgm:t>
        <a:bodyPr/>
        <a:lstStyle/>
        <a:p>
          <a:endParaRPr lang="uk-UA" sz="4400">
            <a:latin typeface="Calibri" panose="020F0502020204030204" pitchFamily="34" charset="0"/>
            <a:cs typeface="Calibri" panose="020F0502020204030204" pitchFamily="34" charset="0"/>
          </a:endParaRPr>
        </a:p>
      </dgm:t>
    </dgm:pt>
    <dgm:pt modelId="{A20C3DCE-0094-41B9-99CE-0CC0D5F1F23D}">
      <dgm:prSet custT="1"/>
      <dgm:spPr/>
      <dgm:t>
        <a:bodyPr/>
        <a:lstStyle/>
        <a:p>
          <a:r>
            <a:rPr lang="uk-UA" sz="4400" dirty="0">
              <a:latin typeface="Calibri" panose="020F0502020204030204" pitchFamily="34" charset="0"/>
              <a:cs typeface="Calibri" panose="020F0502020204030204" pitchFamily="34" charset="0"/>
            </a:rPr>
            <a:t>наявність зображення</a:t>
          </a:r>
        </a:p>
      </dgm:t>
    </dgm:pt>
    <dgm:pt modelId="{001031AD-6909-4461-9C9D-FCB3B17C5B01}" type="parTrans" cxnId="{733A258E-F3E2-4C44-BD90-0D33D936341D}">
      <dgm:prSet/>
      <dgm:spPr/>
      <dgm:t>
        <a:bodyPr/>
        <a:lstStyle/>
        <a:p>
          <a:endParaRPr lang="uk-UA" sz="4400">
            <a:latin typeface="Calibri" panose="020F0502020204030204" pitchFamily="34" charset="0"/>
            <a:cs typeface="Calibri" panose="020F0502020204030204" pitchFamily="34" charset="0"/>
          </a:endParaRPr>
        </a:p>
      </dgm:t>
    </dgm:pt>
    <dgm:pt modelId="{477BDED2-545F-4509-B186-C3247BBF9E7A}" type="sibTrans" cxnId="{733A258E-F3E2-4C44-BD90-0D33D936341D}">
      <dgm:prSet/>
      <dgm:spPr/>
      <dgm:t>
        <a:bodyPr/>
        <a:lstStyle/>
        <a:p>
          <a:endParaRPr lang="uk-UA" sz="4400">
            <a:latin typeface="Calibri" panose="020F0502020204030204" pitchFamily="34" charset="0"/>
            <a:cs typeface="Calibri" panose="020F0502020204030204" pitchFamily="34" charset="0"/>
          </a:endParaRPr>
        </a:p>
      </dgm:t>
    </dgm:pt>
    <dgm:pt modelId="{43815F6B-47A9-4AC3-9A18-034B25440A3B}">
      <dgm:prSet custT="1"/>
      <dgm:spPr/>
      <dgm:t>
        <a:bodyPr/>
        <a:lstStyle/>
        <a:p>
          <a:r>
            <a:rPr lang="ru-RU" sz="4400" dirty="0">
              <a:latin typeface="Calibri" panose="020F0502020204030204" pitchFamily="34" charset="0"/>
              <a:cs typeface="Calibri" panose="020F0502020204030204" pitchFamily="34" charset="0"/>
            </a:rPr>
            <a:t>порядок ідентифікації перед початком виступу, </a:t>
          </a:r>
          <a:r>
            <a:rPr lang="ru-RU" sz="4400" dirty="0" err="1">
              <a:latin typeface="Calibri" panose="020F0502020204030204" pitchFamily="34" charset="0"/>
              <a:cs typeface="Calibri" panose="020F0502020204030204" pitchFamily="34" charset="0"/>
            </a:rPr>
            <a:t>репліки</a:t>
          </a:r>
          <a:endParaRPr lang="uk-UA" sz="4400" dirty="0">
            <a:latin typeface="Calibri" panose="020F0502020204030204" pitchFamily="34" charset="0"/>
            <a:cs typeface="Calibri" panose="020F0502020204030204" pitchFamily="34" charset="0"/>
          </a:endParaRPr>
        </a:p>
      </dgm:t>
    </dgm:pt>
    <dgm:pt modelId="{5CBEEBB9-BA34-412C-ABDF-78FC61D6D0F6}" type="parTrans" cxnId="{284F1B8F-B362-43F9-A41A-B59C4791A409}">
      <dgm:prSet/>
      <dgm:spPr/>
      <dgm:t>
        <a:bodyPr/>
        <a:lstStyle/>
        <a:p>
          <a:endParaRPr lang="uk-UA" sz="4400">
            <a:latin typeface="Calibri" panose="020F0502020204030204" pitchFamily="34" charset="0"/>
            <a:cs typeface="Calibri" panose="020F0502020204030204" pitchFamily="34" charset="0"/>
          </a:endParaRPr>
        </a:p>
      </dgm:t>
    </dgm:pt>
    <dgm:pt modelId="{9C01A208-DFE5-4680-A263-FCDDD0E1EFF1}" type="sibTrans" cxnId="{284F1B8F-B362-43F9-A41A-B59C4791A409}">
      <dgm:prSet/>
      <dgm:spPr/>
      <dgm:t>
        <a:bodyPr/>
        <a:lstStyle/>
        <a:p>
          <a:endParaRPr lang="uk-UA" sz="4400">
            <a:latin typeface="Calibri" panose="020F0502020204030204" pitchFamily="34" charset="0"/>
            <a:cs typeface="Calibri" panose="020F0502020204030204" pitchFamily="34" charset="0"/>
          </a:endParaRPr>
        </a:p>
      </dgm:t>
    </dgm:pt>
    <dgm:pt modelId="{89E41100-807C-45B2-AC70-72839820E1CA}">
      <dgm:prSet custT="1"/>
      <dgm:spPr/>
      <dgm:t>
        <a:bodyPr/>
        <a:lstStyle/>
        <a:p>
          <a:endParaRPr lang="uk-UA" sz="4400" dirty="0">
            <a:latin typeface="Calibri" panose="020F0502020204030204" pitchFamily="34" charset="0"/>
            <a:cs typeface="Calibri" panose="020F0502020204030204" pitchFamily="34" charset="0"/>
          </a:endParaRPr>
        </a:p>
      </dgm:t>
    </dgm:pt>
    <dgm:pt modelId="{912DEDBC-4151-4CF5-BA5D-FF3E324A90BC}" type="parTrans" cxnId="{E85AF3F3-434E-4E52-BB13-41A554EA15DE}">
      <dgm:prSet/>
      <dgm:spPr/>
      <dgm:t>
        <a:bodyPr/>
        <a:lstStyle/>
        <a:p>
          <a:endParaRPr lang="uk-UA" sz="4400">
            <a:latin typeface="Calibri" panose="020F0502020204030204" pitchFamily="34" charset="0"/>
            <a:cs typeface="Calibri" panose="020F0502020204030204" pitchFamily="34" charset="0"/>
          </a:endParaRPr>
        </a:p>
      </dgm:t>
    </dgm:pt>
    <dgm:pt modelId="{F63D1D92-A29A-4C84-91D8-E3D2650184BD}" type="sibTrans" cxnId="{E85AF3F3-434E-4E52-BB13-41A554EA15DE}">
      <dgm:prSet/>
      <dgm:spPr/>
      <dgm:t>
        <a:bodyPr/>
        <a:lstStyle/>
        <a:p>
          <a:endParaRPr lang="uk-UA" sz="4400">
            <a:latin typeface="Calibri" panose="020F0502020204030204" pitchFamily="34" charset="0"/>
            <a:cs typeface="Calibri" panose="020F0502020204030204" pitchFamily="34" charset="0"/>
          </a:endParaRPr>
        </a:p>
      </dgm:t>
    </dgm:pt>
    <dgm:pt modelId="{DE357002-8D2A-4131-BC6E-426C96BE2558}">
      <dgm:prSet custT="1"/>
      <dgm:spPr/>
      <dgm:t>
        <a:bodyPr/>
        <a:lstStyle/>
        <a:p>
          <a:r>
            <a:rPr lang="uk-UA" sz="4400" dirty="0">
              <a:latin typeface="Calibri" panose="020F0502020204030204" pitchFamily="34" charset="0"/>
              <a:cs typeface="Calibri" panose="020F0502020204030204" pitchFamily="34" charset="0"/>
            </a:rPr>
            <a:t>можливість та порядок забезпечення участі третіх осіб</a:t>
          </a:r>
        </a:p>
      </dgm:t>
    </dgm:pt>
    <dgm:pt modelId="{EBDE2989-CD68-4DE0-8DB4-11CA35E6C4E0}" type="parTrans" cxnId="{9C6CBA33-CCEE-471D-97D6-05FCEA3DCCF7}">
      <dgm:prSet/>
      <dgm:spPr/>
      <dgm:t>
        <a:bodyPr/>
        <a:lstStyle/>
        <a:p>
          <a:endParaRPr lang="uk-UA" sz="4400">
            <a:latin typeface="Calibri" panose="020F0502020204030204" pitchFamily="34" charset="0"/>
            <a:cs typeface="Calibri" panose="020F0502020204030204" pitchFamily="34" charset="0"/>
          </a:endParaRPr>
        </a:p>
      </dgm:t>
    </dgm:pt>
    <dgm:pt modelId="{669D74CC-E6BD-4DAF-B40C-5C4450B52D00}" type="sibTrans" cxnId="{9C6CBA33-CCEE-471D-97D6-05FCEA3DCCF7}">
      <dgm:prSet/>
      <dgm:spPr/>
      <dgm:t>
        <a:bodyPr/>
        <a:lstStyle/>
        <a:p>
          <a:endParaRPr lang="uk-UA" sz="4400">
            <a:latin typeface="Calibri" panose="020F0502020204030204" pitchFamily="34" charset="0"/>
            <a:cs typeface="Calibri" panose="020F0502020204030204" pitchFamily="34" charset="0"/>
          </a:endParaRPr>
        </a:p>
      </dgm:t>
    </dgm:pt>
    <dgm:pt modelId="{F0F12C2B-9C0E-47E8-A202-82195245414D}" type="pres">
      <dgm:prSet presAssocID="{D5F87006-EE4C-45BA-90AE-CFB0B6F78FD0}" presName="linear" presStyleCnt="0">
        <dgm:presLayoutVars>
          <dgm:animLvl val="lvl"/>
          <dgm:resizeHandles val="exact"/>
        </dgm:presLayoutVars>
      </dgm:prSet>
      <dgm:spPr/>
      <dgm:t>
        <a:bodyPr/>
        <a:lstStyle/>
        <a:p>
          <a:endParaRPr lang="ru-RU"/>
        </a:p>
      </dgm:t>
    </dgm:pt>
    <dgm:pt modelId="{1F4BD9C0-5F38-4C90-8DD0-AB403B768336}" type="pres">
      <dgm:prSet presAssocID="{73332D53-65EE-4636-9328-5CA836A33E05}" presName="parentText" presStyleLbl="node1" presStyleIdx="0" presStyleCnt="1">
        <dgm:presLayoutVars>
          <dgm:chMax val="0"/>
          <dgm:bulletEnabled val="1"/>
        </dgm:presLayoutVars>
      </dgm:prSet>
      <dgm:spPr/>
      <dgm:t>
        <a:bodyPr/>
        <a:lstStyle/>
        <a:p>
          <a:endParaRPr lang="ru-RU"/>
        </a:p>
      </dgm:t>
    </dgm:pt>
    <dgm:pt modelId="{613DEBC2-753D-495B-8EC4-78F40EE20530}" type="pres">
      <dgm:prSet presAssocID="{73332D53-65EE-4636-9328-5CA836A33E05}" presName="childText" presStyleLbl="revTx" presStyleIdx="0" presStyleCnt="1">
        <dgm:presLayoutVars>
          <dgm:bulletEnabled val="1"/>
        </dgm:presLayoutVars>
      </dgm:prSet>
      <dgm:spPr/>
      <dgm:t>
        <a:bodyPr/>
        <a:lstStyle/>
        <a:p>
          <a:endParaRPr lang="ru-RU"/>
        </a:p>
      </dgm:t>
    </dgm:pt>
  </dgm:ptLst>
  <dgm:cxnLst>
    <dgm:cxn modelId="{E85AF3F3-434E-4E52-BB13-41A554EA15DE}" srcId="{73332D53-65EE-4636-9328-5CA836A33E05}" destId="{89E41100-807C-45B2-AC70-72839820E1CA}" srcOrd="0" destOrd="0" parTransId="{912DEDBC-4151-4CF5-BA5D-FF3E324A90BC}" sibTransId="{F63D1D92-A29A-4C84-91D8-E3D2650184BD}"/>
    <dgm:cxn modelId="{6FA519C1-F83D-4098-BEC1-C7123C128047}" srcId="{73332D53-65EE-4636-9328-5CA836A33E05}" destId="{45D4B2B5-3C32-4FC5-B663-D868ED026B92}" srcOrd="1" destOrd="0" parTransId="{46CA5DA0-7F17-40C0-9514-6439CBEDBD85}" sibTransId="{11F11989-4B37-40AA-9513-E229F6079186}"/>
    <dgm:cxn modelId="{9C6CBA33-CCEE-471D-97D6-05FCEA3DCCF7}" srcId="{73332D53-65EE-4636-9328-5CA836A33E05}" destId="{DE357002-8D2A-4131-BC6E-426C96BE2558}" srcOrd="4" destOrd="0" parTransId="{EBDE2989-CD68-4DE0-8DB4-11CA35E6C4E0}" sibTransId="{669D74CC-E6BD-4DAF-B40C-5C4450B52D00}"/>
    <dgm:cxn modelId="{E0142491-22FC-41F4-8189-BBCA4D727E49}" type="presOf" srcId="{45D4B2B5-3C32-4FC5-B663-D868ED026B92}" destId="{613DEBC2-753D-495B-8EC4-78F40EE20530}" srcOrd="0" destOrd="1" presId="urn:microsoft.com/office/officeart/2005/8/layout/vList2"/>
    <dgm:cxn modelId="{F972006A-F015-4A0E-86F2-76DC773C5B41}" type="presOf" srcId="{D5F87006-EE4C-45BA-90AE-CFB0B6F78FD0}" destId="{F0F12C2B-9C0E-47E8-A202-82195245414D}" srcOrd="0" destOrd="0" presId="urn:microsoft.com/office/officeart/2005/8/layout/vList2"/>
    <dgm:cxn modelId="{AF4C3ABB-02BC-4F46-B75D-041195987EC0}" type="presOf" srcId="{43815F6B-47A9-4AC3-9A18-034B25440A3B}" destId="{613DEBC2-753D-495B-8EC4-78F40EE20530}" srcOrd="0" destOrd="3" presId="urn:microsoft.com/office/officeart/2005/8/layout/vList2"/>
    <dgm:cxn modelId="{FE3305BA-7CFA-4C0E-B19F-0111B83925F3}" type="presOf" srcId="{A20C3DCE-0094-41B9-99CE-0CC0D5F1F23D}" destId="{613DEBC2-753D-495B-8EC4-78F40EE20530}" srcOrd="0" destOrd="2" presId="urn:microsoft.com/office/officeart/2005/8/layout/vList2"/>
    <dgm:cxn modelId="{A5C65FFA-5B31-4DBA-8484-2DAB00F6CA04}" srcId="{D5F87006-EE4C-45BA-90AE-CFB0B6F78FD0}" destId="{73332D53-65EE-4636-9328-5CA836A33E05}" srcOrd="0" destOrd="0" parTransId="{B2A40E2F-4FAF-4A90-A092-515CB1F0DA31}" sibTransId="{49E6D17A-DF76-4562-A28A-6AFD49ADC273}"/>
    <dgm:cxn modelId="{8BED184F-3283-496A-90D2-2D6611140CD6}" type="presOf" srcId="{DE357002-8D2A-4131-BC6E-426C96BE2558}" destId="{613DEBC2-753D-495B-8EC4-78F40EE20530}" srcOrd="0" destOrd="4" presId="urn:microsoft.com/office/officeart/2005/8/layout/vList2"/>
    <dgm:cxn modelId="{733A258E-F3E2-4C44-BD90-0D33D936341D}" srcId="{73332D53-65EE-4636-9328-5CA836A33E05}" destId="{A20C3DCE-0094-41B9-99CE-0CC0D5F1F23D}" srcOrd="2" destOrd="0" parTransId="{001031AD-6909-4461-9C9D-FCB3B17C5B01}" sibTransId="{477BDED2-545F-4509-B186-C3247BBF9E7A}"/>
    <dgm:cxn modelId="{43EC3F58-26F5-4664-B500-7A00DD3F5DB8}" type="presOf" srcId="{73332D53-65EE-4636-9328-5CA836A33E05}" destId="{1F4BD9C0-5F38-4C90-8DD0-AB403B768336}" srcOrd="0" destOrd="0" presId="urn:microsoft.com/office/officeart/2005/8/layout/vList2"/>
    <dgm:cxn modelId="{ACB25116-3634-4E77-8B83-C993C41EC0C8}" type="presOf" srcId="{89E41100-807C-45B2-AC70-72839820E1CA}" destId="{613DEBC2-753D-495B-8EC4-78F40EE20530}" srcOrd="0" destOrd="0" presId="urn:microsoft.com/office/officeart/2005/8/layout/vList2"/>
    <dgm:cxn modelId="{284F1B8F-B362-43F9-A41A-B59C4791A409}" srcId="{73332D53-65EE-4636-9328-5CA836A33E05}" destId="{43815F6B-47A9-4AC3-9A18-034B25440A3B}" srcOrd="3" destOrd="0" parTransId="{5CBEEBB9-BA34-412C-ABDF-78FC61D6D0F6}" sibTransId="{9C01A208-DFE5-4680-A263-FCDDD0E1EFF1}"/>
    <dgm:cxn modelId="{6C42D836-9823-4B9A-95FE-798CABCAB469}" type="presParOf" srcId="{F0F12C2B-9C0E-47E8-A202-82195245414D}" destId="{1F4BD9C0-5F38-4C90-8DD0-AB403B768336}" srcOrd="0" destOrd="0" presId="urn:microsoft.com/office/officeart/2005/8/layout/vList2"/>
    <dgm:cxn modelId="{05EB04F9-D28F-4B4E-BCBB-7826C4174860}" type="presParOf" srcId="{F0F12C2B-9C0E-47E8-A202-82195245414D}" destId="{613DEBC2-753D-495B-8EC4-78F40EE20530}"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D5F87006-EE4C-45BA-90AE-CFB0B6F78FD0}"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uk-UA"/>
        </a:p>
      </dgm:t>
    </dgm:pt>
    <dgm:pt modelId="{51E66BFD-2662-491D-B424-C8447C9DF4E1}">
      <dgm:prSet phldrT="[Текст]" custT="1"/>
      <dgm:spPr/>
      <dgm:t>
        <a:bodyPr/>
        <a:lstStyle/>
        <a:p>
          <a:endParaRPr lang="ru-RU" sz="4400" dirty="0">
            <a:latin typeface="Calibri" panose="020F0502020204030204" pitchFamily="34" charset="0"/>
            <a:cs typeface="Calibri" panose="020F0502020204030204" pitchFamily="34" charset="0"/>
          </a:endParaRPr>
        </a:p>
        <a:p>
          <a:r>
            <a:rPr lang="ru-RU" sz="4400" dirty="0" err="1">
              <a:latin typeface="Calibri" panose="020F0502020204030204" pitchFamily="34" charset="0"/>
              <a:cs typeface="Calibri" panose="020F0502020204030204" pitchFamily="34" charset="0"/>
            </a:rPr>
            <a:t>Можливість</a:t>
          </a:r>
          <a:r>
            <a:rPr lang="ru-RU" sz="4400" dirty="0">
              <a:latin typeface="Calibri" panose="020F0502020204030204" pitchFamily="34" charset="0"/>
              <a:cs typeface="Calibri" panose="020F0502020204030204" pitchFamily="34" charset="0"/>
            </a:rPr>
            <a:t> </a:t>
          </a:r>
          <a:r>
            <a:rPr lang="ru-RU" sz="4400" dirty="0" err="1">
              <a:latin typeface="Calibri" panose="020F0502020204030204" pitchFamily="34" charset="0"/>
              <a:cs typeface="Calibri" panose="020F0502020204030204" pitchFamily="34" charset="0"/>
            </a:rPr>
            <a:t>реалізації</a:t>
          </a:r>
          <a:r>
            <a:rPr lang="ru-RU" sz="4400" dirty="0">
              <a:latin typeface="Calibri" panose="020F0502020204030204" pitchFamily="34" charset="0"/>
              <a:cs typeface="Calibri" panose="020F0502020204030204" pitchFamily="34" charset="0"/>
            </a:rPr>
            <a:t> прав </a:t>
          </a:r>
          <a:r>
            <a:rPr lang="ru-RU" sz="4400" dirty="0" err="1">
              <a:latin typeface="Calibri" panose="020F0502020204030204" pitchFamily="34" charset="0"/>
              <a:cs typeface="Calibri" panose="020F0502020204030204" pitchFamily="34" charset="0"/>
            </a:rPr>
            <a:t>депутатів</a:t>
          </a:r>
          <a:r>
            <a:rPr lang="ru-RU" sz="4400" dirty="0">
              <a:latin typeface="Calibri" panose="020F0502020204030204" pitchFamily="34" charset="0"/>
              <a:cs typeface="Calibri" panose="020F0502020204030204" pitchFamily="34" charset="0"/>
            </a:rPr>
            <a:t> </a:t>
          </a:r>
          <a:r>
            <a:rPr lang="ru-RU" sz="4400" dirty="0" err="1">
              <a:latin typeface="Calibri" panose="020F0502020204030204" pitchFamily="34" charset="0"/>
              <a:cs typeface="Calibri" panose="020F0502020204030204" pitchFamily="34" charset="0"/>
            </a:rPr>
            <a:t>місцевих</a:t>
          </a:r>
          <a:r>
            <a:rPr lang="ru-RU" sz="4400" dirty="0">
              <a:latin typeface="Calibri" panose="020F0502020204030204" pitchFamily="34" charset="0"/>
              <a:cs typeface="Calibri" panose="020F0502020204030204" pitchFamily="34" charset="0"/>
            </a:rPr>
            <a:t> рад, </a:t>
          </a:r>
          <a:r>
            <a:rPr lang="ru-RU" sz="4400" dirty="0" err="1">
              <a:latin typeface="Calibri" panose="020F0502020204030204" pitchFamily="34" charset="0"/>
              <a:cs typeface="Calibri" panose="020F0502020204030204" pitchFamily="34" charset="0"/>
            </a:rPr>
            <a:t>членів</a:t>
          </a:r>
          <a:r>
            <a:rPr lang="ru-RU" sz="4400" dirty="0">
              <a:latin typeface="Calibri" panose="020F0502020204030204" pitchFamily="34" charset="0"/>
              <a:cs typeface="Calibri" panose="020F0502020204030204" pitchFamily="34" charset="0"/>
            </a:rPr>
            <a:t> </a:t>
          </a:r>
          <a:r>
            <a:rPr lang="ru-RU" sz="4400" dirty="0" err="1">
              <a:latin typeface="Calibri" panose="020F0502020204030204" pitchFamily="34" charset="0"/>
              <a:cs typeface="Calibri" panose="020F0502020204030204" pitchFamily="34" charset="0"/>
            </a:rPr>
            <a:t>виконавчого</a:t>
          </a:r>
          <a:r>
            <a:rPr lang="ru-RU" sz="4400" dirty="0">
              <a:latin typeface="Calibri" panose="020F0502020204030204" pitchFamily="34" charset="0"/>
              <a:cs typeface="Calibri" panose="020F0502020204030204" pitchFamily="34" charset="0"/>
            </a:rPr>
            <a:t> </a:t>
          </a:r>
          <a:r>
            <a:rPr lang="ru-RU" sz="4400" dirty="0" err="1">
              <a:latin typeface="Calibri" panose="020F0502020204030204" pitchFamily="34" charset="0"/>
              <a:cs typeface="Calibri" panose="020F0502020204030204" pitchFamily="34" charset="0"/>
            </a:rPr>
            <a:t>комітету</a:t>
          </a:r>
          <a:r>
            <a:rPr lang="ru-RU" sz="4400" dirty="0">
              <a:latin typeface="Calibri" panose="020F0502020204030204" pitchFamily="34" charset="0"/>
              <a:cs typeface="Calibri" panose="020F0502020204030204" pitchFamily="34" charset="0"/>
            </a:rPr>
            <a:t> ради, </a:t>
          </a:r>
          <a:r>
            <a:rPr lang="ru-RU" sz="4400" dirty="0" err="1">
              <a:latin typeface="Calibri" panose="020F0502020204030204" pitchFamily="34" charset="0"/>
              <a:cs typeface="Calibri" panose="020F0502020204030204" pitchFamily="34" charset="0"/>
            </a:rPr>
            <a:t>інших</a:t>
          </a:r>
          <a:r>
            <a:rPr lang="ru-RU" sz="4400" dirty="0">
              <a:latin typeface="Calibri" panose="020F0502020204030204" pitchFamily="34" charset="0"/>
              <a:cs typeface="Calibri" panose="020F0502020204030204" pitchFamily="34" charset="0"/>
            </a:rPr>
            <a:t> </a:t>
          </a:r>
          <a:r>
            <a:rPr lang="ru-RU" sz="4400" dirty="0" err="1">
              <a:latin typeface="Calibri" panose="020F0502020204030204" pitchFamily="34" charset="0"/>
              <a:cs typeface="Calibri" panose="020F0502020204030204" pitchFamily="34" charset="0"/>
            </a:rPr>
            <a:t>учасників</a:t>
          </a:r>
          <a:r>
            <a:rPr lang="ru-RU" sz="4400" dirty="0">
              <a:latin typeface="Calibri" panose="020F0502020204030204" pitchFamily="34" charset="0"/>
              <a:cs typeface="Calibri" panose="020F0502020204030204" pitchFamily="34" charset="0"/>
            </a:rPr>
            <a:t>:</a:t>
          </a:r>
        </a:p>
        <a:p>
          <a:endParaRPr lang="uk-UA" sz="4400" dirty="0">
            <a:latin typeface="Calibri" panose="020F0502020204030204" pitchFamily="34" charset="0"/>
            <a:cs typeface="Calibri" panose="020F0502020204030204" pitchFamily="34" charset="0"/>
          </a:endParaRPr>
        </a:p>
      </dgm:t>
    </dgm:pt>
    <dgm:pt modelId="{E4066D5F-0125-4872-B408-B64C3C7E6AC7}" type="parTrans" cxnId="{5A389A6B-BE0F-44AC-9FDC-435DC42DA20C}">
      <dgm:prSet/>
      <dgm:spPr/>
      <dgm:t>
        <a:bodyPr/>
        <a:lstStyle/>
        <a:p>
          <a:endParaRPr lang="uk-UA" sz="3600">
            <a:latin typeface="Calibri" panose="020F0502020204030204" pitchFamily="34" charset="0"/>
            <a:cs typeface="Calibri" panose="020F0502020204030204" pitchFamily="34" charset="0"/>
          </a:endParaRPr>
        </a:p>
      </dgm:t>
    </dgm:pt>
    <dgm:pt modelId="{0B8DD9CE-4ADA-4DD3-8B54-A433E9D3F1C5}" type="sibTrans" cxnId="{5A389A6B-BE0F-44AC-9FDC-435DC42DA20C}">
      <dgm:prSet/>
      <dgm:spPr/>
      <dgm:t>
        <a:bodyPr/>
        <a:lstStyle/>
        <a:p>
          <a:endParaRPr lang="uk-UA" sz="3600">
            <a:latin typeface="Calibri" panose="020F0502020204030204" pitchFamily="34" charset="0"/>
            <a:cs typeface="Calibri" panose="020F0502020204030204" pitchFamily="34" charset="0"/>
          </a:endParaRPr>
        </a:p>
      </dgm:t>
    </dgm:pt>
    <dgm:pt modelId="{D79FEAC8-B32F-43B6-B0A6-0CF79F7EEB56}">
      <dgm:prSet custT="1"/>
      <dgm:spPr/>
      <dgm:t>
        <a:bodyPr/>
        <a:lstStyle/>
        <a:p>
          <a:r>
            <a:rPr lang="uk-UA" sz="4400" dirty="0">
              <a:latin typeface="Calibri" panose="020F0502020204030204" pitchFamily="34" charset="0"/>
              <a:cs typeface="Calibri" panose="020F0502020204030204" pitchFamily="34" charset="0"/>
            </a:rPr>
            <a:t>права і обов’язки головуючого</a:t>
          </a:r>
        </a:p>
      </dgm:t>
    </dgm:pt>
    <dgm:pt modelId="{4E0D5CF7-4CB7-4403-B83F-AA38784BDBC5}" type="parTrans" cxnId="{6EAE40EE-9A14-46A3-AAF1-4B8A0B71EEF5}">
      <dgm:prSet/>
      <dgm:spPr/>
      <dgm:t>
        <a:bodyPr/>
        <a:lstStyle/>
        <a:p>
          <a:endParaRPr lang="uk-UA" sz="3600">
            <a:latin typeface="Calibri" panose="020F0502020204030204" pitchFamily="34" charset="0"/>
            <a:cs typeface="Calibri" panose="020F0502020204030204" pitchFamily="34" charset="0"/>
          </a:endParaRPr>
        </a:p>
      </dgm:t>
    </dgm:pt>
    <dgm:pt modelId="{8B271EA9-0DC5-481E-A2AA-9403E96C4702}" type="sibTrans" cxnId="{6EAE40EE-9A14-46A3-AAF1-4B8A0B71EEF5}">
      <dgm:prSet/>
      <dgm:spPr/>
      <dgm:t>
        <a:bodyPr/>
        <a:lstStyle/>
        <a:p>
          <a:endParaRPr lang="uk-UA" sz="3600">
            <a:latin typeface="Calibri" panose="020F0502020204030204" pitchFamily="34" charset="0"/>
            <a:cs typeface="Calibri" panose="020F0502020204030204" pitchFamily="34" charset="0"/>
          </a:endParaRPr>
        </a:p>
      </dgm:t>
    </dgm:pt>
    <dgm:pt modelId="{7804FA74-3EAA-4345-A1D6-63D840A031EE}">
      <dgm:prSet custT="1"/>
      <dgm:spPr/>
      <dgm:t>
        <a:bodyPr/>
        <a:lstStyle/>
        <a:p>
          <a:r>
            <a:rPr lang="uk-UA" sz="4400" dirty="0">
              <a:latin typeface="Calibri" panose="020F0502020204030204" pitchFamily="34" charset="0"/>
              <a:cs typeface="Calibri" panose="020F0502020204030204" pitchFamily="34" charset="0"/>
            </a:rPr>
            <a:t>порядок надання слова</a:t>
          </a:r>
        </a:p>
      </dgm:t>
    </dgm:pt>
    <dgm:pt modelId="{35D11319-DD30-479F-AC30-A85FCDD0F7EB}" type="parTrans" cxnId="{E0350227-A3F1-4474-9EED-2A2D0B824396}">
      <dgm:prSet/>
      <dgm:spPr/>
      <dgm:t>
        <a:bodyPr/>
        <a:lstStyle/>
        <a:p>
          <a:endParaRPr lang="uk-UA" sz="3600">
            <a:latin typeface="Calibri" panose="020F0502020204030204" pitchFamily="34" charset="0"/>
            <a:cs typeface="Calibri" panose="020F0502020204030204" pitchFamily="34" charset="0"/>
          </a:endParaRPr>
        </a:p>
      </dgm:t>
    </dgm:pt>
    <dgm:pt modelId="{C5C897CA-8944-448C-96A2-ECB50C10A5AF}" type="sibTrans" cxnId="{E0350227-A3F1-4474-9EED-2A2D0B824396}">
      <dgm:prSet/>
      <dgm:spPr/>
      <dgm:t>
        <a:bodyPr/>
        <a:lstStyle/>
        <a:p>
          <a:endParaRPr lang="uk-UA" sz="3600">
            <a:latin typeface="Calibri" panose="020F0502020204030204" pitchFamily="34" charset="0"/>
            <a:cs typeface="Calibri" panose="020F0502020204030204" pitchFamily="34" charset="0"/>
          </a:endParaRPr>
        </a:p>
      </dgm:t>
    </dgm:pt>
    <dgm:pt modelId="{8969716B-60A0-43AA-9298-C289D34030BB}">
      <dgm:prSet custT="1"/>
      <dgm:spPr/>
      <dgm:t>
        <a:bodyPr/>
        <a:lstStyle/>
        <a:p>
          <a:r>
            <a:rPr lang="ru-RU" sz="4400" dirty="0">
              <a:latin typeface="Calibri" panose="020F0502020204030204" pitchFamily="34" charset="0"/>
              <a:cs typeface="Calibri" panose="020F0502020204030204" pitchFamily="34" charset="0"/>
            </a:rPr>
            <a:t>права і </a:t>
          </a:r>
          <a:r>
            <a:rPr lang="ru-RU" sz="4400" dirty="0" err="1">
              <a:latin typeface="Calibri" panose="020F0502020204030204" pitchFamily="34" charset="0"/>
              <a:cs typeface="Calibri" panose="020F0502020204030204" pitchFamily="34" charset="0"/>
            </a:rPr>
            <a:t>обов’язки</a:t>
          </a:r>
          <a:r>
            <a:rPr lang="ru-RU" sz="4400" dirty="0">
              <a:latin typeface="Calibri" panose="020F0502020204030204" pitchFamily="34" charset="0"/>
              <a:cs typeface="Calibri" panose="020F0502020204030204" pitchFamily="34" charset="0"/>
            </a:rPr>
            <a:t> депутата, </a:t>
          </a:r>
          <a:r>
            <a:rPr lang="ru-RU" sz="4400" dirty="0" err="1">
              <a:latin typeface="Calibri" panose="020F0502020204030204" pitchFamily="34" charset="0"/>
              <a:cs typeface="Calibri" panose="020F0502020204030204" pitchFamily="34" charset="0"/>
            </a:rPr>
            <a:t>інших</a:t>
          </a:r>
          <a:r>
            <a:rPr lang="ru-RU" sz="4400" dirty="0">
              <a:latin typeface="Calibri" panose="020F0502020204030204" pitchFamily="34" charset="0"/>
              <a:cs typeface="Calibri" panose="020F0502020204030204" pitchFamily="34" charset="0"/>
            </a:rPr>
            <a:t> </a:t>
          </a:r>
          <a:r>
            <a:rPr lang="ru-RU" sz="4400" dirty="0" err="1">
              <a:latin typeface="Calibri" panose="020F0502020204030204" pitchFamily="34" charset="0"/>
              <a:cs typeface="Calibri" panose="020F0502020204030204" pitchFamily="34" charset="0"/>
            </a:rPr>
            <a:t>учасників</a:t>
          </a:r>
          <a:endParaRPr lang="uk-UA" sz="4400" dirty="0">
            <a:latin typeface="Calibri" panose="020F0502020204030204" pitchFamily="34" charset="0"/>
            <a:cs typeface="Calibri" panose="020F0502020204030204" pitchFamily="34" charset="0"/>
          </a:endParaRPr>
        </a:p>
      </dgm:t>
    </dgm:pt>
    <dgm:pt modelId="{1C642543-2670-4914-93B0-31C39BDC7FE2}" type="parTrans" cxnId="{F9CE4D79-75AE-4A70-87E4-2730956A751A}">
      <dgm:prSet/>
      <dgm:spPr/>
      <dgm:t>
        <a:bodyPr/>
        <a:lstStyle/>
        <a:p>
          <a:endParaRPr lang="uk-UA" sz="3600">
            <a:latin typeface="Calibri" panose="020F0502020204030204" pitchFamily="34" charset="0"/>
            <a:cs typeface="Calibri" panose="020F0502020204030204" pitchFamily="34" charset="0"/>
          </a:endParaRPr>
        </a:p>
      </dgm:t>
    </dgm:pt>
    <dgm:pt modelId="{F8775E3F-6815-451E-B458-3BFD3AF67B5C}" type="sibTrans" cxnId="{F9CE4D79-75AE-4A70-87E4-2730956A751A}">
      <dgm:prSet/>
      <dgm:spPr/>
      <dgm:t>
        <a:bodyPr/>
        <a:lstStyle/>
        <a:p>
          <a:endParaRPr lang="uk-UA" sz="3600">
            <a:latin typeface="Calibri" panose="020F0502020204030204" pitchFamily="34" charset="0"/>
            <a:cs typeface="Calibri" panose="020F0502020204030204" pitchFamily="34" charset="0"/>
          </a:endParaRPr>
        </a:p>
      </dgm:t>
    </dgm:pt>
    <dgm:pt modelId="{FA4B84BA-1155-4784-AA67-3F7932508202}">
      <dgm:prSet custT="1"/>
      <dgm:spPr/>
      <dgm:t>
        <a:bodyPr/>
        <a:lstStyle/>
        <a:p>
          <a:endParaRPr lang="uk-UA" sz="4400" dirty="0">
            <a:latin typeface="Calibri" panose="020F0502020204030204" pitchFamily="34" charset="0"/>
            <a:cs typeface="Calibri" panose="020F0502020204030204" pitchFamily="34" charset="0"/>
          </a:endParaRPr>
        </a:p>
      </dgm:t>
    </dgm:pt>
    <dgm:pt modelId="{9B72A2B8-3D6C-4CA8-A879-FFB274BCA18B}" type="parTrans" cxnId="{5374F7FD-DAF4-4330-BFED-C228E86757F0}">
      <dgm:prSet/>
      <dgm:spPr/>
    </dgm:pt>
    <dgm:pt modelId="{88D240C5-8E46-4CE0-9FCF-E3904A9D3DC3}" type="sibTrans" cxnId="{5374F7FD-DAF4-4330-BFED-C228E86757F0}">
      <dgm:prSet/>
      <dgm:spPr/>
    </dgm:pt>
    <dgm:pt modelId="{B1D54F29-A32F-42B7-951B-248A2BB28D8A}">
      <dgm:prSet custT="1"/>
      <dgm:spPr/>
      <dgm:t>
        <a:bodyPr/>
        <a:lstStyle/>
        <a:p>
          <a:r>
            <a:rPr lang="uk-UA" sz="4400" dirty="0">
              <a:latin typeface="Calibri" panose="020F0502020204030204" pitchFamily="34" charset="0"/>
              <a:cs typeface="Calibri" panose="020F0502020204030204" pitchFamily="34" charset="0"/>
            </a:rPr>
            <a:t>порядок повідомлення та ознайомлення з проектами відповідних актів</a:t>
          </a:r>
        </a:p>
      </dgm:t>
    </dgm:pt>
    <dgm:pt modelId="{0A1625D0-4661-40E2-BFDA-1CFB3396AF89}" type="parTrans" cxnId="{E2AC4588-BA64-42A6-A9AE-2BE544FD4CCB}">
      <dgm:prSet/>
      <dgm:spPr/>
    </dgm:pt>
    <dgm:pt modelId="{09D85C48-F81A-4B92-9E82-95FF81DA6119}" type="sibTrans" cxnId="{E2AC4588-BA64-42A6-A9AE-2BE544FD4CCB}">
      <dgm:prSet/>
      <dgm:spPr/>
    </dgm:pt>
    <dgm:pt modelId="{F0F12C2B-9C0E-47E8-A202-82195245414D}" type="pres">
      <dgm:prSet presAssocID="{D5F87006-EE4C-45BA-90AE-CFB0B6F78FD0}" presName="linear" presStyleCnt="0">
        <dgm:presLayoutVars>
          <dgm:animLvl val="lvl"/>
          <dgm:resizeHandles val="exact"/>
        </dgm:presLayoutVars>
      </dgm:prSet>
      <dgm:spPr/>
      <dgm:t>
        <a:bodyPr/>
        <a:lstStyle/>
        <a:p>
          <a:endParaRPr lang="ru-RU"/>
        </a:p>
      </dgm:t>
    </dgm:pt>
    <dgm:pt modelId="{B7FE9E3B-2264-4F26-BB26-B0064FA9DD4C}" type="pres">
      <dgm:prSet presAssocID="{51E66BFD-2662-491D-B424-C8447C9DF4E1}" presName="parentText" presStyleLbl="node1" presStyleIdx="0" presStyleCnt="1" custScaleY="81509">
        <dgm:presLayoutVars>
          <dgm:chMax val="0"/>
          <dgm:bulletEnabled val="1"/>
        </dgm:presLayoutVars>
      </dgm:prSet>
      <dgm:spPr/>
      <dgm:t>
        <a:bodyPr/>
        <a:lstStyle/>
        <a:p>
          <a:endParaRPr lang="ru-RU"/>
        </a:p>
      </dgm:t>
    </dgm:pt>
    <dgm:pt modelId="{B9ACD843-7D68-4EED-AB6D-47AF8EB248A6}" type="pres">
      <dgm:prSet presAssocID="{51E66BFD-2662-491D-B424-C8447C9DF4E1}" presName="childText" presStyleLbl="revTx" presStyleIdx="0" presStyleCnt="1" custScaleY="153268">
        <dgm:presLayoutVars>
          <dgm:bulletEnabled val="1"/>
        </dgm:presLayoutVars>
      </dgm:prSet>
      <dgm:spPr/>
      <dgm:t>
        <a:bodyPr/>
        <a:lstStyle/>
        <a:p>
          <a:endParaRPr lang="ru-RU"/>
        </a:p>
      </dgm:t>
    </dgm:pt>
  </dgm:ptLst>
  <dgm:cxnLst>
    <dgm:cxn modelId="{A40EF13E-9185-40E6-A271-7C69CF6A5FC5}" type="presOf" srcId="{51E66BFD-2662-491D-B424-C8447C9DF4E1}" destId="{B7FE9E3B-2264-4F26-BB26-B0064FA9DD4C}" srcOrd="0" destOrd="0" presId="urn:microsoft.com/office/officeart/2005/8/layout/vList2"/>
    <dgm:cxn modelId="{E0350227-A3F1-4474-9EED-2A2D0B824396}" srcId="{51E66BFD-2662-491D-B424-C8447C9DF4E1}" destId="{7804FA74-3EAA-4345-A1D6-63D840A031EE}" srcOrd="4" destOrd="0" parTransId="{35D11319-DD30-479F-AC30-A85FCDD0F7EB}" sibTransId="{C5C897CA-8944-448C-96A2-ECB50C10A5AF}"/>
    <dgm:cxn modelId="{F9CE4D79-75AE-4A70-87E4-2730956A751A}" srcId="{51E66BFD-2662-491D-B424-C8447C9DF4E1}" destId="{8969716B-60A0-43AA-9298-C289D34030BB}" srcOrd="2" destOrd="0" parTransId="{1C642543-2670-4914-93B0-31C39BDC7FE2}" sibTransId="{F8775E3F-6815-451E-B458-3BFD3AF67B5C}"/>
    <dgm:cxn modelId="{6EAE40EE-9A14-46A3-AAF1-4B8A0B71EEF5}" srcId="{51E66BFD-2662-491D-B424-C8447C9DF4E1}" destId="{D79FEAC8-B32F-43B6-B0A6-0CF79F7EEB56}" srcOrd="3" destOrd="0" parTransId="{4E0D5CF7-4CB7-4403-B83F-AA38784BDBC5}" sibTransId="{8B271EA9-0DC5-481E-A2AA-9403E96C4702}"/>
    <dgm:cxn modelId="{5EF28698-A61F-43C1-879B-349FA763100D}" type="presOf" srcId="{FA4B84BA-1155-4784-AA67-3F7932508202}" destId="{B9ACD843-7D68-4EED-AB6D-47AF8EB248A6}" srcOrd="0" destOrd="0" presId="urn:microsoft.com/office/officeart/2005/8/layout/vList2"/>
    <dgm:cxn modelId="{B17F9C26-472E-4787-B481-1FC8AD5DC3FF}" type="presOf" srcId="{7804FA74-3EAA-4345-A1D6-63D840A031EE}" destId="{B9ACD843-7D68-4EED-AB6D-47AF8EB248A6}" srcOrd="0" destOrd="4" presId="urn:microsoft.com/office/officeart/2005/8/layout/vList2"/>
    <dgm:cxn modelId="{5374F7FD-DAF4-4330-BFED-C228E86757F0}" srcId="{51E66BFD-2662-491D-B424-C8447C9DF4E1}" destId="{FA4B84BA-1155-4784-AA67-3F7932508202}" srcOrd="0" destOrd="0" parTransId="{9B72A2B8-3D6C-4CA8-A879-FFB274BCA18B}" sibTransId="{88D240C5-8E46-4CE0-9FCF-E3904A9D3DC3}"/>
    <dgm:cxn modelId="{5F143C0F-11C7-42C5-BCF4-0AFF83195372}" type="presOf" srcId="{8969716B-60A0-43AA-9298-C289D34030BB}" destId="{B9ACD843-7D68-4EED-AB6D-47AF8EB248A6}" srcOrd="0" destOrd="2" presId="urn:microsoft.com/office/officeart/2005/8/layout/vList2"/>
    <dgm:cxn modelId="{F972006A-F015-4A0E-86F2-76DC773C5B41}" type="presOf" srcId="{D5F87006-EE4C-45BA-90AE-CFB0B6F78FD0}" destId="{F0F12C2B-9C0E-47E8-A202-82195245414D}" srcOrd="0" destOrd="0" presId="urn:microsoft.com/office/officeart/2005/8/layout/vList2"/>
    <dgm:cxn modelId="{C82BA878-23DE-4279-BE0D-473E2334FC24}" type="presOf" srcId="{B1D54F29-A32F-42B7-951B-248A2BB28D8A}" destId="{B9ACD843-7D68-4EED-AB6D-47AF8EB248A6}" srcOrd="0" destOrd="1" presId="urn:microsoft.com/office/officeart/2005/8/layout/vList2"/>
    <dgm:cxn modelId="{5A389A6B-BE0F-44AC-9FDC-435DC42DA20C}" srcId="{D5F87006-EE4C-45BA-90AE-CFB0B6F78FD0}" destId="{51E66BFD-2662-491D-B424-C8447C9DF4E1}" srcOrd="0" destOrd="0" parTransId="{E4066D5F-0125-4872-B408-B64C3C7E6AC7}" sibTransId="{0B8DD9CE-4ADA-4DD3-8B54-A433E9D3F1C5}"/>
    <dgm:cxn modelId="{651C756D-3A1B-40DA-96B6-EE36081A53BC}" type="presOf" srcId="{D79FEAC8-B32F-43B6-B0A6-0CF79F7EEB56}" destId="{B9ACD843-7D68-4EED-AB6D-47AF8EB248A6}" srcOrd="0" destOrd="3" presId="urn:microsoft.com/office/officeart/2005/8/layout/vList2"/>
    <dgm:cxn modelId="{E2AC4588-BA64-42A6-A9AE-2BE544FD4CCB}" srcId="{51E66BFD-2662-491D-B424-C8447C9DF4E1}" destId="{B1D54F29-A32F-42B7-951B-248A2BB28D8A}" srcOrd="1" destOrd="0" parTransId="{0A1625D0-4661-40E2-BFDA-1CFB3396AF89}" sibTransId="{09D85C48-F81A-4B92-9E82-95FF81DA6119}"/>
    <dgm:cxn modelId="{FF489A30-1EED-40EF-A263-1E93E4A81DAB}" type="presParOf" srcId="{F0F12C2B-9C0E-47E8-A202-82195245414D}" destId="{B7FE9E3B-2264-4F26-BB26-B0064FA9DD4C}" srcOrd="0" destOrd="0" presId="urn:microsoft.com/office/officeart/2005/8/layout/vList2"/>
    <dgm:cxn modelId="{BF37E1D8-1922-4178-84CE-D035666ADBD4}" type="presParOf" srcId="{F0F12C2B-9C0E-47E8-A202-82195245414D}" destId="{B9ACD843-7D68-4EED-AB6D-47AF8EB248A6}"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D5F87006-EE4C-45BA-90AE-CFB0B6F78FD0}"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uk-UA"/>
        </a:p>
      </dgm:t>
    </dgm:pt>
    <dgm:pt modelId="{51E66BFD-2662-491D-B424-C8447C9DF4E1}">
      <dgm:prSet phldrT="[Текст]" custT="1"/>
      <dgm:spPr/>
      <dgm:t>
        <a:bodyPr/>
        <a:lstStyle/>
        <a:p>
          <a:endParaRPr lang="ru-RU" sz="4400" dirty="0">
            <a:latin typeface="Calibri" panose="020F0502020204030204" pitchFamily="34" charset="0"/>
            <a:cs typeface="Calibri" panose="020F0502020204030204" pitchFamily="34" charset="0"/>
          </a:endParaRPr>
        </a:p>
        <a:p>
          <a:r>
            <a:rPr lang="ru-RU" sz="4400" dirty="0" err="1">
              <a:latin typeface="Calibri" panose="020F0502020204030204" pitchFamily="34" charset="0"/>
              <a:cs typeface="Calibri" panose="020F0502020204030204" pitchFamily="34" charset="0"/>
            </a:rPr>
            <a:t>встановлення</a:t>
          </a:r>
          <a:r>
            <a:rPr lang="ru-RU" sz="4400" dirty="0">
              <a:latin typeface="Calibri" panose="020F0502020204030204" pitchFamily="34" charset="0"/>
              <a:cs typeface="Calibri" panose="020F0502020204030204" pitchFamily="34" charset="0"/>
            </a:rPr>
            <a:t> та </a:t>
          </a:r>
          <a:r>
            <a:rPr lang="ru-RU" sz="4400" dirty="0" err="1">
              <a:latin typeface="Calibri" panose="020F0502020204030204" pitchFamily="34" charset="0"/>
              <a:cs typeface="Calibri" panose="020F0502020204030204" pitchFamily="34" charset="0"/>
            </a:rPr>
            <a:t>фіксацію</a:t>
          </a:r>
          <a:r>
            <a:rPr lang="ru-RU" sz="4400" dirty="0">
              <a:latin typeface="Calibri" panose="020F0502020204030204" pitchFamily="34" charset="0"/>
              <a:cs typeface="Calibri" panose="020F0502020204030204" pitchFamily="34" charset="0"/>
            </a:rPr>
            <a:t> </a:t>
          </a:r>
          <a:r>
            <a:rPr lang="ru-RU" sz="4400" dirty="0" err="1">
              <a:latin typeface="Calibri" panose="020F0502020204030204" pitchFamily="34" charset="0"/>
              <a:cs typeface="Calibri" panose="020F0502020204030204" pitchFamily="34" charset="0"/>
            </a:rPr>
            <a:t>результатів</a:t>
          </a:r>
          <a:r>
            <a:rPr lang="ru-RU" sz="4400" dirty="0">
              <a:latin typeface="Calibri" panose="020F0502020204030204" pitchFamily="34" charset="0"/>
              <a:cs typeface="Calibri" panose="020F0502020204030204" pitchFamily="34" charset="0"/>
            </a:rPr>
            <a:t> </a:t>
          </a:r>
          <a:r>
            <a:rPr lang="ru-RU" sz="4400" dirty="0" err="1">
              <a:latin typeface="Calibri" panose="020F0502020204030204" pitchFamily="34" charset="0"/>
              <a:cs typeface="Calibri" panose="020F0502020204030204" pitchFamily="34" charset="0"/>
            </a:rPr>
            <a:t>голосування</a:t>
          </a:r>
          <a:r>
            <a:rPr lang="ru-RU" sz="4400" dirty="0">
              <a:latin typeface="Calibri" panose="020F0502020204030204" pitchFamily="34" charset="0"/>
              <a:cs typeface="Calibri" panose="020F0502020204030204" pitchFamily="34" charset="0"/>
            </a:rPr>
            <a:t> </a:t>
          </a:r>
          <a:r>
            <a:rPr lang="ru-RU" sz="4400" dirty="0" err="1">
              <a:latin typeface="Calibri" panose="020F0502020204030204" pitchFamily="34" charset="0"/>
              <a:cs typeface="Calibri" panose="020F0502020204030204" pitchFamily="34" charset="0"/>
            </a:rPr>
            <a:t>щодо</a:t>
          </a:r>
          <a:r>
            <a:rPr lang="ru-RU" sz="4400" dirty="0">
              <a:latin typeface="Calibri" panose="020F0502020204030204" pitchFamily="34" charset="0"/>
              <a:cs typeface="Calibri" panose="020F0502020204030204" pitchFamily="34" charset="0"/>
            </a:rPr>
            <a:t> кожного </a:t>
          </a:r>
          <a:r>
            <a:rPr lang="ru-RU" sz="4400" dirty="0" err="1">
              <a:latin typeface="Calibri" panose="020F0502020204030204" pitchFamily="34" charset="0"/>
              <a:cs typeface="Calibri" panose="020F0502020204030204" pitchFamily="34" charset="0"/>
            </a:rPr>
            <a:t>питання</a:t>
          </a:r>
          <a:endParaRPr lang="ru-RU" sz="4400" dirty="0">
            <a:latin typeface="Calibri" panose="020F0502020204030204" pitchFamily="34" charset="0"/>
            <a:cs typeface="Calibri" panose="020F0502020204030204" pitchFamily="34" charset="0"/>
          </a:endParaRPr>
        </a:p>
        <a:p>
          <a:endParaRPr lang="uk-UA" sz="4400" dirty="0">
            <a:latin typeface="Calibri" panose="020F0502020204030204" pitchFamily="34" charset="0"/>
            <a:cs typeface="Calibri" panose="020F0502020204030204" pitchFamily="34" charset="0"/>
          </a:endParaRPr>
        </a:p>
      </dgm:t>
    </dgm:pt>
    <dgm:pt modelId="{E4066D5F-0125-4872-B408-B64C3C7E6AC7}" type="parTrans" cxnId="{5A389A6B-BE0F-44AC-9FDC-435DC42DA20C}">
      <dgm:prSet/>
      <dgm:spPr/>
      <dgm:t>
        <a:bodyPr/>
        <a:lstStyle/>
        <a:p>
          <a:endParaRPr lang="uk-UA" sz="4400">
            <a:latin typeface="Calibri" panose="020F0502020204030204" pitchFamily="34" charset="0"/>
            <a:cs typeface="Calibri" panose="020F0502020204030204" pitchFamily="34" charset="0"/>
          </a:endParaRPr>
        </a:p>
      </dgm:t>
    </dgm:pt>
    <dgm:pt modelId="{0B8DD9CE-4ADA-4DD3-8B54-A433E9D3F1C5}" type="sibTrans" cxnId="{5A389A6B-BE0F-44AC-9FDC-435DC42DA20C}">
      <dgm:prSet/>
      <dgm:spPr/>
      <dgm:t>
        <a:bodyPr/>
        <a:lstStyle/>
        <a:p>
          <a:endParaRPr lang="uk-UA" sz="4400">
            <a:latin typeface="Calibri" panose="020F0502020204030204" pitchFamily="34" charset="0"/>
            <a:cs typeface="Calibri" panose="020F0502020204030204" pitchFamily="34" charset="0"/>
          </a:endParaRPr>
        </a:p>
      </dgm:t>
    </dgm:pt>
    <dgm:pt modelId="{32D5314C-01D4-4811-90E6-69E26DC88514}">
      <dgm:prSet custT="1"/>
      <dgm:spPr/>
      <dgm:t>
        <a:bodyPr/>
        <a:lstStyle/>
        <a:p>
          <a:r>
            <a:rPr lang="ru-RU" sz="4400" dirty="0" err="1">
              <a:latin typeface="Calibri" panose="020F0502020204030204" pitchFamily="34" charset="0"/>
              <a:cs typeface="Calibri" panose="020F0502020204030204" pitchFamily="34" charset="0"/>
            </a:rPr>
            <a:t>які</a:t>
          </a:r>
          <a:r>
            <a:rPr lang="ru-RU" sz="4400" dirty="0">
              <a:latin typeface="Calibri" panose="020F0502020204030204" pitchFamily="34" charset="0"/>
              <a:cs typeface="Calibri" panose="020F0502020204030204" pitchFamily="34" charset="0"/>
            </a:rPr>
            <a:t> є </a:t>
          </a:r>
          <a:r>
            <a:rPr lang="ru-RU" sz="4400" dirty="0" err="1">
              <a:latin typeface="Calibri" panose="020F0502020204030204" pitchFamily="34" charset="0"/>
              <a:cs typeface="Calibri" panose="020F0502020204030204" pitchFamily="34" charset="0"/>
            </a:rPr>
            <a:t>варіанти</a:t>
          </a:r>
          <a:r>
            <a:rPr lang="ru-RU" sz="4400" dirty="0">
              <a:latin typeface="Calibri" panose="020F0502020204030204" pitchFamily="34" charset="0"/>
              <a:cs typeface="Calibri" panose="020F0502020204030204" pitchFamily="34" charset="0"/>
            </a:rPr>
            <a:t> </a:t>
          </a:r>
          <a:r>
            <a:rPr lang="ru-RU" sz="4400" dirty="0" err="1">
              <a:latin typeface="Calibri" panose="020F0502020204030204" pitchFamily="34" charset="0"/>
              <a:cs typeface="Calibri" panose="020F0502020204030204" pitchFamily="34" charset="0"/>
            </a:rPr>
            <a:t>виявлення</a:t>
          </a:r>
          <a:r>
            <a:rPr lang="ru-RU" sz="4400" dirty="0">
              <a:latin typeface="Calibri" panose="020F0502020204030204" pitchFamily="34" charset="0"/>
              <a:cs typeface="Calibri" panose="020F0502020204030204" pitchFamily="34" charset="0"/>
            </a:rPr>
            <a:t> </a:t>
          </a:r>
          <a:r>
            <a:rPr lang="ru-RU" sz="4400" dirty="0" err="1">
              <a:latin typeface="Calibri" panose="020F0502020204030204" pitchFamily="34" charset="0"/>
              <a:cs typeface="Calibri" panose="020F0502020204030204" pitchFamily="34" charset="0"/>
            </a:rPr>
            <a:t>позиції</a:t>
          </a:r>
          <a:r>
            <a:rPr lang="ru-RU" sz="4400" dirty="0">
              <a:latin typeface="Calibri" panose="020F0502020204030204" pitchFamily="34" charset="0"/>
              <a:cs typeface="Calibri" panose="020F0502020204030204" pitchFamily="34" charset="0"/>
            </a:rPr>
            <a:t> (в </a:t>
          </a:r>
          <a:r>
            <a:rPr lang="ru-RU" sz="4400" dirty="0" err="1">
              <a:latin typeface="Calibri" panose="020F0502020204030204" pitchFamily="34" charset="0"/>
              <a:cs typeface="Calibri" panose="020F0502020204030204" pitchFamily="34" charset="0"/>
            </a:rPr>
            <a:t>алфавітному</a:t>
          </a:r>
          <a:r>
            <a:rPr lang="ru-RU" sz="4400" dirty="0">
              <a:latin typeface="Calibri" panose="020F0502020204030204" pitchFamily="34" charset="0"/>
              <a:cs typeface="Calibri" panose="020F0502020204030204" pitchFamily="34" charset="0"/>
            </a:rPr>
            <a:t> порядку, за запитом </a:t>
          </a:r>
          <a:r>
            <a:rPr lang="ru-RU" sz="4400" dirty="0" err="1">
              <a:latin typeface="Calibri" panose="020F0502020204030204" pitchFamily="34" charset="0"/>
              <a:cs typeface="Calibri" panose="020F0502020204030204" pitchFamily="34" charset="0"/>
            </a:rPr>
            <a:t>головуючого</a:t>
          </a:r>
          <a:r>
            <a:rPr lang="ru-RU" sz="4400" dirty="0">
              <a:latin typeface="Calibri" panose="020F0502020204030204" pitchFamily="34" charset="0"/>
              <a:cs typeface="Calibri" panose="020F0502020204030204" pitchFamily="34" charset="0"/>
            </a:rPr>
            <a:t>)</a:t>
          </a:r>
          <a:endParaRPr lang="uk-UA" sz="4400" dirty="0" err="1">
            <a:latin typeface="Calibri" panose="020F0502020204030204" pitchFamily="34" charset="0"/>
            <a:cs typeface="Calibri" panose="020F0502020204030204" pitchFamily="34" charset="0"/>
          </a:endParaRPr>
        </a:p>
      </dgm:t>
    </dgm:pt>
    <dgm:pt modelId="{3955EADC-88AE-474D-9664-37F1D2548974}" type="parTrans" cxnId="{79BF965A-6AEF-4EB2-84C3-23E089C5B952}">
      <dgm:prSet/>
      <dgm:spPr/>
      <dgm:t>
        <a:bodyPr/>
        <a:lstStyle/>
        <a:p>
          <a:endParaRPr lang="uk-UA" sz="4400">
            <a:latin typeface="Calibri" panose="020F0502020204030204" pitchFamily="34" charset="0"/>
            <a:cs typeface="Calibri" panose="020F0502020204030204" pitchFamily="34" charset="0"/>
          </a:endParaRPr>
        </a:p>
      </dgm:t>
    </dgm:pt>
    <dgm:pt modelId="{59320C55-6C9F-4459-81D4-6BCDFE628A9D}" type="sibTrans" cxnId="{79BF965A-6AEF-4EB2-84C3-23E089C5B952}">
      <dgm:prSet/>
      <dgm:spPr/>
      <dgm:t>
        <a:bodyPr/>
        <a:lstStyle/>
        <a:p>
          <a:endParaRPr lang="uk-UA" sz="4400">
            <a:latin typeface="Calibri" panose="020F0502020204030204" pitchFamily="34" charset="0"/>
            <a:cs typeface="Calibri" panose="020F0502020204030204" pitchFamily="34" charset="0"/>
          </a:endParaRPr>
        </a:p>
      </dgm:t>
    </dgm:pt>
    <dgm:pt modelId="{C3428317-4CCC-4ADF-BD41-23EC7DEFD5DC}">
      <dgm:prSet custT="1"/>
      <dgm:spPr/>
      <dgm:t>
        <a:bodyPr/>
        <a:lstStyle/>
        <a:p>
          <a:r>
            <a:rPr lang="uk-UA" sz="4400" dirty="0">
              <a:latin typeface="Calibri" panose="020F0502020204030204" pitchFamily="34" charset="0"/>
              <a:cs typeface="Calibri" panose="020F0502020204030204" pitchFamily="34" charset="0"/>
            </a:rPr>
            <a:t>документарне фіксування результатів голосування</a:t>
          </a:r>
        </a:p>
      </dgm:t>
    </dgm:pt>
    <dgm:pt modelId="{2F1344EE-58D4-4A5B-BB0D-273013CD908C}" type="parTrans" cxnId="{FDD55485-BC7E-46B3-9F33-CA43B60191FA}">
      <dgm:prSet/>
      <dgm:spPr/>
      <dgm:t>
        <a:bodyPr/>
        <a:lstStyle/>
        <a:p>
          <a:endParaRPr lang="uk-UA" sz="4400">
            <a:latin typeface="Calibri" panose="020F0502020204030204" pitchFamily="34" charset="0"/>
            <a:cs typeface="Calibri" panose="020F0502020204030204" pitchFamily="34" charset="0"/>
          </a:endParaRPr>
        </a:p>
      </dgm:t>
    </dgm:pt>
    <dgm:pt modelId="{A3527EB6-8C72-4C61-BB69-DCB7B4875944}" type="sibTrans" cxnId="{FDD55485-BC7E-46B3-9F33-CA43B60191FA}">
      <dgm:prSet/>
      <dgm:spPr/>
      <dgm:t>
        <a:bodyPr/>
        <a:lstStyle/>
        <a:p>
          <a:endParaRPr lang="uk-UA" sz="4400">
            <a:latin typeface="Calibri" panose="020F0502020204030204" pitchFamily="34" charset="0"/>
            <a:cs typeface="Calibri" panose="020F0502020204030204" pitchFamily="34" charset="0"/>
          </a:endParaRPr>
        </a:p>
      </dgm:t>
    </dgm:pt>
    <dgm:pt modelId="{46568E23-7D3D-4C13-BFF4-E1D80C25837C}">
      <dgm:prSet custT="1"/>
      <dgm:spPr/>
      <dgm:t>
        <a:bodyPr/>
        <a:lstStyle/>
        <a:p>
          <a:endParaRPr lang="uk-UA" sz="4400" dirty="0" err="1">
            <a:latin typeface="Calibri" panose="020F0502020204030204" pitchFamily="34" charset="0"/>
            <a:cs typeface="Calibri" panose="020F0502020204030204" pitchFamily="34" charset="0"/>
          </a:endParaRPr>
        </a:p>
      </dgm:t>
    </dgm:pt>
    <dgm:pt modelId="{E387D283-F51C-4D97-AD15-5983270C8598}" type="parTrans" cxnId="{C0200070-01EA-4699-9824-18032676F6AB}">
      <dgm:prSet/>
      <dgm:spPr/>
      <dgm:t>
        <a:bodyPr/>
        <a:lstStyle/>
        <a:p>
          <a:endParaRPr lang="uk-UA" sz="4400">
            <a:latin typeface="Calibri" panose="020F0502020204030204" pitchFamily="34" charset="0"/>
            <a:cs typeface="Calibri" panose="020F0502020204030204" pitchFamily="34" charset="0"/>
          </a:endParaRPr>
        </a:p>
      </dgm:t>
    </dgm:pt>
    <dgm:pt modelId="{C453CEBC-FF51-4712-BD86-FE826475CA36}" type="sibTrans" cxnId="{C0200070-01EA-4699-9824-18032676F6AB}">
      <dgm:prSet/>
      <dgm:spPr/>
      <dgm:t>
        <a:bodyPr/>
        <a:lstStyle/>
        <a:p>
          <a:endParaRPr lang="uk-UA" sz="4400">
            <a:latin typeface="Calibri" panose="020F0502020204030204" pitchFamily="34" charset="0"/>
            <a:cs typeface="Calibri" panose="020F0502020204030204" pitchFamily="34" charset="0"/>
          </a:endParaRPr>
        </a:p>
      </dgm:t>
    </dgm:pt>
    <dgm:pt modelId="{312E3F45-0BDF-44AF-857B-CC57D18473C1}">
      <dgm:prSet custT="1"/>
      <dgm:spPr/>
      <dgm:t>
        <a:bodyPr/>
        <a:lstStyle/>
        <a:p>
          <a:r>
            <a:rPr lang="uk-UA" sz="4400" dirty="0">
              <a:latin typeface="Calibri" panose="020F0502020204030204" pitchFamily="34" charset="0"/>
              <a:cs typeface="Calibri" panose="020F0502020204030204" pitchFamily="34" charset="0"/>
            </a:rPr>
            <a:t>підстави для </a:t>
          </a:r>
          <a:r>
            <a:rPr lang="uk-UA" sz="4400" dirty="0" err="1">
              <a:latin typeface="Calibri" panose="020F0502020204030204" pitchFamily="34" charset="0"/>
              <a:cs typeface="Calibri" panose="020F0502020204030204" pitchFamily="34" charset="0"/>
            </a:rPr>
            <a:t>нефіксування</a:t>
          </a:r>
          <a:r>
            <a:rPr lang="uk-UA" sz="4400" dirty="0">
              <a:latin typeface="Calibri" panose="020F0502020204030204" pitchFamily="34" charset="0"/>
              <a:cs typeface="Calibri" panose="020F0502020204030204" pitchFamily="34" charset="0"/>
            </a:rPr>
            <a:t> волевиявлення</a:t>
          </a:r>
        </a:p>
      </dgm:t>
    </dgm:pt>
    <dgm:pt modelId="{1113C644-BC90-4307-93F7-117C9DEBC4EE}" type="parTrans" cxnId="{ED8225EA-9A4D-4A0C-8D76-CF06CA2690F8}">
      <dgm:prSet/>
      <dgm:spPr/>
      <dgm:t>
        <a:bodyPr/>
        <a:lstStyle/>
        <a:p>
          <a:endParaRPr lang="uk-UA" sz="4400">
            <a:latin typeface="Calibri" panose="020F0502020204030204" pitchFamily="34" charset="0"/>
            <a:cs typeface="Calibri" panose="020F0502020204030204" pitchFamily="34" charset="0"/>
          </a:endParaRPr>
        </a:p>
      </dgm:t>
    </dgm:pt>
    <dgm:pt modelId="{9E9E8A9A-C9A4-4844-961D-8BABD619E83F}" type="sibTrans" cxnId="{ED8225EA-9A4D-4A0C-8D76-CF06CA2690F8}">
      <dgm:prSet/>
      <dgm:spPr/>
      <dgm:t>
        <a:bodyPr/>
        <a:lstStyle/>
        <a:p>
          <a:endParaRPr lang="uk-UA" sz="4400">
            <a:latin typeface="Calibri" panose="020F0502020204030204" pitchFamily="34" charset="0"/>
            <a:cs typeface="Calibri" panose="020F0502020204030204" pitchFamily="34" charset="0"/>
          </a:endParaRPr>
        </a:p>
      </dgm:t>
    </dgm:pt>
    <dgm:pt modelId="{F0F12C2B-9C0E-47E8-A202-82195245414D}" type="pres">
      <dgm:prSet presAssocID="{D5F87006-EE4C-45BA-90AE-CFB0B6F78FD0}" presName="linear" presStyleCnt="0">
        <dgm:presLayoutVars>
          <dgm:animLvl val="lvl"/>
          <dgm:resizeHandles val="exact"/>
        </dgm:presLayoutVars>
      </dgm:prSet>
      <dgm:spPr/>
      <dgm:t>
        <a:bodyPr/>
        <a:lstStyle/>
        <a:p>
          <a:endParaRPr lang="ru-RU"/>
        </a:p>
      </dgm:t>
    </dgm:pt>
    <dgm:pt modelId="{B7FE9E3B-2264-4F26-BB26-B0064FA9DD4C}" type="pres">
      <dgm:prSet presAssocID="{51E66BFD-2662-491D-B424-C8447C9DF4E1}" presName="parentText" presStyleLbl="node1" presStyleIdx="0" presStyleCnt="1">
        <dgm:presLayoutVars>
          <dgm:chMax val="0"/>
          <dgm:bulletEnabled val="1"/>
        </dgm:presLayoutVars>
      </dgm:prSet>
      <dgm:spPr/>
      <dgm:t>
        <a:bodyPr/>
        <a:lstStyle/>
        <a:p>
          <a:endParaRPr lang="ru-RU"/>
        </a:p>
      </dgm:t>
    </dgm:pt>
    <dgm:pt modelId="{0C701071-0DB0-4BD8-AA32-2D58626BF2EB}" type="pres">
      <dgm:prSet presAssocID="{51E66BFD-2662-491D-B424-C8447C9DF4E1}" presName="childText" presStyleLbl="revTx" presStyleIdx="0" presStyleCnt="1">
        <dgm:presLayoutVars>
          <dgm:bulletEnabled val="1"/>
        </dgm:presLayoutVars>
      </dgm:prSet>
      <dgm:spPr/>
      <dgm:t>
        <a:bodyPr/>
        <a:lstStyle/>
        <a:p>
          <a:endParaRPr lang="ru-RU"/>
        </a:p>
      </dgm:t>
    </dgm:pt>
  </dgm:ptLst>
  <dgm:cxnLst>
    <dgm:cxn modelId="{FDD55485-BC7E-46B3-9F33-CA43B60191FA}" srcId="{51E66BFD-2662-491D-B424-C8447C9DF4E1}" destId="{C3428317-4CCC-4ADF-BD41-23EC7DEFD5DC}" srcOrd="3" destOrd="0" parTransId="{2F1344EE-58D4-4A5B-BB0D-273013CD908C}" sibTransId="{A3527EB6-8C72-4C61-BB69-DCB7B4875944}"/>
    <dgm:cxn modelId="{ED8225EA-9A4D-4A0C-8D76-CF06CA2690F8}" srcId="{51E66BFD-2662-491D-B424-C8447C9DF4E1}" destId="{312E3F45-0BDF-44AF-857B-CC57D18473C1}" srcOrd="2" destOrd="0" parTransId="{1113C644-BC90-4307-93F7-117C9DEBC4EE}" sibTransId="{9E9E8A9A-C9A4-4844-961D-8BABD619E83F}"/>
    <dgm:cxn modelId="{C29CEB82-703E-4431-B9D8-D29DCF51C530}" type="presOf" srcId="{32D5314C-01D4-4811-90E6-69E26DC88514}" destId="{0C701071-0DB0-4BD8-AA32-2D58626BF2EB}" srcOrd="0" destOrd="1" presId="urn:microsoft.com/office/officeart/2005/8/layout/vList2"/>
    <dgm:cxn modelId="{79BF965A-6AEF-4EB2-84C3-23E089C5B952}" srcId="{51E66BFD-2662-491D-B424-C8447C9DF4E1}" destId="{32D5314C-01D4-4811-90E6-69E26DC88514}" srcOrd="1" destOrd="0" parTransId="{3955EADC-88AE-474D-9664-37F1D2548974}" sibTransId="{59320C55-6C9F-4459-81D4-6BCDFE628A9D}"/>
    <dgm:cxn modelId="{E2CC3D41-1E2F-4FE1-8030-70FA86F66C14}" type="presOf" srcId="{312E3F45-0BDF-44AF-857B-CC57D18473C1}" destId="{0C701071-0DB0-4BD8-AA32-2D58626BF2EB}" srcOrd="0" destOrd="2" presId="urn:microsoft.com/office/officeart/2005/8/layout/vList2"/>
    <dgm:cxn modelId="{5A389A6B-BE0F-44AC-9FDC-435DC42DA20C}" srcId="{D5F87006-EE4C-45BA-90AE-CFB0B6F78FD0}" destId="{51E66BFD-2662-491D-B424-C8447C9DF4E1}" srcOrd="0" destOrd="0" parTransId="{E4066D5F-0125-4872-B408-B64C3C7E6AC7}" sibTransId="{0B8DD9CE-4ADA-4DD3-8B54-A433E9D3F1C5}"/>
    <dgm:cxn modelId="{004A70ED-5CE5-4DA5-9385-0C2859FEEDD2}" type="presOf" srcId="{C3428317-4CCC-4ADF-BD41-23EC7DEFD5DC}" destId="{0C701071-0DB0-4BD8-AA32-2D58626BF2EB}" srcOrd="0" destOrd="3" presId="urn:microsoft.com/office/officeart/2005/8/layout/vList2"/>
    <dgm:cxn modelId="{F972006A-F015-4A0E-86F2-76DC773C5B41}" type="presOf" srcId="{D5F87006-EE4C-45BA-90AE-CFB0B6F78FD0}" destId="{F0F12C2B-9C0E-47E8-A202-82195245414D}" srcOrd="0" destOrd="0" presId="urn:microsoft.com/office/officeart/2005/8/layout/vList2"/>
    <dgm:cxn modelId="{A40EF13E-9185-40E6-A271-7C69CF6A5FC5}" type="presOf" srcId="{51E66BFD-2662-491D-B424-C8447C9DF4E1}" destId="{B7FE9E3B-2264-4F26-BB26-B0064FA9DD4C}" srcOrd="0" destOrd="0" presId="urn:microsoft.com/office/officeart/2005/8/layout/vList2"/>
    <dgm:cxn modelId="{C0200070-01EA-4699-9824-18032676F6AB}" srcId="{51E66BFD-2662-491D-B424-C8447C9DF4E1}" destId="{46568E23-7D3D-4C13-BFF4-E1D80C25837C}" srcOrd="0" destOrd="0" parTransId="{E387D283-F51C-4D97-AD15-5983270C8598}" sibTransId="{C453CEBC-FF51-4712-BD86-FE826475CA36}"/>
    <dgm:cxn modelId="{DD81DF6D-6D13-49BC-A425-0DC279AE8FEE}" type="presOf" srcId="{46568E23-7D3D-4C13-BFF4-E1D80C25837C}" destId="{0C701071-0DB0-4BD8-AA32-2D58626BF2EB}" srcOrd="0" destOrd="0" presId="urn:microsoft.com/office/officeart/2005/8/layout/vList2"/>
    <dgm:cxn modelId="{FF489A30-1EED-40EF-A263-1E93E4A81DAB}" type="presParOf" srcId="{F0F12C2B-9C0E-47E8-A202-82195245414D}" destId="{B7FE9E3B-2264-4F26-BB26-B0064FA9DD4C}" srcOrd="0" destOrd="0" presId="urn:microsoft.com/office/officeart/2005/8/layout/vList2"/>
    <dgm:cxn modelId="{044EF9E5-1A71-4F9A-B75F-6C06CFDADBAE}" type="presParOf" srcId="{F0F12C2B-9C0E-47E8-A202-82195245414D}" destId="{0C701071-0DB0-4BD8-AA32-2D58626BF2EB}"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D5F87006-EE4C-45BA-90AE-CFB0B6F78FD0}"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uk-UA"/>
        </a:p>
      </dgm:t>
    </dgm:pt>
    <dgm:pt modelId="{51E66BFD-2662-491D-B424-C8447C9DF4E1}">
      <dgm:prSet phldrT="[Текст]" custT="1"/>
      <dgm:spPr/>
      <dgm:t>
        <a:bodyPr/>
        <a:lstStyle/>
        <a:p>
          <a:r>
            <a:rPr lang="uk-UA" sz="4400" dirty="0">
              <a:latin typeface="Calibri" panose="020F0502020204030204" pitchFamily="34" charset="0"/>
              <a:cs typeface="Calibri" panose="020F0502020204030204" pitchFamily="34" charset="0"/>
            </a:rPr>
            <a:t>порядок набуття чинності рішеннями, прийнятими в </a:t>
          </a:r>
          <a:r>
            <a:rPr lang="uk-UA" sz="4400" noProof="0" dirty="0">
              <a:latin typeface="Calibri" panose="020F0502020204030204" pitchFamily="34" charset="0"/>
              <a:cs typeface="Calibri" panose="020F0502020204030204" pitchFamily="34" charset="0"/>
            </a:rPr>
            <a:t>дистанційному</a:t>
          </a:r>
          <a:r>
            <a:rPr lang="uk-UA" sz="4400" dirty="0">
              <a:latin typeface="Calibri" panose="020F0502020204030204" pitchFamily="34" charset="0"/>
              <a:cs typeface="Calibri" panose="020F0502020204030204" pitchFamily="34" charset="0"/>
            </a:rPr>
            <a:t> режимі та доступу до матеріалів такого засідання</a:t>
          </a:r>
        </a:p>
      </dgm:t>
    </dgm:pt>
    <dgm:pt modelId="{E4066D5F-0125-4872-B408-B64C3C7E6AC7}" type="parTrans" cxnId="{5A389A6B-BE0F-44AC-9FDC-435DC42DA20C}">
      <dgm:prSet/>
      <dgm:spPr/>
      <dgm:t>
        <a:bodyPr/>
        <a:lstStyle/>
        <a:p>
          <a:endParaRPr lang="uk-UA" sz="4400">
            <a:latin typeface="Calibri" panose="020F0502020204030204" pitchFamily="34" charset="0"/>
            <a:cs typeface="Calibri" panose="020F0502020204030204" pitchFamily="34" charset="0"/>
          </a:endParaRPr>
        </a:p>
      </dgm:t>
    </dgm:pt>
    <dgm:pt modelId="{0B8DD9CE-4ADA-4DD3-8B54-A433E9D3F1C5}" type="sibTrans" cxnId="{5A389A6B-BE0F-44AC-9FDC-435DC42DA20C}">
      <dgm:prSet/>
      <dgm:spPr/>
      <dgm:t>
        <a:bodyPr/>
        <a:lstStyle/>
        <a:p>
          <a:endParaRPr lang="uk-UA" sz="4400">
            <a:latin typeface="Calibri" panose="020F0502020204030204" pitchFamily="34" charset="0"/>
            <a:cs typeface="Calibri" panose="020F0502020204030204" pitchFamily="34" charset="0"/>
          </a:endParaRPr>
        </a:p>
      </dgm:t>
    </dgm:pt>
    <dgm:pt modelId="{32D5314C-01D4-4811-90E6-69E26DC88514}">
      <dgm:prSet custT="1"/>
      <dgm:spPr/>
      <dgm:t>
        <a:bodyPr/>
        <a:lstStyle/>
        <a:p>
          <a:r>
            <a:rPr lang="uk-UA" sz="4400" dirty="0" err="1">
              <a:latin typeface="Calibri" panose="020F0502020204030204" pitchFamily="34" charset="0"/>
              <a:cs typeface="Calibri" panose="020F0502020204030204" pitchFamily="34" charset="0"/>
            </a:rPr>
            <a:t>варіанти</a:t>
          </a:r>
          <a:r>
            <a:rPr lang="uk-UA" sz="4400" dirty="0">
              <a:latin typeface="Calibri" panose="020F0502020204030204" pitchFamily="34" charset="0"/>
              <a:cs typeface="Calibri" panose="020F0502020204030204" pitchFamily="34" charset="0"/>
            </a:rPr>
            <a:t> </a:t>
          </a:r>
          <a:r>
            <a:rPr lang="uk-UA" sz="4400" dirty="0" err="1">
              <a:latin typeface="Calibri" panose="020F0502020204030204" pitchFamily="34" charset="0"/>
              <a:cs typeface="Calibri" panose="020F0502020204030204" pitchFamily="34" charset="0"/>
            </a:rPr>
            <a:t>оприлюднення</a:t>
          </a:r>
        </a:p>
      </dgm:t>
    </dgm:pt>
    <dgm:pt modelId="{3955EADC-88AE-474D-9664-37F1D2548974}" type="parTrans" cxnId="{79BF965A-6AEF-4EB2-84C3-23E089C5B952}">
      <dgm:prSet/>
      <dgm:spPr/>
      <dgm:t>
        <a:bodyPr/>
        <a:lstStyle/>
        <a:p>
          <a:endParaRPr lang="uk-UA" sz="4400">
            <a:latin typeface="Calibri" panose="020F0502020204030204" pitchFamily="34" charset="0"/>
            <a:cs typeface="Calibri" panose="020F0502020204030204" pitchFamily="34" charset="0"/>
          </a:endParaRPr>
        </a:p>
      </dgm:t>
    </dgm:pt>
    <dgm:pt modelId="{59320C55-6C9F-4459-81D4-6BCDFE628A9D}" type="sibTrans" cxnId="{79BF965A-6AEF-4EB2-84C3-23E089C5B952}">
      <dgm:prSet/>
      <dgm:spPr/>
      <dgm:t>
        <a:bodyPr/>
        <a:lstStyle/>
        <a:p>
          <a:endParaRPr lang="uk-UA" sz="4400">
            <a:latin typeface="Calibri" panose="020F0502020204030204" pitchFamily="34" charset="0"/>
            <a:cs typeface="Calibri" panose="020F0502020204030204" pitchFamily="34" charset="0"/>
          </a:endParaRPr>
        </a:p>
      </dgm:t>
    </dgm:pt>
    <dgm:pt modelId="{46568E23-7D3D-4C13-BFF4-E1D80C25837C}">
      <dgm:prSet custT="1"/>
      <dgm:spPr/>
      <dgm:t>
        <a:bodyPr/>
        <a:lstStyle/>
        <a:p>
          <a:endParaRPr lang="uk-UA" sz="4400" dirty="0" err="1">
            <a:latin typeface="Calibri" panose="020F0502020204030204" pitchFamily="34" charset="0"/>
            <a:cs typeface="Calibri" panose="020F0502020204030204" pitchFamily="34" charset="0"/>
          </a:endParaRPr>
        </a:p>
      </dgm:t>
    </dgm:pt>
    <dgm:pt modelId="{E387D283-F51C-4D97-AD15-5983270C8598}" type="parTrans" cxnId="{C0200070-01EA-4699-9824-18032676F6AB}">
      <dgm:prSet/>
      <dgm:spPr/>
      <dgm:t>
        <a:bodyPr/>
        <a:lstStyle/>
        <a:p>
          <a:endParaRPr lang="uk-UA" sz="4400">
            <a:latin typeface="Calibri" panose="020F0502020204030204" pitchFamily="34" charset="0"/>
            <a:cs typeface="Calibri" panose="020F0502020204030204" pitchFamily="34" charset="0"/>
          </a:endParaRPr>
        </a:p>
      </dgm:t>
    </dgm:pt>
    <dgm:pt modelId="{C453CEBC-FF51-4712-BD86-FE826475CA36}" type="sibTrans" cxnId="{C0200070-01EA-4699-9824-18032676F6AB}">
      <dgm:prSet/>
      <dgm:spPr/>
      <dgm:t>
        <a:bodyPr/>
        <a:lstStyle/>
        <a:p>
          <a:endParaRPr lang="uk-UA" sz="4400">
            <a:latin typeface="Calibri" panose="020F0502020204030204" pitchFamily="34" charset="0"/>
            <a:cs typeface="Calibri" panose="020F0502020204030204" pitchFamily="34" charset="0"/>
          </a:endParaRPr>
        </a:p>
      </dgm:t>
    </dgm:pt>
    <dgm:pt modelId="{312E3F45-0BDF-44AF-857B-CC57D18473C1}">
      <dgm:prSet custT="1"/>
      <dgm:spPr/>
      <dgm:t>
        <a:bodyPr/>
        <a:lstStyle/>
        <a:p>
          <a:r>
            <a:rPr lang="uk-UA" sz="4400" dirty="0">
              <a:latin typeface="Calibri" panose="020F0502020204030204" pitchFamily="34" charset="0"/>
              <a:cs typeface="Calibri" panose="020F0502020204030204" pitchFamily="34" charset="0"/>
            </a:rPr>
            <a:t> особливості доступу до інформації у період воєнного стану</a:t>
          </a:r>
        </a:p>
      </dgm:t>
    </dgm:pt>
    <dgm:pt modelId="{1113C644-BC90-4307-93F7-117C9DEBC4EE}" type="parTrans" cxnId="{ED8225EA-9A4D-4A0C-8D76-CF06CA2690F8}">
      <dgm:prSet/>
      <dgm:spPr/>
      <dgm:t>
        <a:bodyPr/>
        <a:lstStyle/>
        <a:p>
          <a:endParaRPr lang="uk-UA" sz="4400">
            <a:latin typeface="Calibri" panose="020F0502020204030204" pitchFamily="34" charset="0"/>
            <a:cs typeface="Calibri" panose="020F0502020204030204" pitchFamily="34" charset="0"/>
          </a:endParaRPr>
        </a:p>
      </dgm:t>
    </dgm:pt>
    <dgm:pt modelId="{9E9E8A9A-C9A4-4844-961D-8BABD619E83F}" type="sibTrans" cxnId="{ED8225EA-9A4D-4A0C-8D76-CF06CA2690F8}">
      <dgm:prSet/>
      <dgm:spPr/>
      <dgm:t>
        <a:bodyPr/>
        <a:lstStyle/>
        <a:p>
          <a:endParaRPr lang="uk-UA" sz="4400">
            <a:latin typeface="Calibri" panose="020F0502020204030204" pitchFamily="34" charset="0"/>
            <a:cs typeface="Calibri" panose="020F0502020204030204" pitchFamily="34" charset="0"/>
          </a:endParaRPr>
        </a:p>
      </dgm:t>
    </dgm:pt>
    <dgm:pt modelId="{F0F12C2B-9C0E-47E8-A202-82195245414D}" type="pres">
      <dgm:prSet presAssocID="{D5F87006-EE4C-45BA-90AE-CFB0B6F78FD0}" presName="linear" presStyleCnt="0">
        <dgm:presLayoutVars>
          <dgm:animLvl val="lvl"/>
          <dgm:resizeHandles val="exact"/>
        </dgm:presLayoutVars>
      </dgm:prSet>
      <dgm:spPr/>
      <dgm:t>
        <a:bodyPr/>
        <a:lstStyle/>
        <a:p>
          <a:endParaRPr lang="ru-RU"/>
        </a:p>
      </dgm:t>
    </dgm:pt>
    <dgm:pt modelId="{B7FE9E3B-2264-4F26-BB26-B0064FA9DD4C}" type="pres">
      <dgm:prSet presAssocID="{51E66BFD-2662-491D-B424-C8447C9DF4E1}" presName="parentText" presStyleLbl="node1" presStyleIdx="0" presStyleCnt="1" custLinFactNeighborX="0" custLinFactNeighborY="1758">
        <dgm:presLayoutVars>
          <dgm:chMax val="0"/>
          <dgm:bulletEnabled val="1"/>
        </dgm:presLayoutVars>
      </dgm:prSet>
      <dgm:spPr/>
      <dgm:t>
        <a:bodyPr/>
        <a:lstStyle/>
        <a:p>
          <a:endParaRPr lang="ru-RU"/>
        </a:p>
      </dgm:t>
    </dgm:pt>
    <dgm:pt modelId="{0C701071-0DB0-4BD8-AA32-2D58626BF2EB}" type="pres">
      <dgm:prSet presAssocID="{51E66BFD-2662-491D-B424-C8447C9DF4E1}" presName="childText" presStyleLbl="revTx" presStyleIdx="0" presStyleCnt="1">
        <dgm:presLayoutVars>
          <dgm:bulletEnabled val="1"/>
        </dgm:presLayoutVars>
      </dgm:prSet>
      <dgm:spPr/>
      <dgm:t>
        <a:bodyPr/>
        <a:lstStyle/>
        <a:p>
          <a:endParaRPr lang="ru-RU"/>
        </a:p>
      </dgm:t>
    </dgm:pt>
  </dgm:ptLst>
  <dgm:cxnLst>
    <dgm:cxn modelId="{A40EF13E-9185-40E6-A271-7C69CF6A5FC5}" type="presOf" srcId="{51E66BFD-2662-491D-B424-C8447C9DF4E1}" destId="{B7FE9E3B-2264-4F26-BB26-B0064FA9DD4C}" srcOrd="0" destOrd="0" presId="urn:microsoft.com/office/officeart/2005/8/layout/vList2"/>
    <dgm:cxn modelId="{5A389A6B-BE0F-44AC-9FDC-435DC42DA20C}" srcId="{D5F87006-EE4C-45BA-90AE-CFB0B6F78FD0}" destId="{51E66BFD-2662-491D-B424-C8447C9DF4E1}" srcOrd="0" destOrd="0" parTransId="{E4066D5F-0125-4872-B408-B64C3C7E6AC7}" sibTransId="{0B8DD9CE-4ADA-4DD3-8B54-A433E9D3F1C5}"/>
    <dgm:cxn modelId="{C29CEB82-703E-4431-B9D8-D29DCF51C530}" type="presOf" srcId="{32D5314C-01D4-4811-90E6-69E26DC88514}" destId="{0C701071-0DB0-4BD8-AA32-2D58626BF2EB}" srcOrd="0" destOrd="1" presId="urn:microsoft.com/office/officeart/2005/8/layout/vList2"/>
    <dgm:cxn modelId="{F972006A-F015-4A0E-86F2-76DC773C5B41}" type="presOf" srcId="{D5F87006-EE4C-45BA-90AE-CFB0B6F78FD0}" destId="{F0F12C2B-9C0E-47E8-A202-82195245414D}" srcOrd="0" destOrd="0" presId="urn:microsoft.com/office/officeart/2005/8/layout/vList2"/>
    <dgm:cxn modelId="{DD81DF6D-6D13-49BC-A425-0DC279AE8FEE}" type="presOf" srcId="{46568E23-7D3D-4C13-BFF4-E1D80C25837C}" destId="{0C701071-0DB0-4BD8-AA32-2D58626BF2EB}" srcOrd="0" destOrd="0" presId="urn:microsoft.com/office/officeart/2005/8/layout/vList2"/>
    <dgm:cxn modelId="{79BF965A-6AEF-4EB2-84C3-23E089C5B952}" srcId="{51E66BFD-2662-491D-B424-C8447C9DF4E1}" destId="{32D5314C-01D4-4811-90E6-69E26DC88514}" srcOrd="1" destOrd="0" parTransId="{3955EADC-88AE-474D-9664-37F1D2548974}" sibTransId="{59320C55-6C9F-4459-81D4-6BCDFE628A9D}"/>
    <dgm:cxn modelId="{C0200070-01EA-4699-9824-18032676F6AB}" srcId="{51E66BFD-2662-491D-B424-C8447C9DF4E1}" destId="{46568E23-7D3D-4C13-BFF4-E1D80C25837C}" srcOrd="0" destOrd="0" parTransId="{E387D283-F51C-4D97-AD15-5983270C8598}" sibTransId="{C453CEBC-FF51-4712-BD86-FE826475CA36}"/>
    <dgm:cxn modelId="{ED8225EA-9A4D-4A0C-8D76-CF06CA2690F8}" srcId="{51E66BFD-2662-491D-B424-C8447C9DF4E1}" destId="{312E3F45-0BDF-44AF-857B-CC57D18473C1}" srcOrd="2" destOrd="0" parTransId="{1113C644-BC90-4307-93F7-117C9DEBC4EE}" sibTransId="{9E9E8A9A-C9A4-4844-961D-8BABD619E83F}"/>
    <dgm:cxn modelId="{E2CC3D41-1E2F-4FE1-8030-70FA86F66C14}" type="presOf" srcId="{312E3F45-0BDF-44AF-857B-CC57D18473C1}" destId="{0C701071-0DB0-4BD8-AA32-2D58626BF2EB}" srcOrd="0" destOrd="2" presId="urn:microsoft.com/office/officeart/2005/8/layout/vList2"/>
    <dgm:cxn modelId="{FF489A30-1EED-40EF-A263-1E93E4A81DAB}" type="presParOf" srcId="{F0F12C2B-9C0E-47E8-A202-82195245414D}" destId="{B7FE9E3B-2264-4F26-BB26-B0064FA9DD4C}" srcOrd="0" destOrd="0" presId="urn:microsoft.com/office/officeart/2005/8/layout/vList2"/>
    <dgm:cxn modelId="{044EF9E5-1A71-4F9A-B75F-6C06CFDADBAE}" type="presParOf" srcId="{F0F12C2B-9C0E-47E8-A202-82195245414D}" destId="{0C701071-0DB0-4BD8-AA32-2D58626BF2EB}"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D5F87006-EE4C-45BA-90AE-CFB0B6F78FD0}"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uk-UA"/>
        </a:p>
      </dgm:t>
    </dgm:pt>
    <dgm:pt modelId="{51E66BFD-2662-491D-B424-C8447C9DF4E1}">
      <dgm:prSet phldrT="[Текст]" custT="1"/>
      <dgm:spPr/>
      <dgm:t>
        <a:bodyPr/>
        <a:lstStyle/>
        <a:p>
          <a:r>
            <a:rPr lang="uk-UA" sz="4400" dirty="0">
              <a:latin typeface="Calibri" panose="020F0502020204030204" pitchFamily="34" charset="0"/>
              <a:cs typeface="Calibri" panose="020F0502020204030204" pitchFamily="34" charset="0"/>
            </a:rPr>
            <a:t>порядок набуття чинності рішеннями, прийнятими в </a:t>
          </a:r>
          <a:r>
            <a:rPr lang="uk-UA" sz="4400" noProof="0" dirty="0">
              <a:latin typeface="Calibri" panose="020F0502020204030204" pitchFamily="34" charset="0"/>
              <a:cs typeface="Calibri" panose="020F0502020204030204" pitchFamily="34" charset="0"/>
            </a:rPr>
            <a:t>дистанційному</a:t>
          </a:r>
          <a:r>
            <a:rPr lang="uk-UA" sz="4400" dirty="0">
              <a:latin typeface="Calibri" panose="020F0502020204030204" pitchFamily="34" charset="0"/>
              <a:cs typeface="Calibri" panose="020F0502020204030204" pitchFamily="34" charset="0"/>
            </a:rPr>
            <a:t> режимі та доступу до матеріалів такого засідання</a:t>
          </a:r>
        </a:p>
      </dgm:t>
    </dgm:pt>
    <dgm:pt modelId="{E4066D5F-0125-4872-B408-B64C3C7E6AC7}" type="parTrans" cxnId="{5A389A6B-BE0F-44AC-9FDC-435DC42DA20C}">
      <dgm:prSet/>
      <dgm:spPr/>
      <dgm:t>
        <a:bodyPr/>
        <a:lstStyle/>
        <a:p>
          <a:endParaRPr lang="uk-UA" sz="4400">
            <a:latin typeface="Calibri" panose="020F0502020204030204" pitchFamily="34" charset="0"/>
            <a:cs typeface="Calibri" panose="020F0502020204030204" pitchFamily="34" charset="0"/>
          </a:endParaRPr>
        </a:p>
      </dgm:t>
    </dgm:pt>
    <dgm:pt modelId="{0B8DD9CE-4ADA-4DD3-8B54-A433E9D3F1C5}" type="sibTrans" cxnId="{5A389A6B-BE0F-44AC-9FDC-435DC42DA20C}">
      <dgm:prSet/>
      <dgm:spPr/>
      <dgm:t>
        <a:bodyPr/>
        <a:lstStyle/>
        <a:p>
          <a:endParaRPr lang="uk-UA" sz="4400">
            <a:latin typeface="Calibri" panose="020F0502020204030204" pitchFamily="34" charset="0"/>
            <a:cs typeface="Calibri" panose="020F0502020204030204" pitchFamily="34" charset="0"/>
          </a:endParaRPr>
        </a:p>
      </dgm:t>
    </dgm:pt>
    <dgm:pt modelId="{46568E23-7D3D-4C13-BFF4-E1D80C25837C}">
      <dgm:prSet custT="1"/>
      <dgm:spPr/>
      <dgm:t>
        <a:bodyPr/>
        <a:lstStyle/>
        <a:p>
          <a:pPr algn="l"/>
          <a:endParaRPr lang="uk-UA" sz="4400" dirty="0">
            <a:latin typeface="Calibri" panose="020F0502020204030204" pitchFamily="34" charset="0"/>
            <a:cs typeface="Calibri" panose="020F0502020204030204" pitchFamily="34" charset="0"/>
          </a:endParaRPr>
        </a:p>
      </dgm:t>
    </dgm:pt>
    <dgm:pt modelId="{E387D283-F51C-4D97-AD15-5983270C8598}" type="parTrans" cxnId="{C0200070-01EA-4699-9824-18032676F6AB}">
      <dgm:prSet/>
      <dgm:spPr/>
      <dgm:t>
        <a:bodyPr/>
        <a:lstStyle/>
        <a:p>
          <a:endParaRPr lang="uk-UA" sz="4400">
            <a:latin typeface="Calibri" panose="020F0502020204030204" pitchFamily="34" charset="0"/>
            <a:cs typeface="Calibri" panose="020F0502020204030204" pitchFamily="34" charset="0"/>
          </a:endParaRPr>
        </a:p>
      </dgm:t>
    </dgm:pt>
    <dgm:pt modelId="{C453CEBC-FF51-4712-BD86-FE826475CA36}" type="sibTrans" cxnId="{C0200070-01EA-4699-9824-18032676F6AB}">
      <dgm:prSet/>
      <dgm:spPr/>
      <dgm:t>
        <a:bodyPr/>
        <a:lstStyle/>
        <a:p>
          <a:endParaRPr lang="uk-UA" sz="4400">
            <a:latin typeface="Calibri" panose="020F0502020204030204" pitchFamily="34" charset="0"/>
            <a:cs typeface="Calibri" panose="020F0502020204030204" pitchFamily="34" charset="0"/>
          </a:endParaRPr>
        </a:p>
      </dgm:t>
    </dgm:pt>
    <dgm:pt modelId="{2F6E54A0-F607-4A16-9892-8E6FD6DA5F86}">
      <dgm:prSet custT="1"/>
      <dgm:spPr/>
      <dgm:t>
        <a:bodyPr/>
        <a:lstStyle/>
        <a:p>
          <a:pPr algn="just"/>
          <a:r>
            <a:rPr lang="uk-UA" sz="4400" dirty="0">
              <a:latin typeface="Calibri" panose="020F0502020204030204" pitchFamily="34" charset="0"/>
              <a:cs typeface="Calibri" panose="020F0502020204030204" pitchFamily="34" charset="0"/>
            </a:rPr>
            <a:t> запис засідання</a:t>
          </a:r>
        </a:p>
      </dgm:t>
    </dgm:pt>
    <dgm:pt modelId="{7475AC62-7F0D-4083-8C30-58E8DB5F046B}" type="parTrans" cxnId="{C4D5F3FF-7C7B-42D2-A8BA-5EAE60B5B4FA}">
      <dgm:prSet/>
      <dgm:spPr/>
      <dgm:t>
        <a:bodyPr/>
        <a:lstStyle/>
        <a:p>
          <a:endParaRPr lang="uk-UA" sz="4400"/>
        </a:p>
      </dgm:t>
    </dgm:pt>
    <dgm:pt modelId="{2859FA44-0776-41E5-877B-0FB8178669A3}" type="sibTrans" cxnId="{C4D5F3FF-7C7B-42D2-A8BA-5EAE60B5B4FA}">
      <dgm:prSet/>
      <dgm:spPr/>
      <dgm:t>
        <a:bodyPr/>
        <a:lstStyle/>
        <a:p>
          <a:endParaRPr lang="uk-UA" sz="4400"/>
        </a:p>
      </dgm:t>
    </dgm:pt>
    <dgm:pt modelId="{FC2135A1-DC0E-449D-A110-8224D5477780}">
      <dgm:prSet custT="1"/>
      <dgm:spPr/>
      <dgm:t>
        <a:bodyPr/>
        <a:lstStyle/>
        <a:p>
          <a:pPr algn="just"/>
          <a:r>
            <a:rPr lang="uk-UA" sz="4400" dirty="0">
              <a:latin typeface="Calibri" panose="020F0502020204030204" pitchFamily="34" charset="0"/>
              <a:cs typeface="Calibri" panose="020F0502020204030204" pitchFamily="34" charset="0"/>
            </a:rPr>
            <a:t> заяви депутатів у разі виникнення будь-яких питань щодо некоректного відображення результатів голосування по питанню порядку денного такого засідання з технічних причин, до головуючого на дистанційному засіданні з відповідною заявою</a:t>
          </a:r>
        </a:p>
      </dgm:t>
    </dgm:pt>
    <dgm:pt modelId="{80329632-EC46-47A7-B2E7-44AD3205FE5F}" type="parTrans" cxnId="{5AAF7C0B-4169-46C1-96EB-7C7A3F494C0D}">
      <dgm:prSet/>
      <dgm:spPr/>
      <dgm:t>
        <a:bodyPr/>
        <a:lstStyle/>
        <a:p>
          <a:endParaRPr lang="uk-UA" sz="4400"/>
        </a:p>
      </dgm:t>
    </dgm:pt>
    <dgm:pt modelId="{7FB9D763-1575-4E87-B677-219F02552707}" type="sibTrans" cxnId="{5AAF7C0B-4169-46C1-96EB-7C7A3F494C0D}">
      <dgm:prSet/>
      <dgm:spPr/>
      <dgm:t>
        <a:bodyPr/>
        <a:lstStyle/>
        <a:p>
          <a:endParaRPr lang="uk-UA" sz="4400"/>
        </a:p>
      </dgm:t>
    </dgm:pt>
    <dgm:pt modelId="{F0F12C2B-9C0E-47E8-A202-82195245414D}" type="pres">
      <dgm:prSet presAssocID="{D5F87006-EE4C-45BA-90AE-CFB0B6F78FD0}" presName="linear" presStyleCnt="0">
        <dgm:presLayoutVars>
          <dgm:animLvl val="lvl"/>
          <dgm:resizeHandles val="exact"/>
        </dgm:presLayoutVars>
      </dgm:prSet>
      <dgm:spPr/>
      <dgm:t>
        <a:bodyPr/>
        <a:lstStyle/>
        <a:p>
          <a:endParaRPr lang="ru-RU"/>
        </a:p>
      </dgm:t>
    </dgm:pt>
    <dgm:pt modelId="{B7FE9E3B-2264-4F26-BB26-B0064FA9DD4C}" type="pres">
      <dgm:prSet presAssocID="{51E66BFD-2662-491D-B424-C8447C9DF4E1}" presName="parentText" presStyleLbl="node1" presStyleIdx="0" presStyleCnt="1" custLinFactNeighborX="0" custLinFactNeighborY="1758">
        <dgm:presLayoutVars>
          <dgm:chMax val="0"/>
          <dgm:bulletEnabled val="1"/>
        </dgm:presLayoutVars>
      </dgm:prSet>
      <dgm:spPr/>
      <dgm:t>
        <a:bodyPr/>
        <a:lstStyle/>
        <a:p>
          <a:endParaRPr lang="ru-RU"/>
        </a:p>
      </dgm:t>
    </dgm:pt>
    <dgm:pt modelId="{0C701071-0DB0-4BD8-AA32-2D58626BF2EB}" type="pres">
      <dgm:prSet presAssocID="{51E66BFD-2662-491D-B424-C8447C9DF4E1}" presName="childText" presStyleLbl="revTx" presStyleIdx="0" presStyleCnt="1">
        <dgm:presLayoutVars>
          <dgm:bulletEnabled val="1"/>
        </dgm:presLayoutVars>
      </dgm:prSet>
      <dgm:spPr/>
      <dgm:t>
        <a:bodyPr/>
        <a:lstStyle/>
        <a:p>
          <a:endParaRPr lang="ru-RU"/>
        </a:p>
      </dgm:t>
    </dgm:pt>
  </dgm:ptLst>
  <dgm:cxnLst>
    <dgm:cxn modelId="{A40EF13E-9185-40E6-A271-7C69CF6A5FC5}" type="presOf" srcId="{51E66BFD-2662-491D-B424-C8447C9DF4E1}" destId="{B7FE9E3B-2264-4F26-BB26-B0064FA9DD4C}" srcOrd="0" destOrd="0" presId="urn:microsoft.com/office/officeart/2005/8/layout/vList2"/>
    <dgm:cxn modelId="{2C336FBB-D6F3-4410-B193-55B5996F9D43}" type="presOf" srcId="{2F6E54A0-F607-4A16-9892-8E6FD6DA5F86}" destId="{0C701071-0DB0-4BD8-AA32-2D58626BF2EB}" srcOrd="0" destOrd="1" presId="urn:microsoft.com/office/officeart/2005/8/layout/vList2"/>
    <dgm:cxn modelId="{5A389A6B-BE0F-44AC-9FDC-435DC42DA20C}" srcId="{D5F87006-EE4C-45BA-90AE-CFB0B6F78FD0}" destId="{51E66BFD-2662-491D-B424-C8447C9DF4E1}" srcOrd="0" destOrd="0" parTransId="{E4066D5F-0125-4872-B408-B64C3C7E6AC7}" sibTransId="{0B8DD9CE-4ADA-4DD3-8B54-A433E9D3F1C5}"/>
    <dgm:cxn modelId="{C4D5F3FF-7C7B-42D2-A8BA-5EAE60B5B4FA}" srcId="{51E66BFD-2662-491D-B424-C8447C9DF4E1}" destId="{2F6E54A0-F607-4A16-9892-8E6FD6DA5F86}" srcOrd="1" destOrd="0" parTransId="{7475AC62-7F0D-4083-8C30-58E8DB5F046B}" sibTransId="{2859FA44-0776-41E5-877B-0FB8178669A3}"/>
    <dgm:cxn modelId="{5AAF7C0B-4169-46C1-96EB-7C7A3F494C0D}" srcId="{51E66BFD-2662-491D-B424-C8447C9DF4E1}" destId="{FC2135A1-DC0E-449D-A110-8224D5477780}" srcOrd="2" destOrd="0" parTransId="{80329632-EC46-47A7-B2E7-44AD3205FE5F}" sibTransId="{7FB9D763-1575-4E87-B677-219F02552707}"/>
    <dgm:cxn modelId="{F972006A-F015-4A0E-86F2-76DC773C5B41}" type="presOf" srcId="{D5F87006-EE4C-45BA-90AE-CFB0B6F78FD0}" destId="{F0F12C2B-9C0E-47E8-A202-82195245414D}" srcOrd="0" destOrd="0" presId="urn:microsoft.com/office/officeart/2005/8/layout/vList2"/>
    <dgm:cxn modelId="{DD81DF6D-6D13-49BC-A425-0DC279AE8FEE}" type="presOf" srcId="{46568E23-7D3D-4C13-BFF4-E1D80C25837C}" destId="{0C701071-0DB0-4BD8-AA32-2D58626BF2EB}" srcOrd="0" destOrd="0" presId="urn:microsoft.com/office/officeart/2005/8/layout/vList2"/>
    <dgm:cxn modelId="{C0200070-01EA-4699-9824-18032676F6AB}" srcId="{51E66BFD-2662-491D-B424-C8447C9DF4E1}" destId="{46568E23-7D3D-4C13-BFF4-E1D80C25837C}" srcOrd="0" destOrd="0" parTransId="{E387D283-F51C-4D97-AD15-5983270C8598}" sibTransId="{C453CEBC-FF51-4712-BD86-FE826475CA36}"/>
    <dgm:cxn modelId="{16F82CC2-FD23-4C18-A250-3B01BBEDBC6E}" type="presOf" srcId="{FC2135A1-DC0E-449D-A110-8224D5477780}" destId="{0C701071-0DB0-4BD8-AA32-2D58626BF2EB}" srcOrd="0" destOrd="2" presId="urn:microsoft.com/office/officeart/2005/8/layout/vList2"/>
    <dgm:cxn modelId="{FF489A30-1EED-40EF-A263-1E93E4A81DAB}" type="presParOf" srcId="{F0F12C2B-9C0E-47E8-A202-82195245414D}" destId="{B7FE9E3B-2264-4F26-BB26-B0064FA9DD4C}" srcOrd="0" destOrd="0" presId="urn:microsoft.com/office/officeart/2005/8/layout/vList2"/>
    <dgm:cxn modelId="{044EF9E5-1A71-4F9A-B75F-6C06CFDADBAE}" type="presParOf" srcId="{F0F12C2B-9C0E-47E8-A202-82195245414D}" destId="{0C701071-0DB0-4BD8-AA32-2D58626BF2EB}"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A5B90-2D03-4565-810C-359AFEEE9E8F}">
      <dsp:nvSpPr>
        <dsp:cNvPr id="0" name=""/>
        <dsp:cNvSpPr/>
      </dsp:nvSpPr>
      <dsp:spPr>
        <a:xfrm>
          <a:off x="0" y="0"/>
          <a:ext cx="16324986" cy="220545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uk-UA" sz="4000" b="0" i="0" u="none" kern="1200" baseline="0" dirty="0">
              <a:latin typeface="Calibri" panose="020F0502020204030204" pitchFamily="34" charset="0"/>
              <a:cs typeface="Calibri" panose="020F0502020204030204" pitchFamily="34" charset="0"/>
            </a:rPr>
            <a:t>для усунення правової невизначеності та недопущення свавілля у відповідному акті необхідно чітко визначити підстави застосування дистанційного режиму:</a:t>
          </a:r>
          <a:endParaRPr lang="uk-UA" sz="4000" kern="1200" dirty="0">
            <a:latin typeface="Calibri" panose="020F0502020204030204" pitchFamily="34" charset="0"/>
            <a:cs typeface="Calibri" panose="020F0502020204030204" pitchFamily="34" charset="0"/>
          </a:endParaRPr>
        </a:p>
      </dsp:txBody>
      <dsp:txXfrm>
        <a:off x="107661" y="107661"/>
        <a:ext cx="16109664" cy="1990128"/>
      </dsp:txXfrm>
    </dsp:sp>
    <dsp:sp modelId="{687DF4BD-8B87-4F0A-A1A7-3C13FA8D69D2}">
      <dsp:nvSpPr>
        <dsp:cNvPr id="0" name=""/>
        <dsp:cNvSpPr/>
      </dsp:nvSpPr>
      <dsp:spPr>
        <a:xfrm>
          <a:off x="0" y="2589759"/>
          <a:ext cx="16324986" cy="438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8318" tIns="50800" rIns="284480" bIns="50800" numCol="1" spcCol="1270" anchor="t" anchorCtr="0">
          <a:noAutofit/>
        </a:bodyPr>
        <a:lstStyle/>
        <a:p>
          <a:pPr marL="285750" lvl="1" indent="-285750" algn="l" defTabSz="1778000">
            <a:lnSpc>
              <a:spcPct val="90000"/>
            </a:lnSpc>
            <a:spcBef>
              <a:spcPct val="0"/>
            </a:spcBef>
            <a:spcAft>
              <a:spcPct val="20000"/>
            </a:spcAft>
            <a:buChar char="••"/>
          </a:pPr>
          <a:r>
            <a:rPr lang="uk-UA" sz="4000" kern="1200" dirty="0">
              <a:latin typeface="Calibri" panose="020F0502020204030204" pitchFamily="34" charset="0"/>
              <a:cs typeface="Calibri" panose="020F0502020204030204" pitchFamily="34" charset="0"/>
            </a:rPr>
            <a:t> визначити обставини, що обумовлюють необхідність проведення ДЗ;</a:t>
          </a:r>
        </a:p>
        <a:p>
          <a:pPr marL="285750" lvl="1" indent="-285750" algn="l" defTabSz="1778000">
            <a:lnSpc>
              <a:spcPct val="90000"/>
            </a:lnSpc>
            <a:spcBef>
              <a:spcPct val="0"/>
            </a:spcBef>
            <a:spcAft>
              <a:spcPct val="20000"/>
            </a:spcAft>
            <a:buChar char="••"/>
          </a:pPr>
          <a:r>
            <a:rPr lang="uk-UA" sz="4000" kern="1200" dirty="0">
              <a:latin typeface="Calibri" panose="020F0502020204030204" pitchFamily="34" charset="0"/>
              <a:cs typeface="Calibri" panose="020F0502020204030204" pitchFamily="34" charset="0"/>
            </a:rPr>
            <a:t> в межах якого часового періоду ДЗ можуть застосовуватись як основна форма роботи;</a:t>
          </a:r>
        </a:p>
        <a:p>
          <a:pPr marL="285750" lvl="1" indent="-285750" algn="l" defTabSz="1778000">
            <a:lnSpc>
              <a:spcPct val="90000"/>
            </a:lnSpc>
            <a:spcBef>
              <a:spcPct val="0"/>
            </a:spcBef>
            <a:spcAft>
              <a:spcPct val="20000"/>
            </a:spcAft>
            <a:buChar char="••"/>
          </a:pPr>
          <a:r>
            <a:rPr lang="uk-UA" sz="4000" kern="1200" dirty="0">
              <a:latin typeface="Calibri" panose="020F0502020204030204" pitchFamily="34" charset="0"/>
              <a:cs typeface="Calibri" panose="020F0502020204030204" pitchFamily="34" charset="0"/>
            </a:rPr>
            <a:t> встановити обмеження щодо питань, що можуть розглядатися в такому режимі, виходячи з їх значимості </a:t>
          </a:r>
        </a:p>
      </dsp:txBody>
      <dsp:txXfrm>
        <a:off x="0" y="2589759"/>
        <a:ext cx="16324986" cy="4380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A5B90-2D03-4565-810C-359AFEEE9E8F}">
      <dsp:nvSpPr>
        <dsp:cNvPr id="0" name=""/>
        <dsp:cNvSpPr/>
      </dsp:nvSpPr>
      <dsp:spPr>
        <a:xfrm>
          <a:off x="0" y="1791220"/>
          <a:ext cx="15565423" cy="220545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uk-UA" sz="4000" b="0" i="0" u="none" kern="1200" baseline="0" dirty="0">
              <a:latin typeface="Calibri" panose="020F0502020204030204" pitchFamily="34" charset="0"/>
              <a:cs typeface="Calibri" panose="020F0502020204030204" pitchFamily="34" charset="0"/>
            </a:rPr>
            <a:t/>
          </a:r>
          <a:br>
            <a:rPr lang="uk-UA" sz="4000" b="0" i="0" u="none" kern="1200" baseline="0" dirty="0">
              <a:latin typeface="Calibri" panose="020F0502020204030204" pitchFamily="34" charset="0"/>
              <a:cs typeface="Calibri" panose="020F0502020204030204" pitchFamily="34" charset="0"/>
            </a:rPr>
          </a:br>
          <a:r>
            <a:rPr lang="uk-UA" sz="4000" b="0" i="0" u="none" kern="1200" baseline="0" dirty="0">
              <a:latin typeface="Calibri" panose="020F0502020204030204" pitchFamily="34" charset="0"/>
              <a:cs typeface="Calibri" panose="020F0502020204030204" pitchFamily="34" charset="0"/>
            </a:rPr>
            <a:t>Приклади підстав для проведення засідань у дистанційному режимі:</a:t>
          </a:r>
          <a:br>
            <a:rPr lang="uk-UA" sz="4000" b="0" i="0" u="none" kern="1200" baseline="0" dirty="0">
              <a:latin typeface="Calibri" panose="020F0502020204030204" pitchFamily="34" charset="0"/>
              <a:cs typeface="Calibri" panose="020F0502020204030204" pitchFamily="34" charset="0"/>
            </a:rPr>
          </a:br>
          <a:endParaRPr lang="uk-UA" sz="4000" kern="1200" dirty="0">
            <a:latin typeface="Calibri" panose="020F0502020204030204" pitchFamily="34" charset="0"/>
            <a:cs typeface="Calibri" panose="020F0502020204030204" pitchFamily="34" charset="0"/>
          </a:endParaRPr>
        </a:p>
      </dsp:txBody>
      <dsp:txXfrm>
        <a:off x="107661" y="1898881"/>
        <a:ext cx="15350101" cy="1990128"/>
      </dsp:txXfrm>
    </dsp:sp>
    <dsp:sp modelId="{687DF4BD-8B87-4F0A-A1A7-3C13FA8D69D2}">
      <dsp:nvSpPr>
        <dsp:cNvPr id="0" name=""/>
        <dsp:cNvSpPr/>
      </dsp:nvSpPr>
      <dsp:spPr>
        <a:xfrm>
          <a:off x="0" y="3996670"/>
          <a:ext cx="15565423" cy="3296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4202" tIns="50800" rIns="284480" bIns="50800" numCol="1" spcCol="1270" anchor="t" anchorCtr="0">
          <a:noAutofit/>
        </a:bodyPr>
        <a:lstStyle/>
        <a:p>
          <a:pPr marL="285750" lvl="1" indent="-285750" algn="l" defTabSz="1778000">
            <a:lnSpc>
              <a:spcPct val="90000"/>
            </a:lnSpc>
            <a:spcBef>
              <a:spcPct val="0"/>
            </a:spcBef>
            <a:spcAft>
              <a:spcPct val="20000"/>
            </a:spcAft>
            <a:buChar char="••"/>
          </a:pPr>
          <a:r>
            <a:rPr lang="uk-UA" sz="4000" kern="1200" dirty="0">
              <a:latin typeface="Calibri" panose="020F0502020204030204" pitchFamily="34" charset="0"/>
              <a:cs typeface="Calibri" panose="020F0502020204030204" pitchFamily="34" charset="0"/>
            </a:rPr>
            <a:t> з міркувань безпеки на період воєнного стану, зокрема…</a:t>
          </a:r>
        </a:p>
        <a:p>
          <a:pPr marL="285750" lvl="1" indent="-285750" algn="l" defTabSz="1778000">
            <a:lnSpc>
              <a:spcPct val="90000"/>
            </a:lnSpc>
            <a:spcBef>
              <a:spcPct val="0"/>
            </a:spcBef>
            <a:spcAft>
              <a:spcPct val="20000"/>
            </a:spcAft>
            <a:buChar char="••"/>
          </a:pPr>
          <a:r>
            <a:rPr lang="uk-UA" sz="4000" kern="1200" dirty="0">
              <a:latin typeface="Calibri" panose="020F0502020204030204" pitchFamily="34" charset="0"/>
              <a:cs typeface="Calibri" panose="020F0502020204030204" pitchFamily="34" charset="0"/>
            </a:rPr>
            <a:t> у зв’язку із руйнуванням адміністративних будівель</a:t>
          </a:r>
        </a:p>
        <a:p>
          <a:pPr marL="285750" lvl="1" indent="-285750" algn="l" defTabSz="1778000">
            <a:lnSpc>
              <a:spcPct val="90000"/>
            </a:lnSpc>
            <a:spcBef>
              <a:spcPct val="0"/>
            </a:spcBef>
            <a:spcAft>
              <a:spcPct val="20000"/>
            </a:spcAft>
            <a:buChar char="••"/>
          </a:pPr>
          <a:r>
            <a:rPr lang="uk-UA" sz="4000" kern="1200" dirty="0">
              <a:latin typeface="Calibri" panose="020F0502020204030204" pitchFamily="34" charset="0"/>
              <a:cs typeface="Calibri" panose="020F0502020204030204" pitchFamily="34" charset="0"/>
            </a:rPr>
            <a:t> у зв’язку із тимчасовою окупацією території територіальної громади (району, області)</a:t>
          </a:r>
        </a:p>
        <a:p>
          <a:pPr marL="285750" lvl="1" indent="-285750" algn="l" defTabSz="1778000">
            <a:lnSpc>
              <a:spcPct val="90000"/>
            </a:lnSpc>
            <a:spcBef>
              <a:spcPct val="0"/>
            </a:spcBef>
            <a:spcAft>
              <a:spcPct val="20000"/>
            </a:spcAft>
            <a:buChar char="••"/>
          </a:pPr>
          <a:endParaRPr lang="uk-UA" sz="4000" kern="1200" dirty="0">
            <a:latin typeface="Calibri" panose="020F0502020204030204" pitchFamily="34" charset="0"/>
            <a:cs typeface="Calibri" panose="020F0502020204030204" pitchFamily="34" charset="0"/>
          </a:endParaRPr>
        </a:p>
      </dsp:txBody>
      <dsp:txXfrm>
        <a:off x="0" y="3996670"/>
        <a:ext cx="15565423" cy="32964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9BE06-A02D-4CBE-8F16-F818969B09E1}">
      <dsp:nvSpPr>
        <dsp:cNvPr id="0" name=""/>
        <dsp:cNvSpPr/>
      </dsp:nvSpPr>
      <dsp:spPr>
        <a:xfrm>
          <a:off x="0" y="1169089"/>
          <a:ext cx="16182972" cy="19773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uk-UA" sz="3600" b="0" i="0" u="none" kern="1200" baseline="0" dirty="0">
              <a:latin typeface="Calibri" panose="020F0502020204030204" pitchFamily="34" charset="0"/>
              <a:cs typeface="Calibri" panose="020F0502020204030204" pitchFamily="34" charset="0"/>
            </a:rPr>
            <a:t/>
          </a:r>
          <a:br>
            <a:rPr lang="uk-UA" sz="3600" b="0" i="0" u="none" kern="1200" baseline="0" dirty="0">
              <a:latin typeface="Calibri" panose="020F0502020204030204" pitchFamily="34" charset="0"/>
              <a:cs typeface="Calibri" panose="020F0502020204030204" pitchFamily="34" charset="0"/>
            </a:rPr>
          </a:br>
          <a:r>
            <a:rPr lang="uk-UA" sz="3600" b="0" i="0" u="none" kern="1200" baseline="0" dirty="0">
              <a:latin typeface="Calibri" panose="020F0502020204030204" pitchFamily="34" charset="0"/>
              <a:cs typeface="Calibri" panose="020F0502020204030204" pitchFamily="34" charset="0"/>
            </a:rPr>
            <a:t>перелік питань, що можуть (не можуть) виноситись на розгляд у такому режимі</a:t>
          </a:r>
          <a:br>
            <a:rPr lang="uk-UA" sz="3600" b="0" i="0" u="none" kern="1200" baseline="0" dirty="0">
              <a:latin typeface="Calibri" panose="020F0502020204030204" pitchFamily="34" charset="0"/>
              <a:cs typeface="Calibri" panose="020F0502020204030204" pitchFamily="34" charset="0"/>
            </a:rPr>
          </a:br>
          <a:endParaRPr lang="uk-UA" sz="3600" kern="1200" dirty="0">
            <a:latin typeface="Calibri" panose="020F0502020204030204" pitchFamily="34" charset="0"/>
            <a:cs typeface="Calibri" panose="020F0502020204030204" pitchFamily="34" charset="0"/>
          </a:endParaRPr>
        </a:p>
      </dsp:txBody>
      <dsp:txXfrm>
        <a:off x="96524" y="1265613"/>
        <a:ext cx="15989924" cy="1784252"/>
      </dsp:txXfrm>
    </dsp:sp>
    <dsp:sp modelId="{E521937D-3456-47E0-B1D6-472FE943476D}">
      <dsp:nvSpPr>
        <dsp:cNvPr id="0" name=""/>
        <dsp:cNvSpPr/>
      </dsp:nvSpPr>
      <dsp:spPr>
        <a:xfrm>
          <a:off x="0" y="3146389"/>
          <a:ext cx="16182972" cy="470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3809" tIns="45720" rIns="256032" bIns="45720" numCol="1" spcCol="1270" anchor="t" anchorCtr="0">
          <a:noAutofit/>
        </a:bodyPr>
        <a:lstStyle/>
        <a:p>
          <a:pPr marL="285750" lvl="1" indent="-285750" algn="l" defTabSz="1600200">
            <a:lnSpc>
              <a:spcPct val="90000"/>
            </a:lnSpc>
            <a:spcBef>
              <a:spcPct val="0"/>
            </a:spcBef>
            <a:spcAft>
              <a:spcPct val="20000"/>
            </a:spcAft>
            <a:buChar char="••"/>
          </a:pPr>
          <a:endParaRPr lang="uk-UA" sz="3600" kern="1200" dirty="0">
            <a:latin typeface="Calibri" panose="020F0502020204030204" pitchFamily="34" charset="0"/>
            <a:cs typeface="Calibri" panose="020F0502020204030204" pitchFamily="34" charset="0"/>
          </a:endParaRPr>
        </a:p>
        <a:p>
          <a:pPr marL="285750" lvl="1" indent="-285750" algn="l" defTabSz="1600200">
            <a:lnSpc>
              <a:spcPct val="90000"/>
            </a:lnSpc>
            <a:spcBef>
              <a:spcPct val="0"/>
            </a:spcBef>
            <a:spcAft>
              <a:spcPct val="20000"/>
            </a:spcAft>
            <a:buChar char="••"/>
          </a:pPr>
          <a:r>
            <a:rPr lang="uk-UA" sz="3600" kern="1200" dirty="0">
              <a:solidFill>
                <a:srgbClr val="00B050"/>
              </a:solidFill>
              <a:latin typeface="Calibri" panose="020F0502020204030204" pitchFamily="34" charset="0"/>
              <a:cs typeface="Calibri" panose="020F0502020204030204" pitchFamily="34" charset="0"/>
            </a:rPr>
            <a:t>можуть</a:t>
          </a:r>
          <a:r>
            <a:rPr lang="uk-UA" sz="3600" kern="1200" dirty="0">
              <a:latin typeface="Calibri" panose="020F0502020204030204" pitchFamily="34" charset="0"/>
              <a:cs typeface="Calibri" panose="020F0502020204030204" pitchFamily="34" charset="0"/>
            </a:rPr>
            <a:t>, наприклад, питання з організації безпекових заходів, або з усунення наслідків надзвичайних ситуацій, діяльність ОМС у сфері оборони, інформація про підтримку </a:t>
          </a:r>
          <a:r>
            <a:rPr lang="uk-UA" sz="3600" kern="1200" dirty="0" err="1">
              <a:latin typeface="Calibri" panose="020F0502020204030204" pitchFamily="34" charset="0"/>
              <a:cs typeface="Calibri" panose="020F0502020204030204" pitchFamily="34" charset="0"/>
            </a:rPr>
            <a:t>релокованого</a:t>
          </a:r>
          <a:r>
            <a:rPr lang="uk-UA" sz="3600" kern="1200" dirty="0">
              <a:latin typeface="Calibri" panose="020F0502020204030204" pitchFamily="34" charset="0"/>
              <a:cs typeface="Calibri" panose="020F0502020204030204" pitchFamily="34" charset="0"/>
            </a:rPr>
            <a:t> бізнесу тощо</a:t>
          </a:r>
        </a:p>
        <a:p>
          <a:pPr marL="285750" lvl="1" indent="-285750" algn="l" defTabSz="1600200">
            <a:lnSpc>
              <a:spcPct val="90000"/>
            </a:lnSpc>
            <a:spcBef>
              <a:spcPct val="0"/>
            </a:spcBef>
            <a:spcAft>
              <a:spcPct val="20000"/>
            </a:spcAft>
            <a:buChar char="••"/>
          </a:pPr>
          <a:endParaRPr lang="uk-UA" sz="3600" kern="1200" dirty="0">
            <a:latin typeface="Calibri" panose="020F0502020204030204" pitchFamily="34" charset="0"/>
            <a:cs typeface="Calibri" panose="020F0502020204030204" pitchFamily="34" charset="0"/>
          </a:endParaRPr>
        </a:p>
        <a:p>
          <a:pPr marL="285750" lvl="1" indent="-285750" algn="l" defTabSz="1600200">
            <a:lnSpc>
              <a:spcPct val="90000"/>
            </a:lnSpc>
            <a:spcBef>
              <a:spcPct val="0"/>
            </a:spcBef>
            <a:spcAft>
              <a:spcPct val="20000"/>
            </a:spcAft>
            <a:buChar char="••"/>
          </a:pPr>
          <a:r>
            <a:rPr lang="uk-UA" sz="3600" kern="1200" dirty="0">
              <a:solidFill>
                <a:srgbClr val="FF0000"/>
              </a:solidFill>
              <a:latin typeface="Calibri" panose="020F0502020204030204" pitchFamily="34" charset="0"/>
              <a:cs typeface="Calibri" panose="020F0502020204030204" pitchFamily="34" charset="0"/>
            </a:rPr>
            <a:t>не можуть</a:t>
          </a:r>
          <a:r>
            <a:rPr lang="uk-UA" sz="3600" kern="1200" dirty="0">
              <a:latin typeface="Calibri" panose="020F0502020204030204" pitchFamily="34" charset="0"/>
              <a:cs typeface="Calibri" panose="020F0502020204030204" pitchFamily="34" charset="0"/>
            </a:rPr>
            <a:t> – питання, що потребують таємного голосування</a:t>
          </a:r>
        </a:p>
        <a:p>
          <a:pPr marL="285750" lvl="1" indent="-285750" algn="l" defTabSz="1600200">
            <a:lnSpc>
              <a:spcPct val="90000"/>
            </a:lnSpc>
            <a:spcBef>
              <a:spcPct val="0"/>
            </a:spcBef>
            <a:spcAft>
              <a:spcPct val="20000"/>
            </a:spcAft>
            <a:buChar char="••"/>
          </a:pPr>
          <a:endParaRPr lang="uk-UA" sz="3600" kern="1200" dirty="0">
            <a:latin typeface="Calibri" panose="020F0502020204030204" pitchFamily="34" charset="0"/>
            <a:cs typeface="Calibri" panose="020F0502020204030204" pitchFamily="34" charset="0"/>
          </a:endParaRPr>
        </a:p>
        <a:p>
          <a:pPr marL="285750" lvl="1" indent="-285750" algn="l" defTabSz="1600200">
            <a:lnSpc>
              <a:spcPct val="90000"/>
            </a:lnSpc>
            <a:spcBef>
              <a:spcPct val="0"/>
            </a:spcBef>
            <a:spcAft>
              <a:spcPct val="20000"/>
            </a:spcAft>
            <a:buChar char="••"/>
          </a:pPr>
          <a:endParaRPr lang="uk-UA" sz="3600" kern="1200" dirty="0">
            <a:latin typeface="Calibri" panose="020F0502020204030204" pitchFamily="34" charset="0"/>
            <a:cs typeface="Calibri" panose="020F0502020204030204" pitchFamily="34" charset="0"/>
          </a:endParaRPr>
        </a:p>
      </dsp:txBody>
      <dsp:txXfrm>
        <a:off x="0" y="3146389"/>
        <a:ext cx="16182972" cy="4709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BD9C0-5F38-4C90-8DD0-AB403B768336}">
      <dsp:nvSpPr>
        <dsp:cNvPr id="0" name=""/>
        <dsp:cNvSpPr/>
      </dsp:nvSpPr>
      <dsp:spPr>
        <a:xfrm>
          <a:off x="0" y="1589439"/>
          <a:ext cx="14670156" cy="24336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ru-RU" sz="4400" kern="1200" dirty="0" err="1">
              <a:latin typeface="Calibri" panose="020F0502020204030204" pitchFamily="34" charset="0"/>
              <a:cs typeface="Calibri" panose="020F0502020204030204" pitchFamily="34" charset="0"/>
            </a:rPr>
            <a:t>Ідентифікація</a:t>
          </a:r>
          <a:r>
            <a:rPr lang="ru-RU" sz="4400" kern="1200" dirty="0">
              <a:latin typeface="Calibri" panose="020F0502020204030204" pitchFamily="34" charset="0"/>
              <a:cs typeface="Calibri" panose="020F0502020204030204" pitchFamily="34" charset="0"/>
            </a:rPr>
            <a:t> особи, яка </a:t>
          </a:r>
          <a:r>
            <a:rPr lang="ru-RU" sz="4400" kern="1200" dirty="0" err="1">
              <a:latin typeface="Calibri" panose="020F0502020204030204" pitchFamily="34" charset="0"/>
              <a:cs typeface="Calibri" panose="020F0502020204030204" pitchFamily="34" charset="0"/>
            </a:rPr>
            <a:t>бере</a:t>
          </a:r>
          <a:r>
            <a:rPr lang="ru-RU" sz="4400" kern="1200" dirty="0">
              <a:latin typeface="Calibri" panose="020F0502020204030204" pitchFamily="34" charset="0"/>
              <a:cs typeface="Calibri" panose="020F0502020204030204" pitchFamily="34" charset="0"/>
            </a:rPr>
            <a:t> участь у </a:t>
          </a:r>
          <a:r>
            <a:rPr lang="ru-RU" sz="4400" kern="1200" dirty="0" err="1">
              <a:latin typeface="Calibri" panose="020F0502020204030204" pitchFamily="34" charset="0"/>
              <a:cs typeface="Calibri" panose="020F0502020204030204" pitchFamily="34" charset="0"/>
            </a:rPr>
            <a:t>засіданні</a:t>
          </a:r>
          <a:r>
            <a:rPr lang="ru-RU" sz="4400" kern="1200" dirty="0">
              <a:latin typeface="Calibri" panose="020F0502020204030204" pitchFamily="34" charset="0"/>
              <a:cs typeface="Calibri" panose="020F0502020204030204" pitchFamily="34" charset="0"/>
            </a:rPr>
            <a:t> </a:t>
          </a:r>
          <a:r>
            <a:rPr lang="ru-RU" sz="4400" kern="1200" dirty="0" err="1">
              <a:latin typeface="Calibri" panose="020F0502020204030204" pitchFamily="34" charset="0"/>
              <a:cs typeface="Calibri" panose="020F0502020204030204" pitchFamily="34" charset="0"/>
            </a:rPr>
            <a:t>колегіального</a:t>
          </a:r>
          <a:r>
            <a:rPr lang="ru-RU" sz="4400" kern="1200" dirty="0">
              <a:latin typeface="Calibri" panose="020F0502020204030204" pitchFamily="34" charset="0"/>
              <a:cs typeface="Calibri" panose="020F0502020204030204" pitchFamily="34" charset="0"/>
            </a:rPr>
            <a:t> органу:</a:t>
          </a:r>
          <a:br>
            <a:rPr lang="ru-RU" sz="4400" kern="1200" dirty="0">
              <a:latin typeface="Calibri" panose="020F0502020204030204" pitchFamily="34" charset="0"/>
              <a:cs typeface="Calibri" panose="020F0502020204030204" pitchFamily="34" charset="0"/>
            </a:rPr>
          </a:br>
          <a:endParaRPr lang="uk-UA" sz="4400" kern="1200" dirty="0">
            <a:latin typeface="Calibri" panose="020F0502020204030204" pitchFamily="34" charset="0"/>
            <a:cs typeface="Calibri" panose="020F0502020204030204" pitchFamily="34" charset="0"/>
          </a:endParaRPr>
        </a:p>
      </dsp:txBody>
      <dsp:txXfrm>
        <a:off x="118799" y="1708238"/>
        <a:ext cx="14432558" cy="2196002"/>
      </dsp:txXfrm>
    </dsp:sp>
    <dsp:sp modelId="{613DEBC2-753D-495B-8EC4-78F40EE20530}">
      <dsp:nvSpPr>
        <dsp:cNvPr id="0" name=""/>
        <dsp:cNvSpPr/>
      </dsp:nvSpPr>
      <dsp:spPr>
        <a:xfrm>
          <a:off x="0" y="4023040"/>
          <a:ext cx="14670156" cy="376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5777" tIns="55880" rIns="312928" bIns="55880" numCol="1" spcCol="1270" anchor="t" anchorCtr="0">
          <a:noAutofit/>
        </a:bodyPr>
        <a:lstStyle/>
        <a:p>
          <a:pPr marL="285750" lvl="1" indent="-285750" algn="l" defTabSz="1955800">
            <a:lnSpc>
              <a:spcPct val="90000"/>
            </a:lnSpc>
            <a:spcBef>
              <a:spcPct val="0"/>
            </a:spcBef>
            <a:spcAft>
              <a:spcPct val="20000"/>
            </a:spcAft>
            <a:buChar char="••"/>
          </a:pPr>
          <a:endParaRPr lang="uk-UA" sz="4400" kern="1200" dirty="0">
            <a:latin typeface="Calibri" panose="020F0502020204030204" pitchFamily="34" charset="0"/>
            <a:cs typeface="Calibri" panose="020F0502020204030204" pitchFamily="34" charset="0"/>
          </a:endParaRPr>
        </a:p>
        <a:p>
          <a:pPr marL="285750" lvl="1" indent="-285750" algn="l" defTabSz="1955800">
            <a:lnSpc>
              <a:spcPct val="90000"/>
            </a:lnSpc>
            <a:spcBef>
              <a:spcPct val="0"/>
            </a:spcBef>
            <a:spcAft>
              <a:spcPct val="20000"/>
            </a:spcAft>
            <a:buChar char="••"/>
          </a:pPr>
          <a:r>
            <a:rPr lang="uk-UA" sz="4400" kern="1200" dirty="0">
              <a:solidFill>
                <a:schemeClr val="tx1"/>
              </a:solidFill>
              <a:latin typeface="Calibri" panose="020F0502020204030204" pitchFamily="34" charset="0"/>
              <a:cs typeface="Calibri" panose="020F0502020204030204" pitchFamily="34" charset="0"/>
            </a:rPr>
            <a:t>найменування</a:t>
          </a:r>
          <a:r>
            <a:rPr lang="uk-UA" sz="4400" kern="1200" dirty="0">
              <a:latin typeface="Calibri" panose="020F0502020204030204" pitchFamily="34" charset="0"/>
              <a:cs typeface="Calibri" panose="020F0502020204030204" pitchFamily="34" charset="0"/>
            </a:rPr>
            <a:t> учасника</a:t>
          </a:r>
        </a:p>
        <a:p>
          <a:pPr marL="285750" lvl="1" indent="-285750" algn="l" defTabSz="1955800">
            <a:lnSpc>
              <a:spcPct val="90000"/>
            </a:lnSpc>
            <a:spcBef>
              <a:spcPct val="0"/>
            </a:spcBef>
            <a:spcAft>
              <a:spcPct val="20000"/>
            </a:spcAft>
            <a:buChar char="••"/>
          </a:pPr>
          <a:r>
            <a:rPr lang="uk-UA" sz="4400" kern="1200" dirty="0">
              <a:latin typeface="Calibri" panose="020F0502020204030204" pitchFamily="34" charset="0"/>
              <a:cs typeface="Calibri" panose="020F0502020204030204" pitchFamily="34" charset="0"/>
            </a:rPr>
            <a:t>наявність зображення</a:t>
          </a:r>
        </a:p>
        <a:p>
          <a:pPr marL="285750" lvl="1" indent="-285750" algn="l" defTabSz="1955800">
            <a:lnSpc>
              <a:spcPct val="90000"/>
            </a:lnSpc>
            <a:spcBef>
              <a:spcPct val="0"/>
            </a:spcBef>
            <a:spcAft>
              <a:spcPct val="20000"/>
            </a:spcAft>
            <a:buChar char="••"/>
          </a:pPr>
          <a:r>
            <a:rPr lang="ru-RU" sz="4400" kern="1200" dirty="0">
              <a:latin typeface="Calibri" panose="020F0502020204030204" pitchFamily="34" charset="0"/>
              <a:cs typeface="Calibri" panose="020F0502020204030204" pitchFamily="34" charset="0"/>
            </a:rPr>
            <a:t>порядок ідентифікації перед початком виступу, </a:t>
          </a:r>
          <a:r>
            <a:rPr lang="ru-RU" sz="4400" kern="1200" dirty="0" err="1">
              <a:latin typeface="Calibri" panose="020F0502020204030204" pitchFamily="34" charset="0"/>
              <a:cs typeface="Calibri" panose="020F0502020204030204" pitchFamily="34" charset="0"/>
            </a:rPr>
            <a:t>репліки</a:t>
          </a:r>
          <a:endParaRPr lang="uk-UA" sz="4400" kern="1200" dirty="0">
            <a:latin typeface="Calibri" panose="020F0502020204030204" pitchFamily="34" charset="0"/>
            <a:cs typeface="Calibri" panose="020F0502020204030204" pitchFamily="34" charset="0"/>
          </a:endParaRPr>
        </a:p>
        <a:p>
          <a:pPr marL="285750" lvl="1" indent="-285750" algn="l" defTabSz="1955800">
            <a:lnSpc>
              <a:spcPct val="90000"/>
            </a:lnSpc>
            <a:spcBef>
              <a:spcPct val="0"/>
            </a:spcBef>
            <a:spcAft>
              <a:spcPct val="20000"/>
            </a:spcAft>
            <a:buChar char="••"/>
          </a:pPr>
          <a:r>
            <a:rPr lang="uk-UA" sz="4400" kern="1200" dirty="0">
              <a:latin typeface="Calibri" panose="020F0502020204030204" pitchFamily="34" charset="0"/>
              <a:cs typeface="Calibri" panose="020F0502020204030204" pitchFamily="34" charset="0"/>
            </a:rPr>
            <a:t>можливість та порядок забезпечення участі третіх осіб</a:t>
          </a:r>
        </a:p>
      </dsp:txBody>
      <dsp:txXfrm>
        <a:off x="0" y="4023040"/>
        <a:ext cx="14670156" cy="3767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E9E3B-2264-4F26-BB26-B0064FA9DD4C}">
      <dsp:nvSpPr>
        <dsp:cNvPr id="0" name=""/>
        <dsp:cNvSpPr/>
      </dsp:nvSpPr>
      <dsp:spPr>
        <a:xfrm>
          <a:off x="0" y="574808"/>
          <a:ext cx="15635016" cy="137326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endParaRPr lang="ru-RU" sz="4400" kern="1200" dirty="0">
            <a:latin typeface="Calibri" panose="020F0502020204030204" pitchFamily="34" charset="0"/>
            <a:cs typeface="Calibri" panose="020F0502020204030204" pitchFamily="34" charset="0"/>
          </a:endParaRPr>
        </a:p>
        <a:p>
          <a:pPr lvl="0" algn="l" defTabSz="1955800">
            <a:lnSpc>
              <a:spcPct val="90000"/>
            </a:lnSpc>
            <a:spcBef>
              <a:spcPct val="0"/>
            </a:spcBef>
            <a:spcAft>
              <a:spcPct val="35000"/>
            </a:spcAft>
          </a:pPr>
          <a:r>
            <a:rPr lang="ru-RU" sz="4400" kern="1200" dirty="0" err="1">
              <a:latin typeface="Calibri" panose="020F0502020204030204" pitchFamily="34" charset="0"/>
              <a:cs typeface="Calibri" panose="020F0502020204030204" pitchFamily="34" charset="0"/>
            </a:rPr>
            <a:t>Можливість</a:t>
          </a:r>
          <a:r>
            <a:rPr lang="ru-RU" sz="4400" kern="1200" dirty="0">
              <a:latin typeface="Calibri" panose="020F0502020204030204" pitchFamily="34" charset="0"/>
              <a:cs typeface="Calibri" panose="020F0502020204030204" pitchFamily="34" charset="0"/>
            </a:rPr>
            <a:t> </a:t>
          </a:r>
          <a:r>
            <a:rPr lang="ru-RU" sz="4400" kern="1200" dirty="0" err="1">
              <a:latin typeface="Calibri" panose="020F0502020204030204" pitchFamily="34" charset="0"/>
              <a:cs typeface="Calibri" panose="020F0502020204030204" pitchFamily="34" charset="0"/>
            </a:rPr>
            <a:t>реалізації</a:t>
          </a:r>
          <a:r>
            <a:rPr lang="ru-RU" sz="4400" kern="1200" dirty="0">
              <a:latin typeface="Calibri" panose="020F0502020204030204" pitchFamily="34" charset="0"/>
              <a:cs typeface="Calibri" panose="020F0502020204030204" pitchFamily="34" charset="0"/>
            </a:rPr>
            <a:t> прав </a:t>
          </a:r>
          <a:r>
            <a:rPr lang="ru-RU" sz="4400" kern="1200" dirty="0" err="1">
              <a:latin typeface="Calibri" panose="020F0502020204030204" pitchFamily="34" charset="0"/>
              <a:cs typeface="Calibri" panose="020F0502020204030204" pitchFamily="34" charset="0"/>
            </a:rPr>
            <a:t>депутатів</a:t>
          </a:r>
          <a:r>
            <a:rPr lang="ru-RU" sz="4400" kern="1200" dirty="0">
              <a:latin typeface="Calibri" panose="020F0502020204030204" pitchFamily="34" charset="0"/>
              <a:cs typeface="Calibri" panose="020F0502020204030204" pitchFamily="34" charset="0"/>
            </a:rPr>
            <a:t> </a:t>
          </a:r>
          <a:r>
            <a:rPr lang="ru-RU" sz="4400" kern="1200" dirty="0" err="1">
              <a:latin typeface="Calibri" panose="020F0502020204030204" pitchFamily="34" charset="0"/>
              <a:cs typeface="Calibri" panose="020F0502020204030204" pitchFamily="34" charset="0"/>
            </a:rPr>
            <a:t>місцевих</a:t>
          </a:r>
          <a:r>
            <a:rPr lang="ru-RU" sz="4400" kern="1200" dirty="0">
              <a:latin typeface="Calibri" panose="020F0502020204030204" pitchFamily="34" charset="0"/>
              <a:cs typeface="Calibri" panose="020F0502020204030204" pitchFamily="34" charset="0"/>
            </a:rPr>
            <a:t> рад, </a:t>
          </a:r>
          <a:r>
            <a:rPr lang="ru-RU" sz="4400" kern="1200" dirty="0" err="1">
              <a:latin typeface="Calibri" panose="020F0502020204030204" pitchFamily="34" charset="0"/>
              <a:cs typeface="Calibri" panose="020F0502020204030204" pitchFamily="34" charset="0"/>
            </a:rPr>
            <a:t>членів</a:t>
          </a:r>
          <a:r>
            <a:rPr lang="ru-RU" sz="4400" kern="1200" dirty="0">
              <a:latin typeface="Calibri" panose="020F0502020204030204" pitchFamily="34" charset="0"/>
              <a:cs typeface="Calibri" panose="020F0502020204030204" pitchFamily="34" charset="0"/>
            </a:rPr>
            <a:t> </a:t>
          </a:r>
          <a:r>
            <a:rPr lang="ru-RU" sz="4400" kern="1200" dirty="0" err="1">
              <a:latin typeface="Calibri" panose="020F0502020204030204" pitchFamily="34" charset="0"/>
              <a:cs typeface="Calibri" panose="020F0502020204030204" pitchFamily="34" charset="0"/>
            </a:rPr>
            <a:t>виконавчого</a:t>
          </a:r>
          <a:r>
            <a:rPr lang="ru-RU" sz="4400" kern="1200" dirty="0">
              <a:latin typeface="Calibri" panose="020F0502020204030204" pitchFamily="34" charset="0"/>
              <a:cs typeface="Calibri" panose="020F0502020204030204" pitchFamily="34" charset="0"/>
            </a:rPr>
            <a:t> </a:t>
          </a:r>
          <a:r>
            <a:rPr lang="ru-RU" sz="4400" kern="1200" dirty="0" err="1">
              <a:latin typeface="Calibri" panose="020F0502020204030204" pitchFamily="34" charset="0"/>
              <a:cs typeface="Calibri" panose="020F0502020204030204" pitchFamily="34" charset="0"/>
            </a:rPr>
            <a:t>комітету</a:t>
          </a:r>
          <a:r>
            <a:rPr lang="ru-RU" sz="4400" kern="1200" dirty="0">
              <a:latin typeface="Calibri" panose="020F0502020204030204" pitchFamily="34" charset="0"/>
              <a:cs typeface="Calibri" panose="020F0502020204030204" pitchFamily="34" charset="0"/>
            </a:rPr>
            <a:t> ради, </a:t>
          </a:r>
          <a:r>
            <a:rPr lang="ru-RU" sz="4400" kern="1200" dirty="0" err="1">
              <a:latin typeface="Calibri" panose="020F0502020204030204" pitchFamily="34" charset="0"/>
              <a:cs typeface="Calibri" panose="020F0502020204030204" pitchFamily="34" charset="0"/>
            </a:rPr>
            <a:t>інших</a:t>
          </a:r>
          <a:r>
            <a:rPr lang="ru-RU" sz="4400" kern="1200" dirty="0">
              <a:latin typeface="Calibri" panose="020F0502020204030204" pitchFamily="34" charset="0"/>
              <a:cs typeface="Calibri" panose="020F0502020204030204" pitchFamily="34" charset="0"/>
            </a:rPr>
            <a:t> </a:t>
          </a:r>
          <a:r>
            <a:rPr lang="ru-RU" sz="4400" kern="1200" dirty="0" err="1">
              <a:latin typeface="Calibri" panose="020F0502020204030204" pitchFamily="34" charset="0"/>
              <a:cs typeface="Calibri" panose="020F0502020204030204" pitchFamily="34" charset="0"/>
            </a:rPr>
            <a:t>учасників</a:t>
          </a:r>
          <a:r>
            <a:rPr lang="ru-RU" sz="4400" kern="1200" dirty="0">
              <a:latin typeface="Calibri" panose="020F0502020204030204" pitchFamily="34" charset="0"/>
              <a:cs typeface="Calibri" panose="020F0502020204030204" pitchFamily="34" charset="0"/>
            </a:rPr>
            <a:t>:</a:t>
          </a:r>
        </a:p>
        <a:p>
          <a:pPr lvl="0" algn="l" defTabSz="1955800">
            <a:lnSpc>
              <a:spcPct val="90000"/>
            </a:lnSpc>
            <a:spcBef>
              <a:spcPct val="0"/>
            </a:spcBef>
            <a:spcAft>
              <a:spcPct val="35000"/>
            </a:spcAft>
          </a:pPr>
          <a:endParaRPr lang="uk-UA" sz="4400" kern="1200" dirty="0">
            <a:latin typeface="Calibri" panose="020F0502020204030204" pitchFamily="34" charset="0"/>
            <a:cs typeface="Calibri" panose="020F0502020204030204" pitchFamily="34" charset="0"/>
          </a:endParaRPr>
        </a:p>
      </dsp:txBody>
      <dsp:txXfrm>
        <a:off x="67037" y="641845"/>
        <a:ext cx="15500942" cy="1239189"/>
      </dsp:txXfrm>
    </dsp:sp>
    <dsp:sp modelId="{B9ACD843-7D68-4EED-AB6D-47AF8EB248A6}">
      <dsp:nvSpPr>
        <dsp:cNvPr id="0" name=""/>
        <dsp:cNvSpPr/>
      </dsp:nvSpPr>
      <dsp:spPr>
        <a:xfrm>
          <a:off x="0" y="1948071"/>
          <a:ext cx="15635016" cy="6700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6412" tIns="55880" rIns="312928" bIns="55880" numCol="1" spcCol="1270" anchor="t" anchorCtr="0">
          <a:noAutofit/>
        </a:bodyPr>
        <a:lstStyle/>
        <a:p>
          <a:pPr marL="285750" lvl="1" indent="-285750" algn="l" defTabSz="1955800">
            <a:lnSpc>
              <a:spcPct val="90000"/>
            </a:lnSpc>
            <a:spcBef>
              <a:spcPct val="0"/>
            </a:spcBef>
            <a:spcAft>
              <a:spcPct val="20000"/>
            </a:spcAft>
            <a:buChar char="••"/>
          </a:pPr>
          <a:endParaRPr lang="uk-UA" sz="4400" kern="1200" dirty="0">
            <a:latin typeface="Calibri" panose="020F0502020204030204" pitchFamily="34" charset="0"/>
            <a:cs typeface="Calibri" panose="020F0502020204030204" pitchFamily="34" charset="0"/>
          </a:endParaRPr>
        </a:p>
        <a:p>
          <a:pPr marL="285750" lvl="1" indent="-285750" algn="l" defTabSz="1955800">
            <a:lnSpc>
              <a:spcPct val="90000"/>
            </a:lnSpc>
            <a:spcBef>
              <a:spcPct val="0"/>
            </a:spcBef>
            <a:spcAft>
              <a:spcPct val="20000"/>
            </a:spcAft>
            <a:buChar char="••"/>
          </a:pPr>
          <a:r>
            <a:rPr lang="uk-UA" sz="4400" kern="1200" dirty="0">
              <a:latin typeface="Calibri" panose="020F0502020204030204" pitchFamily="34" charset="0"/>
              <a:cs typeface="Calibri" panose="020F0502020204030204" pitchFamily="34" charset="0"/>
            </a:rPr>
            <a:t>порядок повідомлення та ознайомлення з проектами відповідних актів</a:t>
          </a:r>
        </a:p>
        <a:p>
          <a:pPr marL="285750" lvl="1" indent="-285750" algn="l" defTabSz="1955800">
            <a:lnSpc>
              <a:spcPct val="90000"/>
            </a:lnSpc>
            <a:spcBef>
              <a:spcPct val="0"/>
            </a:spcBef>
            <a:spcAft>
              <a:spcPct val="20000"/>
            </a:spcAft>
            <a:buChar char="••"/>
          </a:pPr>
          <a:r>
            <a:rPr lang="ru-RU" sz="4400" kern="1200" dirty="0">
              <a:latin typeface="Calibri" panose="020F0502020204030204" pitchFamily="34" charset="0"/>
              <a:cs typeface="Calibri" panose="020F0502020204030204" pitchFamily="34" charset="0"/>
            </a:rPr>
            <a:t>права і </a:t>
          </a:r>
          <a:r>
            <a:rPr lang="ru-RU" sz="4400" kern="1200" dirty="0" err="1">
              <a:latin typeface="Calibri" panose="020F0502020204030204" pitchFamily="34" charset="0"/>
              <a:cs typeface="Calibri" panose="020F0502020204030204" pitchFamily="34" charset="0"/>
            </a:rPr>
            <a:t>обов’язки</a:t>
          </a:r>
          <a:r>
            <a:rPr lang="ru-RU" sz="4400" kern="1200" dirty="0">
              <a:latin typeface="Calibri" panose="020F0502020204030204" pitchFamily="34" charset="0"/>
              <a:cs typeface="Calibri" panose="020F0502020204030204" pitchFamily="34" charset="0"/>
            </a:rPr>
            <a:t> депутата, </a:t>
          </a:r>
          <a:r>
            <a:rPr lang="ru-RU" sz="4400" kern="1200" dirty="0" err="1">
              <a:latin typeface="Calibri" panose="020F0502020204030204" pitchFamily="34" charset="0"/>
              <a:cs typeface="Calibri" panose="020F0502020204030204" pitchFamily="34" charset="0"/>
            </a:rPr>
            <a:t>інших</a:t>
          </a:r>
          <a:r>
            <a:rPr lang="ru-RU" sz="4400" kern="1200" dirty="0">
              <a:latin typeface="Calibri" panose="020F0502020204030204" pitchFamily="34" charset="0"/>
              <a:cs typeface="Calibri" panose="020F0502020204030204" pitchFamily="34" charset="0"/>
            </a:rPr>
            <a:t> </a:t>
          </a:r>
          <a:r>
            <a:rPr lang="ru-RU" sz="4400" kern="1200" dirty="0" err="1">
              <a:latin typeface="Calibri" panose="020F0502020204030204" pitchFamily="34" charset="0"/>
              <a:cs typeface="Calibri" panose="020F0502020204030204" pitchFamily="34" charset="0"/>
            </a:rPr>
            <a:t>учасників</a:t>
          </a:r>
          <a:endParaRPr lang="uk-UA" sz="4400" kern="1200" dirty="0">
            <a:latin typeface="Calibri" panose="020F0502020204030204" pitchFamily="34" charset="0"/>
            <a:cs typeface="Calibri" panose="020F0502020204030204" pitchFamily="34" charset="0"/>
          </a:endParaRPr>
        </a:p>
        <a:p>
          <a:pPr marL="285750" lvl="1" indent="-285750" algn="l" defTabSz="1955800">
            <a:lnSpc>
              <a:spcPct val="90000"/>
            </a:lnSpc>
            <a:spcBef>
              <a:spcPct val="0"/>
            </a:spcBef>
            <a:spcAft>
              <a:spcPct val="20000"/>
            </a:spcAft>
            <a:buChar char="••"/>
          </a:pPr>
          <a:r>
            <a:rPr lang="uk-UA" sz="4400" kern="1200" dirty="0">
              <a:latin typeface="Calibri" panose="020F0502020204030204" pitchFamily="34" charset="0"/>
              <a:cs typeface="Calibri" panose="020F0502020204030204" pitchFamily="34" charset="0"/>
            </a:rPr>
            <a:t>права і обов’язки головуючого</a:t>
          </a:r>
        </a:p>
        <a:p>
          <a:pPr marL="285750" lvl="1" indent="-285750" algn="l" defTabSz="1955800">
            <a:lnSpc>
              <a:spcPct val="90000"/>
            </a:lnSpc>
            <a:spcBef>
              <a:spcPct val="0"/>
            </a:spcBef>
            <a:spcAft>
              <a:spcPct val="20000"/>
            </a:spcAft>
            <a:buChar char="••"/>
          </a:pPr>
          <a:r>
            <a:rPr lang="uk-UA" sz="4400" kern="1200" dirty="0">
              <a:latin typeface="Calibri" panose="020F0502020204030204" pitchFamily="34" charset="0"/>
              <a:cs typeface="Calibri" panose="020F0502020204030204" pitchFamily="34" charset="0"/>
            </a:rPr>
            <a:t>порядок надання слова</a:t>
          </a:r>
        </a:p>
      </dsp:txBody>
      <dsp:txXfrm>
        <a:off x="0" y="1948071"/>
        <a:ext cx="15635016" cy="67006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E9E3B-2264-4F26-BB26-B0064FA9DD4C}">
      <dsp:nvSpPr>
        <dsp:cNvPr id="0" name=""/>
        <dsp:cNvSpPr/>
      </dsp:nvSpPr>
      <dsp:spPr>
        <a:xfrm>
          <a:off x="0" y="1158974"/>
          <a:ext cx="16095866" cy="36504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endParaRPr lang="ru-RU" sz="4400" kern="1200" dirty="0">
            <a:latin typeface="Calibri" panose="020F0502020204030204" pitchFamily="34" charset="0"/>
            <a:cs typeface="Calibri" panose="020F0502020204030204" pitchFamily="34" charset="0"/>
          </a:endParaRPr>
        </a:p>
        <a:p>
          <a:pPr lvl="0" algn="l" defTabSz="1955800">
            <a:lnSpc>
              <a:spcPct val="90000"/>
            </a:lnSpc>
            <a:spcBef>
              <a:spcPct val="0"/>
            </a:spcBef>
            <a:spcAft>
              <a:spcPct val="35000"/>
            </a:spcAft>
          </a:pPr>
          <a:r>
            <a:rPr lang="ru-RU" sz="4400" kern="1200" dirty="0" err="1">
              <a:latin typeface="Calibri" panose="020F0502020204030204" pitchFamily="34" charset="0"/>
              <a:cs typeface="Calibri" panose="020F0502020204030204" pitchFamily="34" charset="0"/>
            </a:rPr>
            <a:t>встановлення</a:t>
          </a:r>
          <a:r>
            <a:rPr lang="ru-RU" sz="4400" kern="1200" dirty="0">
              <a:latin typeface="Calibri" panose="020F0502020204030204" pitchFamily="34" charset="0"/>
              <a:cs typeface="Calibri" panose="020F0502020204030204" pitchFamily="34" charset="0"/>
            </a:rPr>
            <a:t> та </a:t>
          </a:r>
          <a:r>
            <a:rPr lang="ru-RU" sz="4400" kern="1200" dirty="0" err="1">
              <a:latin typeface="Calibri" panose="020F0502020204030204" pitchFamily="34" charset="0"/>
              <a:cs typeface="Calibri" panose="020F0502020204030204" pitchFamily="34" charset="0"/>
            </a:rPr>
            <a:t>фіксацію</a:t>
          </a:r>
          <a:r>
            <a:rPr lang="ru-RU" sz="4400" kern="1200" dirty="0">
              <a:latin typeface="Calibri" panose="020F0502020204030204" pitchFamily="34" charset="0"/>
              <a:cs typeface="Calibri" panose="020F0502020204030204" pitchFamily="34" charset="0"/>
            </a:rPr>
            <a:t> </a:t>
          </a:r>
          <a:r>
            <a:rPr lang="ru-RU" sz="4400" kern="1200" dirty="0" err="1">
              <a:latin typeface="Calibri" panose="020F0502020204030204" pitchFamily="34" charset="0"/>
              <a:cs typeface="Calibri" panose="020F0502020204030204" pitchFamily="34" charset="0"/>
            </a:rPr>
            <a:t>результатів</a:t>
          </a:r>
          <a:r>
            <a:rPr lang="ru-RU" sz="4400" kern="1200" dirty="0">
              <a:latin typeface="Calibri" panose="020F0502020204030204" pitchFamily="34" charset="0"/>
              <a:cs typeface="Calibri" panose="020F0502020204030204" pitchFamily="34" charset="0"/>
            </a:rPr>
            <a:t> </a:t>
          </a:r>
          <a:r>
            <a:rPr lang="ru-RU" sz="4400" kern="1200" dirty="0" err="1">
              <a:latin typeface="Calibri" panose="020F0502020204030204" pitchFamily="34" charset="0"/>
              <a:cs typeface="Calibri" panose="020F0502020204030204" pitchFamily="34" charset="0"/>
            </a:rPr>
            <a:t>голосування</a:t>
          </a:r>
          <a:r>
            <a:rPr lang="ru-RU" sz="4400" kern="1200" dirty="0">
              <a:latin typeface="Calibri" panose="020F0502020204030204" pitchFamily="34" charset="0"/>
              <a:cs typeface="Calibri" panose="020F0502020204030204" pitchFamily="34" charset="0"/>
            </a:rPr>
            <a:t> </a:t>
          </a:r>
          <a:r>
            <a:rPr lang="ru-RU" sz="4400" kern="1200" dirty="0" err="1">
              <a:latin typeface="Calibri" panose="020F0502020204030204" pitchFamily="34" charset="0"/>
              <a:cs typeface="Calibri" panose="020F0502020204030204" pitchFamily="34" charset="0"/>
            </a:rPr>
            <a:t>щодо</a:t>
          </a:r>
          <a:r>
            <a:rPr lang="ru-RU" sz="4400" kern="1200" dirty="0">
              <a:latin typeface="Calibri" panose="020F0502020204030204" pitchFamily="34" charset="0"/>
              <a:cs typeface="Calibri" panose="020F0502020204030204" pitchFamily="34" charset="0"/>
            </a:rPr>
            <a:t> кожного </a:t>
          </a:r>
          <a:r>
            <a:rPr lang="ru-RU" sz="4400" kern="1200" dirty="0" err="1">
              <a:latin typeface="Calibri" panose="020F0502020204030204" pitchFamily="34" charset="0"/>
              <a:cs typeface="Calibri" panose="020F0502020204030204" pitchFamily="34" charset="0"/>
            </a:rPr>
            <a:t>питання</a:t>
          </a:r>
          <a:endParaRPr lang="ru-RU" sz="4400" kern="1200" dirty="0">
            <a:latin typeface="Calibri" panose="020F0502020204030204" pitchFamily="34" charset="0"/>
            <a:cs typeface="Calibri" panose="020F0502020204030204" pitchFamily="34" charset="0"/>
          </a:endParaRPr>
        </a:p>
        <a:p>
          <a:pPr lvl="0" algn="l" defTabSz="1955800">
            <a:lnSpc>
              <a:spcPct val="90000"/>
            </a:lnSpc>
            <a:spcBef>
              <a:spcPct val="0"/>
            </a:spcBef>
            <a:spcAft>
              <a:spcPct val="35000"/>
            </a:spcAft>
          </a:pPr>
          <a:endParaRPr lang="uk-UA" sz="4400" kern="1200" dirty="0">
            <a:latin typeface="Calibri" panose="020F0502020204030204" pitchFamily="34" charset="0"/>
            <a:cs typeface="Calibri" panose="020F0502020204030204" pitchFamily="34" charset="0"/>
          </a:endParaRPr>
        </a:p>
      </dsp:txBody>
      <dsp:txXfrm>
        <a:off x="178198" y="1337172"/>
        <a:ext cx="15739470" cy="3294004"/>
      </dsp:txXfrm>
    </dsp:sp>
    <dsp:sp modelId="{0C701071-0DB0-4BD8-AA32-2D58626BF2EB}">
      <dsp:nvSpPr>
        <dsp:cNvPr id="0" name=""/>
        <dsp:cNvSpPr/>
      </dsp:nvSpPr>
      <dsp:spPr>
        <a:xfrm>
          <a:off x="0" y="4809375"/>
          <a:ext cx="16095866" cy="3632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1044" tIns="55880" rIns="312928" bIns="55880" numCol="1" spcCol="1270" anchor="t" anchorCtr="0">
          <a:noAutofit/>
        </a:bodyPr>
        <a:lstStyle/>
        <a:p>
          <a:pPr marL="285750" lvl="1" indent="-285750" algn="l" defTabSz="1955800">
            <a:lnSpc>
              <a:spcPct val="90000"/>
            </a:lnSpc>
            <a:spcBef>
              <a:spcPct val="0"/>
            </a:spcBef>
            <a:spcAft>
              <a:spcPct val="20000"/>
            </a:spcAft>
            <a:buChar char="••"/>
          </a:pPr>
          <a:endParaRPr lang="uk-UA" sz="4400" kern="1200" dirty="0" err="1">
            <a:latin typeface="Calibri" panose="020F0502020204030204" pitchFamily="34" charset="0"/>
            <a:cs typeface="Calibri" panose="020F0502020204030204" pitchFamily="34" charset="0"/>
          </a:endParaRPr>
        </a:p>
        <a:p>
          <a:pPr marL="285750" lvl="1" indent="-285750" algn="l" defTabSz="1955800">
            <a:lnSpc>
              <a:spcPct val="90000"/>
            </a:lnSpc>
            <a:spcBef>
              <a:spcPct val="0"/>
            </a:spcBef>
            <a:spcAft>
              <a:spcPct val="20000"/>
            </a:spcAft>
            <a:buChar char="••"/>
          </a:pPr>
          <a:r>
            <a:rPr lang="ru-RU" sz="4400" kern="1200" dirty="0" err="1">
              <a:latin typeface="Calibri" panose="020F0502020204030204" pitchFamily="34" charset="0"/>
              <a:cs typeface="Calibri" panose="020F0502020204030204" pitchFamily="34" charset="0"/>
            </a:rPr>
            <a:t>які</a:t>
          </a:r>
          <a:r>
            <a:rPr lang="ru-RU" sz="4400" kern="1200" dirty="0">
              <a:latin typeface="Calibri" panose="020F0502020204030204" pitchFamily="34" charset="0"/>
              <a:cs typeface="Calibri" panose="020F0502020204030204" pitchFamily="34" charset="0"/>
            </a:rPr>
            <a:t> є </a:t>
          </a:r>
          <a:r>
            <a:rPr lang="ru-RU" sz="4400" kern="1200" dirty="0" err="1">
              <a:latin typeface="Calibri" panose="020F0502020204030204" pitchFamily="34" charset="0"/>
              <a:cs typeface="Calibri" panose="020F0502020204030204" pitchFamily="34" charset="0"/>
            </a:rPr>
            <a:t>варіанти</a:t>
          </a:r>
          <a:r>
            <a:rPr lang="ru-RU" sz="4400" kern="1200" dirty="0">
              <a:latin typeface="Calibri" panose="020F0502020204030204" pitchFamily="34" charset="0"/>
              <a:cs typeface="Calibri" panose="020F0502020204030204" pitchFamily="34" charset="0"/>
            </a:rPr>
            <a:t> </a:t>
          </a:r>
          <a:r>
            <a:rPr lang="ru-RU" sz="4400" kern="1200" dirty="0" err="1">
              <a:latin typeface="Calibri" panose="020F0502020204030204" pitchFamily="34" charset="0"/>
              <a:cs typeface="Calibri" panose="020F0502020204030204" pitchFamily="34" charset="0"/>
            </a:rPr>
            <a:t>виявлення</a:t>
          </a:r>
          <a:r>
            <a:rPr lang="ru-RU" sz="4400" kern="1200" dirty="0">
              <a:latin typeface="Calibri" panose="020F0502020204030204" pitchFamily="34" charset="0"/>
              <a:cs typeface="Calibri" panose="020F0502020204030204" pitchFamily="34" charset="0"/>
            </a:rPr>
            <a:t> </a:t>
          </a:r>
          <a:r>
            <a:rPr lang="ru-RU" sz="4400" kern="1200" dirty="0" err="1">
              <a:latin typeface="Calibri" panose="020F0502020204030204" pitchFamily="34" charset="0"/>
              <a:cs typeface="Calibri" panose="020F0502020204030204" pitchFamily="34" charset="0"/>
            </a:rPr>
            <a:t>позиції</a:t>
          </a:r>
          <a:r>
            <a:rPr lang="ru-RU" sz="4400" kern="1200" dirty="0">
              <a:latin typeface="Calibri" panose="020F0502020204030204" pitchFamily="34" charset="0"/>
              <a:cs typeface="Calibri" panose="020F0502020204030204" pitchFamily="34" charset="0"/>
            </a:rPr>
            <a:t> (в </a:t>
          </a:r>
          <a:r>
            <a:rPr lang="ru-RU" sz="4400" kern="1200" dirty="0" err="1">
              <a:latin typeface="Calibri" panose="020F0502020204030204" pitchFamily="34" charset="0"/>
              <a:cs typeface="Calibri" panose="020F0502020204030204" pitchFamily="34" charset="0"/>
            </a:rPr>
            <a:t>алфавітному</a:t>
          </a:r>
          <a:r>
            <a:rPr lang="ru-RU" sz="4400" kern="1200" dirty="0">
              <a:latin typeface="Calibri" panose="020F0502020204030204" pitchFamily="34" charset="0"/>
              <a:cs typeface="Calibri" panose="020F0502020204030204" pitchFamily="34" charset="0"/>
            </a:rPr>
            <a:t> порядку, за запитом </a:t>
          </a:r>
          <a:r>
            <a:rPr lang="ru-RU" sz="4400" kern="1200" dirty="0" err="1">
              <a:latin typeface="Calibri" panose="020F0502020204030204" pitchFamily="34" charset="0"/>
              <a:cs typeface="Calibri" panose="020F0502020204030204" pitchFamily="34" charset="0"/>
            </a:rPr>
            <a:t>головуючого</a:t>
          </a:r>
          <a:r>
            <a:rPr lang="ru-RU" sz="4400" kern="1200" dirty="0">
              <a:latin typeface="Calibri" panose="020F0502020204030204" pitchFamily="34" charset="0"/>
              <a:cs typeface="Calibri" panose="020F0502020204030204" pitchFamily="34" charset="0"/>
            </a:rPr>
            <a:t>)</a:t>
          </a:r>
          <a:endParaRPr lang="uk-UA" sz="4400" kern="1200" dirty="0" err="1">
            <a:latin typeface="Calibri" panose="020F0502020204030204" pitchFamily="34" charset="0"/>
            <a:cs typeface="Calibri" panose="020F0502020204030204" pitchFamily="34" charset="0"/>
          </a:endParaRPr>
        </a:p>
        <a:p>
          <a:pPr marL="285750" lvl="1" indent="-285750" algn="l" defTabSz="1955800">
            <a:lnSpc>
              <a:spcPct val="90000"/>
            </a:lnSpc>
            <a:spcBef>
              <a:spcPct val="0"/>
            </a:spcBef>
            <a:spcAft>
              <a:spcPct val="20000"/>
            </a:spcAft>
            <a:buChar char="••"/>
          </a:pPr>
          <a:r>
            <a:rPr lang="uk-UA" sz="4400" kern="1200" dirty="0">
              <a:latin typeface="Calibri" panose="020F0502020204030204" pitchFamily="34" charset="0"/>
              <a:cs typeface="Calibri" panose="020F0502020204030204" pitchFamily="34" charset="0"/>
            </a:rPr>
            <a:t>підстави для </a:t>
          </a:r>
          <a:r>
            <a:rPr lang="uk-UA" sz="4400" kern="1200" dirty="0" err="1">
              <a:latin typeface="Calibri" panose="020F0502020204030204" pitchFamily="34" charset="0"/>
              <a:cs typeface="Calibri" panose="020F0502020204030204" pitchFamily="34" charset="0"/>
            </a:rPr>
            <a:t>нефіксування</a:t>
          </a:r>
          <a:r>
            <a:rPr lang="uk-UA" sz="4400" kern="1200" dirty="0">
              <a:latin typeface="Calibri" panose="020F0502020204030204" pitchFamily="34" charset="0"/>
              <a:cs typeface="Calibri" panose="020F0502020204030204" pitchFamily="34" charset="0"/>
            </a:rPr>
            <a:t> волевиявлення</a:t>
          </a:r>
        </a:p>
        <a:p>
          <a:pPr marL="285750" lvl="1" indent="-285750" algn="l" defTabSz="1955800">
            <a:lnSpc>
              <a:spcPct val="90000"/>
            </a:lnSpc>
            <a:spcBef>
              <a:spcPct val="0"/>
            </a:spcBef>
            <a:spcAft>
              <a:spcPct val="20000"/>
            </a:spcAft>
            <a:buChar char="••"/>
          </a:pPr>
          <a:r>
            <a:rPr lang="uk-UA" sz="4400" kern="1200" dirty="0">
              <a:latin typeface="Calibri" panose="020F0502020204030204" pitchFamily="34" charset="0"/>
              <a:cs typeface="Calibri" panose="020F0502020204030204" pitchFamily="34" charset="0"/>
            </a:rPr>
            <a:t>документарне фіксування результатів голосування</a:t>
          </a:r>
        </a:p>
      </dsp:txBody>
      <dsp:txXfrm>
        <a:off x="0" y="4809375"/>
        <a:ext cx="16095866" cy="36328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E9E3B-2264-4F26-BB26-B0064FA9DD4C}">
      <dsp:nvSpPr>
        <dsp:cNvPr id="0" name=""/>
        <dsp:cNvSpPr/>
      </dsp:nvSpPr>
      <dsp:spPr>
        <a:xfrm>
          <a:off x="0" y="520033"/>
          <a:ext cx="15986689" cy="24336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uk-UA" sz="4400" kern="1200" dirty="0">
              <a:latin typeface="Calibri" panose="020F0502020204030204" pitchFamily="34" charset="0"/>
              <a:cs typeface="Calibri" panose="020F0502020204030204" pitchFamily="34" charset="0"/>
            </a:rPr>
            <a:t>порядок набуття чинності рішеннями, прийнятими в </a:t>
          </a:r>
          <a:r>
            <a:rPr lang="uk-UA" sz="4400" kern="1200" noProof="0" dirty="0">
              <a:latin typeface="Calibri" panose="020F0502020204030204" pitchFamily="34" charset="0"/>
              <a:cs typeface="Calibri" panose="020F0502020204030204" pitchFamily="34" charset="0"/>
            </a:rPr>
            <a:t>дистанційному</a:t>
          </a:r>
          <a:r>
            <a:rPr lang="uk-UA" sz="4400" kern="1200" dirty="0">
              <a:latin typeface="Calibri" panose="020F0502020204030204" pitchFamily="34" charset="0"/>
              <a:cs typeface="Calibri" panose="020F0502020204030204" pitchFamily="34" charset="0"/>
            </a:rPr>
            <a:t> режимі та доступу до матеріалів такого засідання</a:t>
          </a:r>
        </a:p>
      </dsp:txBody>
      <dsp:txXfrm>
        <a:off x="118799" y="638832"/>
        <a:ext cx="15749091" cy="2196002"/>
      </dsp:txXfrm>
    </dsp:sp>
    <dsp:sp modelId="{0C701071-0DB0-4BD8-AA32-2D58626BF2EB}">
      <dsp:nvSpPr>
        <dsp:cNvPr id="0" name=""/>
        <dsp:cNvSpPr/>
      </dsp:nvSpPr>
      <dsp:spPr>
        <a:xfrm>
          <a:off x="0" y="2913422"/>
          <a:ext cx="15986689" cy="228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7577" tIns="55880" rIns="312928" bIns="55880" numCol="1" spcCol="1270" anchor="t" anchorCtr="0">
          <a:noAutofit/>
        </a:bodyPr>
        <a:lstStyle/>
        <a:p>
          <a:pPr marL="285750" lvl="1" indent="-285750" algn="l" defTabSz="1955800">
            <a:lnSpc>
              <a:spcPct val="90000"/>
            </a:lnSpc>
            <a:spcBef>
              <a:spcPct val="0"/>
            </a:spcBef>
            <a:spcAft>
              <a:spcPct val="20000"/>
            </a:spcAft>
            <a:buChar char="••"/>
          </a:pPr>
          <a:endParaRPr lang="uk-UA" sz="4400" kern="1200" dirty="0" err="1">
            <a:latin typeface="Calibri" panose="020F0502020204030204" pitchFamily="34" charset="0"/>
            <a:cs typeface="Calibri" panose="020F0502020204030204" pitchFamily="34" charset="0"/>
          </a:endParaRPr>
        </a:p>
        <a:p>
          <a:pPr marL="285750" lvl="1" indent="-285750" algn="l" defTabSz="1955800">
            <a:lnSpc>
              <a:spcPct val="90000"/>
            </a:lnSpc>
            <a:spcBef>
              <a:spcPct val="0"/>
            </a:spcBef>
            <a:spcAft>
              <a:spcPct val="20000"/>
            </a:spcAft>
            <a:buChar char="••"/>
          </a:pPr>
          <a:r>
            <a:rPr lang="uk-UA" sz="4400" kern="1200" dirty="0" err="1">
              <a:latin typeface="Calibri" panose="020F0502020204030204" pitchFamily="34" charset="0"/>
              <a:cs typeface="Calibri" panose="020F0502020204030204" pitchFamily="34" charset="0"/>
            </a:rPr>
            <a:t>варіанти</a:t>
          </a:r>
          <a:r>
            <a:rPr lang="uk-UA" sz="4400" kern="1200" dirty="0">
              <a:latin typeface="Calibri" panose="020F0502020204030204" pitchFamily="34" charset="0"/>
              <a:cs typeface="Calibri" panose="020F0502020204030204" pitchFamily="34" charset="0"/>
            </a:rPr>
            <a:t> </a:t>
          </a:r>
          <a:r>
            <a:rPr lang="uk-UA" sz="4400" kern="1200" dirty="0" err="1">
              <a:latin typeface="Calibri" panose="020F0502020204030204" pitchFamily="34" charset="0"/>
              <a:cs typeface="Calibri" panose="020F0502020204030204" pitchFamily="34" charset="0"/>
            </a:rPr>
            <a:t>оприлюднення</a:t>
          </a:r>
        </a:p>
        <a:p>
          <a:pPr marL="285750" lvl="1" indent="-285750" algn="l" defTabSz="1955800">
            <a:lnSpc>
              <a:spcPct val="90000"/>
            </a:lnSpc>
            <a:spcBef>
              <a:spcPct val="0"/>
            </a:spcBef>
            <a:spcAft>
              <a:spcPct val="20000"/>
            </a:spcAft>
            <a:buChar char="••"/>
          </a:pPr>
          <a:r>
            <a:rPr lang="uk-UA" sz="4400" kern="1200" dirty="0">
              <a:latin typeface="Calibri" panose="020F0502020204030204" pitchFamily="34" charset="0"/>
              <a:cs typeface="Calibri" panose="020F0502020204030204" pitchFamily="34" charset="0"/>
            </a:rPr>
            <a:t> особливості доступу до інформації у період воєнного стану</a:t>
          </a:r>
        </a:p>
      </dsp:txBody>
      <dsp:txXfrm>
        <a:off x="0" y="2913422"/>
        <a:ext cx="15986689" cy="22873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E9E3B-2264-4F26-BB26-B0064FA9DD4C}">
      <dsp:nvSpPr>
        <dsp:cNvPr id="0" name=""/>
        <dsp:cNvSpPr/>
      </dsp:nvSpPr>
      <dsp:spPr>
        <a:xfrm>
          <a:off x="0" y="859298"/>
          <a:ext cx="15032412" cy="24336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uk-UA" sz="4400" kern="1200" dirty="0">
              <a:latin typeface="Calibri" panose="020F0502020204030204" pitchFamily="34" charset="0"/>
              <a:cs typeface="Calibri" panose="020F0502020204030204" pitchFamily="34" charset="0"/>
            </a:rPr>
            <a:t>порядок набуття чинності рішеннями, прийнятими в </a:t>
          </a:r>
          <a:r>
            <a:rPr lang="uk-UA" sz="4400" kern="1200" noProof="0" dirty="0">
              <a:latin typeface="Calibri" panose="020F0502020204030204" pitchFamily="34" charset="0"/>
              <a:cs typeface="Calibri" panose="020F0502020204030204" pitchFamily="34" charset="0"/>
            </a:rPr>
            <a:t>дистанційному</a:t>
          </a:r>
          <a:r>
            <a:rPr lang="uk-UA" sz="4400" kern="1200" dirty="0">
              <a:latin typeface="Calibri" panose="020F0502020204030204" pitchFamily="34" charset="0"/>
              <a:cs typeface="Calibri" panose="020F0502020204030204" pitchFamily="34" charset="0"/>
            </a:rPr>
            <a:t> режимі та доступу до матеріалів такого засідання</a:t>
          </a:r>
        </a:p>
      </dsp:txBody>
      <dsp:txXfrm>
        <a:off x="118799" y="978097"/>
        <a:ext cx="14794814" cy="2196002"/>
      </dsp:txXfrm>
    </dsp:sp>
    <dsp:sp modelId="{0C701071-0DB0-4BD8-AA32-2D58626BF2EB}">
      <dsp:nvSpPr>
        <dsp:cNvPr id="0" name=""/>
        <dsp:cNvSpPr/>
      </dsp:nvSpPr>
      <dsp:spPr>
        <a:xfrm>
          <a:off x="0" y="3210110"/>
          <a:ext cx="15032412" cy="470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7279" tIns="55880" rIns="312928" bIns="55880" numCol="1" spcCol="1270" anchor="t" anchorCtr="0">
          <a:noAutofit/>
        </a:bodyPr>
        <a:lstStyle/>
        <a:p>
          <a:pPr marL="285750" lvl="1" indent="-285750" algn="l" defTabSz="1955800">
            <a:lnSpc>
              <a:spcPct val="90000"/>
            </a:lnSpc>
            <a:spcBef>
              <a:spcPct val="0"/>
            </a:spcBef>
            <a:spcAft>
              <a:spcPct val="20000"/>
            </a:spcAft>
            <a:buChar char="••"/>
          </a:pPr>
          <a:endParaRPr lang="uk-UA" sz="4400" kern="1200" dirty="0">
            <a:latin typeface="Calibri" panose="020F0502020204030204" pitchFamily="34" charset="0"/>
            <a:cs typeface="Calibri" panose="020F0502020204030204" pitchFamily="34" charset="0"/>
          </a:endParaRPr>
        </a:p>
        <a:p>
          <a:pPr marL="285750" lvl="1" indent="-285750" algn="just" defTabSz="1955800">
            <a:lnSpc>
              <a:spcPct val="90000"/>
            </a:lnSpc>
            <a:spcBef>
              <a:spcPct val="0"/>
            </a:spcBef>
            <a:spcAft>
              <a:spcPct val="20000"/>
            </a:spcAft>
            <a:buChar char="••"/>
          </a:pPr>
          <a:r>
            <a:rPr lang="uk-UA" sz="4400" kern="1200" dirty="0">
              <a:latin typeface="Calibri" panose="020F0502020204030204" pitchFamily="34" charset="0"/>
              <a:cs typeface="Calibri" panose="020F0502020204030204" pitchFamily="34" charset="0"/>
            </a:rPr>
            <a:t> запис засідання</a:t>
          </a:r>
        </a:p>
        <a:p>
          <a:pPr marL="285750" lvl="1" indent="-285750" algn="just" defTabSz="1955800">
            <a:lnSpc>
              <a:spcPct val="90000"/>
            </a:lnSpc>
            <a:spcBef>
              <a:spcPct val="0"/>
            </a:spcBef>
            <a:spcAft>
              <a:spcPct val="20000"/>
            </a:spcAft>
            <a:buChar char="••"/>
          </a:pPr>
          <a:r>
            <a:rPr lang="uk-UA" sz="4400" kern="1200" dirty="0">
              <a:latin typeface="Calibri" panose="020F0502020204030204" pitchFamily="34" charset="0"/>
              <a:cs typeface="Calibri" panose="020F0502020204030204" pitchFamily="34" charset="0"/>
            </a:rPr>
            <a:t> заяви депутатів у разі виникнення будь-яких питань щодо некоректного відображення результатів голосування по питанню порядку денного такого засідання з технічних причин, до головуючого на дистанційному засіданні з відповідною заявою</a:t>
          </a:r>
        </a:p>
      </dsp:txBody>
      <dsp:txXfrm>
        <a:off x="0" y="3210110"/>
        <a:ext cx="15032412" cy="47092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64621978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25BDE7-3FB4-4BD2-803E-51C7E84574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843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Фото — горизонтально">
    <p:spTree>
      <p:nvGrpSpPr>
        <p:cNvPr id="1" name=""/>
        <p:cNvGrpSpPr/>
        <p:nvPr/>
      </p:nvGrpSpPr>
      <p:grpSpPr>
        <a:xfrm>
          <a:off x="0" y="0"/>
          <a:ext cx="0" cy="0"/>
          <a:chOff x="0" y="0"/>
          <a:chExt cx="0" cy="0"/>
        </a:xfrm>
      </p:grpSpPr>
      <p:sp>
        <p:nvSpPr>
          <p:cNvPr id="20" name="Изображение"/>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1" name="Текст заголовка"/>
          <p:cNvSpPr txBox="1">
            <a:spLocks noGrp="1"/>
          </p:cNvSpPr>
          <p:nvPr>
            <p:ph type="title"/>
          </p:nvPr>
        </p:nvSpPr>
        <p:spPr>
          <a:xfrm>
            <a:off x="635000" y="9512300"/>
            <a:ext cx="23114000" cy="2006600"/>
          </a:xfrm>
          <a:prstGeom prst="rect">
            <a:avLst/>
          </a:prstGeom>
        </p:spPr>
        <p:txBody>
          <a:bodyPr anchor="b"/>
          <a:lstStyle/>
          <a:p>
            <a:r>
              <a:t>Текст заголовка</a:t>
            </a:r>
          </a:p>
        </p:txBody>
      </p:sp>
      <p:sp>
        <p:nvSpPr>
          <p:cNvPr id="22" name="Уровень текста 1…"/>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44D1D1A8-38EA-4F3B-B480-932D65B38A0A}"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6A7E5-3154-4AC8-AAD7-5313954CD7D1}" type="slidenum">
              <a:rPr lang="en-US" smtClean="0"/>
              <a:t>‹#›</a:t>
            </a:fld>
            <a:endParaRPr lang="en-US"/>
          </a:p>
        </p:txBody>
      </p:sp>
    </p:spTree>
    <p:extLst>
      <p:ext uri="{BB962C8B-B14F-4D97-AF65-F5344CB8AC3E}">
        <p14:creationId xmlns:p14="http://schemas.microsoft.com/office/powerpoint/2010/main" val="388502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44D1D1A8-38EA-4F3B-B480-932D65B38A0A}"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6A7E5-3154-4AC8-AAD7-5313954CD7D1}" type="slidenum">
              <a:rPr lang="en-US" smtClean="0"/>
              <a:t>‹#›</a:t>
            </a:fld>
            <a:endParaRPr lang="en-US"/>
          </a:p>
        </p:txBody>
      </p:sp>
    </p:spTree>
    <p:extLst>
      <p:ext uri="{BB962C8B-B14F-4D97-AF65-F5344CB8AC3E}">
        <p14:creationId xmlns:p14="http://schemas.microsoft.com/office/powerpoint/2010/main" val="673567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D1D1A8-38EA-4F3B-B480-932D65B38A0A}"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6A7E5-3154-4AC8-AAD7-5313954CD7D1}" type="slidenum">
              <a:rPr lang="en-US" smtClean="0"/>
              <a:t>‹#›</a:t>
            </a:fld>
            <a:endParaRPr lang="en-US"/>
          </a:p>
        </p:txBody>
      </p:sp>
    </p:spTree>
    <p:extLst>
      <p:ext uri="{BB962C8B-B14F-4D97-AF65-F5344CB8AC3E}">
        <p14:creationId xmlns:p14="http://schemas.microsoft.com/office/powerpoint/2010/main" val="66095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D1D1A8-38EA-4F3B-B480-932D65B38A0A}"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6A7E5-3154-4AC8-AAD7-5313954CD7D1}" type="slidenum">
              <a:rPr lang="en-US" smtClean="0"/>
              <a:t>‹#›</a:t>
            </a:fld>
            <a:endParaRPr lang="en-US"/>
          </a:p>
        </p:txBody>
      </p:sp>
    </p:spTree>
    <p:extLst>
      <p:ext uri="{BB962C8B-B14F-4D97-AF65-F5344CB8AC3E}">
        <p14:creationId xmlns:p14="http://schemas.microsoft.com/office/powerpoint/2010/main" val="401333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spid="_x0000_s1026" name="think-cell Slide" r:id="rId5" imgW="532" imgH="530" progId="TCLayout.ActiveDocument.1">
                  <p:embed/>
                </p:oleObj>
              </mc:Choice>
              <mc:Fallback>
                <p:oleObj name="think-cell Slide"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317500" cy="31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uk-UA" sz="5600" b="0" i="0" baseline="0" dirty="0">
              <a:latin typeface="Arial" panose="020B0604020202020204" pitchFamily="34" charset="0"/>
              <a:ea typeface="+mj-ea"/>
              <a:cs typeface="+mj-cs"/>
              <a:sym typeface="Arial" panose="020B06040202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09572" y="3617640"/>
            <a:ext cx="15169812" cy="7736160"/>
          </a:xfrm>
          <a:prstGeom prst="rect">
            <a:avLst/>
          </a:prstGeom>
        </p:spPr>
        <p:txBody>
          <a:bodyPr>
            <a:noAutofit/>
          </a:bodyPr>
          <a:lstStyle>
            <a:lvl1pPr>
              <a:spcBef>
                <a:spcPts val="3600"/>
              </a:spcBef>
              <a:defRPr sz="3200">
                <a:solidFill>
                  <a:schemeClr val="tx1"/>
                </a:solidFill>
              </a:defRPr>
            </a:lvl1pPr>
            <a:lvl2pPr>
              <a:defRPr sz="3200">
                <a:solidFill>
                  <a:schemeClr val="tx1"/>
                </a:solidFill>
              </a:defRPr>
            </a:lvl2pPr>
            <a:lvl3pPr>
              <a:defRPr sz="2800">
                <a:solidFill>
                  <a:schemeClr val="tx1"/>
                </a:solidFill>
              </a:defRPr>
            </a:lvl3pPr>
            <a:lvl4pPr>
              <a:defRPr>
                <a:solidFill>
                  <a:schemeClr val="bg2"/>
                </a:solidFill>
              </a:defRPr>
            </a:lvl4pPr>
            <a:lvl5pPr>
              <a:defRPr>
                <a:solidFill>
                  <a:schemeClr val="bg2"/>
                </a:solidFill>
              </a:defRPr>
            </a:lvl5pPr>
          </a:lstStyle>
          <a:p>
            <a:pPr lvl="0"/>
            <a:r>
              <a:rPr lang="uk-UA"/>
              <a:t>Your text here</a:t>
            </a:r>
          </a:p>
          <a:p>
            <a:pPr lvl="1"/>
            <a:r>
              <a:rPr lang="uk-UA"/>
              <a:t>Text level 1</a:t>
            </a:r>
          </a:p>
          <a:p>
            <a:pPr lvl="2"/>
            <a:r>
              <a:rPr lang="uk-UA"/>
              <a:t>Text level 2</a:t>
            </a:r>
            <a:endParaRPr lang="uk-UA" dirty="0"/>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809573" y="2715357"/>
            <a:ext cx="4177920" cy="600164"/>
          </a:xfrm>
          <a:prstGeom prst="rect">
            <a:avLst/>
          </a:prstGeom>
          <a:noFill/>
        </p:spPr>
        <p:txBody>
          <a:bodyPr wrap="none" lIns="72000" rIns="72000" bIns="0">
            <a:spAutoFit/>
          </a:bodyPr>
          <a:lstStyle>
            <a:lvl1pPr marL="0" indent="0">
              <a:buNone/>
              <a:defRPr sz="4000">
                <a:solidFill>
                  <a:schemeClr val="tx2"/>
                </a:solidFill>
              </a:defRPr>
            </a:lvl1pPr>
          </a:lstStyle>
          <a:p>
            <a:pPr lvl="0"/>
            <a:r>
              <a:rPr lang="uk-UA"/>
              <a:t>Subtitle of the slide</a:t>
            </a:r>
            <a:endParaRPr lang="uk-UA" dirty="0"/>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809573" y="11946220"/>
            <a:ext cx="22926834" cy="313932"/>
          </a:xfrm>
          <a:prstGeom prst="rect">
            <a:avLst/>
          </a:prstGeom>
        </p:spPr>
        <p:txBody>
          <a:bodyPr wrap="square" lIns="72000" anchor="b">
            <a:spAutoFit/>
          </a:bodyPr>
          <a:lstStyle>
            <a:lvl1pPr marL="0" indent="0">
              <a:buNone/>
              <a:defRPr sz="1600" b="0" i="1">
                <a:solidFill>
                  <a:schemeClr val="bg1">
                    <a:lumMod val="50000"/>
                  </a:schemeClr>
                </a:solidFill>
              </a:defRPr>
            </a:lvl1pPr>
            <a:lvl2pPr marL="266700" indent="0">
              <a:buNone/>
              <a:defRPr/>
            </a:lvl2pPr>
            <a:lvl3pPr marL="1085850" indent="0">
              <a:buNone/>
              <a:defRPr/>
            </a:lvl3pPr>
            <a:lvl4pPr marL="1517650" indent="0">
              <a:buNone/>
              <a:defRPr/>
            </a:lvl4pPr>
            <a:lvl5pPr marL="2066926" indent="0">
              <a:buNone/>
              <a:defRPr/>
            </a:lvl5pPr>
          </a:lstStyle>
          <a:p>
            <a:pPr lvl="0"/>
            <a:r>
              <a:rPr lang="uk-UA"/>
              <a:t>Sources:</a:t>
            </a:r>
            <a:endParaRPr lang="uk-UA" dirty="0"/>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a:xfrm>
            <a:off x="765865" y="12438469"/>
            <a:ext cx="720074" cy="730250"/>
          </a:xfrm>
          <a:prstGeom prst="rect">
            <a:avLst/>
          </a:prstGeom>
        </p:spPr>
        <p:txBody>
          <a:bodyPr/>
          <a:lstStyle/>
          <a:p>
            <a:fld id="{D61AABEC-672F-4B68-B914-690DA978312C}" type="slidenum">
              <a:rPr lang="uk-UA" smtClean="0"/>
              <a:pPr/>
              <a:t>‹#›</a:t>
            </a:fld>
            <a:r>
              <a:rPr lang="uk-UA"/>
              <a:t> ‒ </a:t>
            </a:r>
            <a:endParaRPr lang="uk-UA" dirty="0"/>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p:txBody>
          <a:bodyPr/>
          <a:lstStyle>
            <a:lvl1pPr>
              <a:defRPr/>
            </a:lvl1pPr>
          </a:lstStyle>
          <a:p>
            <a:r>
              <a:rPr lang="uk-UA"/>
              <a:t>TITLE OF THE SLIDE</a:t>
            </a:r>
            <a:endParaRPr lang="uk-UA" dirty="0"/>
          </a:p>
        </p:txBody>
      </p:sp>
      <p:sp>
        <p:nvSpPr>
          <p:cNvPr id="9" name="Cadre 8">
            <a:extLst>
              <a:ext uri="{FF2B5EF4-FFF2-40B4-BE49-F238E27FC236}">
                <a16:creationId xmlns:a16="http://schemas.microsoft.com/office/drawing/2014/main" id="{2F76EB0B-D792-435A-A672-36B46B20BA9C}"/>
              </a:ext>
            </a:extLst>
          </p:cNvPr>
          <p:cNvSpPr/>
          <p:nvPr userDrawn="1"/>
        </p:nvSpPr>
        <p:spPr>
          <a:xfrm>
            <a:off x="0" y="0"/>
            <a:ext cx="24384000" cy="13716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6000" dirty="0">
              <a:solidFill>
                <a:schemeClr val="tx1"/>
              </a:solidFill>
            </a:endParaRPr>
          </a:p>
        </p:txBody>
      </p:sp>
    </p:spTree>
    <p:extLst>
      <p:ext uri="{BB962C8B-B14F-4D97-AF65-F5344CB8AC3E}">
        <p14:creationId xmlns:p14="http://schemas.microsoft.com/office/powerpoint/2010/main" val="407961197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139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Заголовок — сверху">
    <p:spTree>
      <p:nvGrpSpPr>
        <p:cNvPr id="1" name=""/>
        <p:cNvGrpSpPr/>
        <p:nvPr/>
      </p:nvGrpSpPr>
      <p:grpSpPr>
        <a:xfrm>
          <a:off x="0" y="0"/>
          <a:ext cx="0" cy="0"/>
          <a:chOff x="0" y="0"/>
          <a:chExt cx="0" cy="0"/>
        </a:xfrm>
      </p:grpSpPr>
      <p:sp>
        <p:nvSpPr>
          <p:cNvPr id="48" name="Текст заголовка"/>
          <p:cNvSpPr txBox="1">
            <a:spLocks noGrp="1"/>
          </p:cNvSpPr>
          <p:nvPr>
            <p:ph type="title"/>
          </p:nvPr>
        </p:nvSpPr>
        <p:spPr>
          <a:prstGeom prst="rect">
            <a:avLst/>
          </a:prstGeom>
        </p:spPr>
        <p:txBody>
          <a:bodyPr/>
          <a:lstStyle/>
          <a:p>
            <a:r>
              <a:t>Текст заголовка</a:t>
            </a:r>
          </a:p>
        </p:txBody>
      </p:sp>
      <p:sp>
        <p:nvSpPr>
          <p:cNvPr id="4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44D1D1A8-38EA-4F3B-B480-932D65B38A0A}"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6A7E5-3154-4AC8-AAD7-5313954CD7D1}" type="slidenum">
              <a:rPr lang="en-US" smtClean="0"/>
              <a:t>‹#›</a:t>
            </a:fld>
            <a:endParaRPr lang="en-US"/>
          </a:p>
        </p:txBody>
      </p:sp>
    </p:spTree>
    <p:extLst>
      <p:ext uri="{BB962C8B-B14F-4D97-AF65-F5344CB8AC3E}">
        <p14:creationId xmlns:p14="http://schemas.microsoft.com/office/powerpoint/2010/main" val="222956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D1D1A8-38EA-4F3B-B480-932D65B38A0A}"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6A7E5-3154-4AC8-AAD7-5313954CD7D1}" type="slidenum">
              <a:rPr lang="en-US" smtClean="0"/>
              <a:t>‹#›</a:t>
            </a:fld>
            <a:endParaRPr lang="en-US"/>
          </a:p>
        </p:txBody>
      </p:sp>
    </p:spTree>
    <p:extLst>
      <p:ext uri="{BB962C8B-B14F-4D97-AF65-F5344CB8AC3E}">
        <p14:creationId xmlns:p14="http://schemas.microsoft.com/office/powerpoint/2010/main" val="1641523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D1D1A8-38EA-4F3B-B480-932D65B38A0A}"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6A7E5-3154-4AC8-AAD7-5313954CD7D1}" type="slidenum">
              <a:rPr lang="en-US" smtClean="0"/>
              <a:t>‹#›</a:t>
            </a:fld>
            <a:endParaRPr lang="en-US"/>
          </a:p>
        </p:txBody>
      </p:sp>
    </p:spTree>
    <p:extLst>
      <p:ext uri="{BB962C8B-B14F-4D97-AF65-F5344CB8AC3E}">
        <p14:creationId xmlns:p14="http://schemas.microsoft.com/office/powerpoint/2010/main" val="3885993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D1D1A8-38EA-4F3B-B480-932D65B38A0A}"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6A7E5-3154-4AC8-AAD7-5313954CD7D1}" type="slidenum">
              <a:rPr lang="en-US" smtClean="0"/>
              <a:t>‹#›</a:t>
            </a:fld>
            <a:endParaRPr lang="en-US"/>
          </a:p>
        </p:txBody>
      </p:sp>
    </p:spTree>
    <p:extLst>
      <p:ext uri="{BB962C8B-B14F-4D97-AF65-F5344CB8AC3E}">
        <p14:creationId xmlns:p14="http://schemas.microsoft.com/office/powerpoint/2010/main" val="2580608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D1D1A8-38EA-4F3B-B480-932D65B38A0A}" type="datetimeFigureOut">
              <a:rPr lang="en-US" smtClean="0"/>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6A7E5-3154-4AC8-AAD7-5313954CD7D1}" type="slidenum">
              <a:rPr lang="en-US" smtClean="0"/>
              <a:t>‹#›</a:t>
            </a:fld>
            <a:endParaRPr lang="en-US"/>
          </a:p>
        </p:txBody>
      </p:sp>
    </p:spTree>
    <p:extLst>
      <p:ext uri="{BB962C8B-B14F-4D97-AF65-F5344CB8AC3E}">
        <p14:creationId xmlns:p14="http://schemas.microsoft.com/office/powerpoint/2010/main" val="1161981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D1D1A8-38EA-4F3B-B480-932D65B38A0A}" type="datetimeFigureOut">
              <a:rPr lang="en-US" smtClean="0"/>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6A7E5-3154-4AC8-AAD7-5313954CD7D1}" type="slidenum">
              <a:rPr lang="en-US" smtClean="0"/>
              <a:t>‹#›</a:t>
            </a:fld>
            <a:endParaRPr lang="en-US"/>
          </a:p>
        </p:txBody>
      </p:sp>
    </p:spTree>
    <p:extLst>
      <p:ext uri="{BB962C8B-B14F-4D97-AF65-F5344CB8AC3E}">
        <p14:creationId xmlns:p14="http://schemas.microsoft.com/office/powerpoint/2010/main" val="1138069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D1D1A8-38EA-4F3B-B480-932D65B38A0A}" type="datetimeFigureOut">
              <a:rPr lang="en-US" smtClean="0"/>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6A7E5-3154-4AC8-AAD7-5313954CD7D1}" type="slidenum">
              <a:rPr lang="en-US" smtClean="0"/>
              <a:t>‹#›</a:t>
            </a:fld>
            <a:endParaRPr lang="en-US"/>
          </a:p>
        </p:txBody>
      </p:sp>
    </p:spTree>
    <p:extLst>
      <p:ext uri="{BB962C8B-B14F-4D97-AF65-F5344CB8AC3E}">
        <p14:creationId xmlns:p14="http://schemas.microsoft.com/office/powerpoint/2010/main" val="5124751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Текст заголовка</a:t>
            </a:r>
          </a:p>
        </p:txBody>
      </p:sp>
      <p:sp>
        <p:nvSpPr>
          <p:cNvPr id="3" name="Уровень текста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3" r:id="rId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44D1D1A8-38EA-4F3B-B480-932D65B38A0A}" type="datetimeFigureOut">
              <a:rPr lang="en-US" smtClean="0"/>
              <a:t>7/8/2022</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63F6A7E5-3154-4AC8-AAD7-5313954CD7D1}" type="slidenum">
              <a:rPr lang="en-US" smtClean="0"/>
              <a:t>‹#›</a:t>
            </a:fld>
            <a:endParaRPr lang="en-US"/>
          </a:p>
        </p:txBody>
      </p:sp>
    </p:spTree>
    <p:extLst>
      <p:ext uri="{BB962C8B-B14F-4D97-AF65-F5344CB8AC3E}">
        <p14:creationId xmlns:p14="http://schemas.microsoft.com/office/powerpoint/2010/main" val="26860642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zakon.rada.gov.ua/laws/show/2939-17#n130" TargetMode="External"/><Relationship Id="rId2" Type="http://schemas.openxmlformats.org/officeDocument/2006/relationships/hyperlink" Target="https://zakon.rada.gov.ua/laws/show/2939-17#n111" TargetMode="Externa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hyperlink" Target="https://zakon.rada.gov.ua/laws/show/2939-17#n4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hyperlink" Target="https://zakon.rada.gov.ua/laws/show/1702-20#n294" TargetMode="External"/><Relationship Id="rId5" Type="http://schemas.openxmlformats.org/officeDocument/2006/relationships/hyperlink" Target="https://zakon.rada.gov.ua/laws/show/3855-12" TargetMode="External"/><Relationship Id="rId4" Type="http://schemas.openxmlformats.org/officeDocument/2006/relationships/hyperlink" Target="https://zakon.rada.gov.ua/laws/show/2456-17#n68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4.png"/></Relationships>
</file>

<file path=ppt/slides/_rels/slide3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5.png"/></Relationships>
</file>

<file path=ppt/slides/_rels/slide3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6.png"/></Relationships>
</file>

<file path=ppt/slides/_rels/slide3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5.xm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28.png"/><Relationship Id="rId4" Type="http://schemas.openxmlformats.org/officeDocument/2006/relationships/diagramData" Target="../diagrams/data5.xml"/><Relationship Id="rId9" Type="http://schemas.openxmlformats.org/officeDocument/2006/relationships/image" Target="../media/image27.png"/></Relationships>
</file>

<file path=ppt/slides/_rels/slide3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png"/><Relationship Id="rId7" Type="http://schemas.openxmlformats.org/officeDocument/2006/relationships/diagramColors" Target="../diagrams/colors6.xm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png"/><Relationship Id="rId7" Type="http://schemas.openxmlformats.org/officeDocument/2006/relationships/diagramColors" Target="../diagrams/colors7.xm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31.png"/><Relationship Id="rId4" Type="http://schemas.openxmlformats.org/officeDocument/2006/relationships/diagramData" Target="../diagrams/data7.xml"/><Relationship Id="rId9" Type="http://schemas.openxmlformats.org/officeDocument/2006/relationships/image" Target="../media/image30.png"/></Relationships>
</file>

<file path=ppt/slides/_rels/slide4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6.png"/><Relationship Id="rId7" Type="http://schemas.openxmlformats.org/officeDocument/2006/relationships/diagramColors" Target="../diagrams/colors8.xm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77214" y="1353588"/>
            <a:ext cx="14789064" cy="1913916"/>
          </a:xfrm>
        </p:spPr>
        <p:txBody>
          <a:bodyPr/>
          <a:lstStyle/>
          <a:p>
            <a:r>
              <a:rPr lang="uk-UA" dirty="0">
                <a:solidFill>
                  <a:srgbClr val="0070C0"/>
                </a:solidFill>
                <a:latin typeface="Arial" panose="020B0604020202020204" pitchFamily="34" charset="0"/>
                <a:cs typeface="Arial" panose="020B0604020202020204" pitchFamily="34" charset="0"/>
              </a:rPr>
              <a:t> </a:t>
            </a:r>
            <a:endParaRPr lang="en-US" dirty="0">
              <a:solidFill>
                <a:srgbClr val="0070C0"/>
              </a:solidFill>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1019908" y="4388568"/>
            <a:ext cx="22195691" cy="2328754"/>
          </a:xfrm>
        </p:spPr>
        <p:txBody>
          <a:bodyPr>
            <a:noAutofit/>
          </a:bodyPr>
          <a:lstStyle/>
          <a:p>
            <a:r>
              <a:rPr lang="uk-UA" sz="6000" b="1" i="0" dirty="0">
                <a:solidFill>
                  <a:srgbClr val="002060"/>
                </a:solidFill>
                <a:effectLst/>
                <a:latin typeface="+mj-lt"/>
              </a:rPr>
              <a:t>Проведення</a:t>
            </a:r>
            <a:r>
              <a:rPr lang="ru-RU" sz="6000" b="1" i="0" dirty="0">
                <a:solidFill>
                  <a:srgbClr val="002060"/>
                </a:solidFill>
                <a:effectLst/>
                <a:latin typeface="+mj-lt"/>
              </a:rPr>
              <a:t> </a:t>
            </a:r>
            <a:r>
              <a:rPr lang="uk-UA" sz="6000" b="1" dirty="0">
                <a:solidFill>
                  <a:srgbClr val="002060"/>
                </a:solidFill>
                <a:latin typeface="+mj-lt"/>
              </a:rPr>
              <a:t>дистанційних </a:t>
            </a:r>
            <a:r>
              <a:rPr lang="uk-UA" sz="6000" b="1" i="0" dirty="0">
                <a:solidFill>
                  <a:srgbClr val="002060"/>
                </a:solidFill>
                <a:effectLst/>
                <a:latin typeface="+mj-lt"/>
              </a:rPr>
              <a:t>засідань</a:t>
            </a:r>
            <a:r>
              <a:rPr lang="ru-RU" sz="6000" b="1" i="0" dirty="0">
                <a:solidFill>
                  <a:srgbClr val="002060"/>
                </a:solidFill>
                <a:effectLst/>
                <a:latin typeface="+mj-lt"/>
              </a:rPr>
              <a:t> ОМС </a:t>
            </a:r>
          </a:p>
          <a:p>
            <a:r>
              <a:rPr lang="ru-RU" sz="6000" b="1" i="0" dirty="0">
                <a:solidFill>
                  <a:srgbClr val="002060"/>
                </a:solidFill>
                <a:effectLst/>
                <a:latin typeface="+mj-lt"/>
              </a:rPr>
              <a:t>в </a:t>
            </a:r>
            <a:r>
              <a:rPr lang="uk-UA" sz="6000" b="1" i="0" dirty="0">
                <a:solidFill>
                  <a:srgbClr val="002060"/>
                </a:solidFill>
                <a:effectLst/>
                <a:latin typeface="+mj-lt"/>
              </a:rPr>
              <a:t>умовах воєнного </a:t>
            </a:r>
            <a:r>
              <a:rPr lang="ru-RU" sz="6000" b="1" i="0" dirty="0">
                <a:solidFill>
                  <a:srgbClr val="002060"/>
                </a:solidFill>
                <a:effectLst/>
                <a:latin typeface="+mj-lt"/>
              </a:rPr>
              <a:t>стану</a:t>
            </a:r>
            <a:endParaRPr lang="en-US" sz="6000" b="1" dirty="0">
              <a:solidFill>
                <a:srgbClr val="002060"/>
              </a:solidFill>
              <a:latin typeface="+mj-lt"/>
              <a:cs typeface="Arial" panose="020B0604020202020204" pitchFamily="34"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729" y="9814351"/>
            <a:ext cx="4584526" cy="3267504"/>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40435" y="11448103"/>
            <a:ext cx="5543566" cy="1309574"/>
          </a:xfrm>
          <a:prstGeom prst="rect">
            <a:avLst/>
          </a:prstGeom>
        </p:spPr>
      </p:pic>
      <p:cxnSp>
        <p:nvCxnSpPr>
          <p:cNvPr id="10" name="Прямая соединительная линия 9"/>
          <p:cNvCxnSpPr/>
          <p:nvPr/>
        </p:nvCxnSpPr>
        <p:spPr>
          <a:xfrm>
            <a:off x="5594959" y="12757676"/>
            <a:ext cx="18789042"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899564" y="11249891"/>
            <a:ext cx="9559636" cy="110836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uk-UA" dirty="0">
                <a:solidFill>
                  <a:schemeClr val="accent1">
                    <a:lumMod val="50000"/>
                  </a:schemeClr>
                </a:solidFill>
              </a:rPr>
              <a:t>КИЇВ, 202</a:t>
            </a:r>
            <a:r>
              <a:rPr lang="en-US" dirty="0">
                <a:solidFill>
                  <a:schemeClr val="accent1">
                    <a:lumMod val="50000"/>
                  </a:schemeClr>
                </a:solidFill>
              </a:rPr>
              <a:t>2</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729" y="465428"/>
            <a:ext cx="7240504" cy="280207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210549" y="465428"/>
            <a:ext cx="5510906" cy="2755454"/>
          </a:xfrm>
          <a:prstGeom prst="rect">
            <a:avLst/>
          </a:prstGeom>
        </p:spPr>
      </p:pic>
    </p:spTree>
    <p:extLst>
      <p:ext uri="{BB962C8B-B14F-4D97-AF65-F5344CB8AC3E}">
        <p14:creationId xmlns:p14="http://schemas.microsoft.com/office/powerpoint/2010/main" val="874292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5000" y="3553207"/>
            <a:ext cx="23080408" cy="5028086"/>
          </a:xfrm>
        </p:spPr>
        <p:txBody>
          <a:bodyPr anchor="ctr">
            <a:normAutofit fontScale="90000"/>
          </a:bodyPr>
          <a:lstStyle/>
          <a:p>
            <a:pPr algn="just"/>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endParaRPr lang="en-US" sz="4400" b="1" dirty="0">
              <a:solidFill>
                <a:schemeClr val="accent1">
                  <a:lumMod val="50000"/>
                </a:schemeClr>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
          </p:nvPr>
        </p:nvSpPr>
        <p:spPr>
          <a:xfrm>
            <a:off x="0" y="3998315"/>
            <a:ext cx="24384000" cy="5028086"/>
          </a:xfrm>
        </p:spPr>
        <p:txBody>
          <a:bodyPr anchor="ctr">
            <a:noAutofit/>
          </a:bodyPr>
          <a:lstStyle/>
          <a:p>
            <a:r>
              <a:rPr lang="uk-UA" sz="4800" b="1" dirty="0">
                <a:solidFill>
                  <a:schemeClr val="tx1"/>
                </a:solidFill>
                <a:latin typeface="Calibri" panose="020F0502020204030204" pitchFamily="34" charset="0"/>
                <a:cs typeface="Calibri" panose="020F0502020204030204" pitchFamily="34" charset="0"/>
              </a:rPr>
              <a:t>Чи можна тут застосувати аналогію?</a:t>
            </a:r>
          </a:p>
          <a:p>
            <a:r>
              <a:rPr lang="uk-UA" sz="4800" b="1" dirty="0">
                <a:solidFill>
                  <a:schemeClr val="tx1"/>
                </a:solidFill>
                <a:latin typeface="Calibri" panose="020F0502020204030204" pitchFamily="34" charset="0"/>
                <a:cs typeface="Calibri" panose="020F0502020204030204" pitchFamily="34" charset="0"/>
              </a:rPr>
              <a:t>А якщо розпорядженням голови?</a:t>
            </a:r>
          </a:p>
          <a:p>
            <a:r>
              <a:rPr lang="uk-UA" sz="4800" b="1" dirty="0">
                <a:solidFill>
                  <a:schemeClr val="tx1"/>
                </a:solidFill>
                <a:latin typeface="Calibri" panose="020F0502020204030204" pitchFamily="34" charset="0"/>
                <a:cs typeface="Calibri" panose="020F0502020204030204" pitchFamily="34" charset="0"/>
              </a:rPr>
              <a:t>А якщо усі депутати згідні?</a:t>
            </a:r>
            <a:endParaRPr lang="en-US" sz="4800" b="1" dirty="0">
              <a:solidFill>
                <a:schemeClr val="tx1"/>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47097" y="459859"/>
            <a:ext cx="6631455"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59"/>
            <a:ext cx="7417619" cy="2870619"/>
          </a:xfrm>
          <a:prstGeom prst="rect">
            <a:avLst/>
          </a:prstGeom>
        </p:spPr>
      </p:pic>
    </p:spTree>
    <p:extLst>
      <p:ext uri="{BB962C8B-B14F-4D97-AF65-F5344CB8AC3E}">
        <p14:creationId xmlns:p14="http://schemas.microsoft.com/office/powerpoint/2010/main" val="155173719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7540" y="237304"/>
            <a:ext cx="6631455"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59"/>
            <a:ext cx="7417619" cy="2870619"/>
          </a:xfrm>
          <a:prstGeom prst="rect">
            <a:avLst/>
          </a:prstGeom>
        </p:spPr>
      </p:pic>
      <p:sp>
        <p:nvSpPr>
          <p:cNvPr id="22" name="Title 2"/>
          <p:cNvSpPr>
            <a:spLocks noGrp="1"/>
          </p:cNvSpPr>
          <p:nvPr>
            <p:ph type="title"/>
          </p:nvPr>
        </p:nvSpPr>
        <p:spPr>
          <a:xfrm>
            <a:off x="2419296" y="2073662"/>
            <a:ext cx="19545399" cy="1212755"/>
          </a:xfrm>
        </p:spPr>
        <p:txBody>
          <a:bodyPr>
            <a:noAutofit/>
          </a:bodyPr>
          <a:lstStyle/>
          <a:p>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7200" b="1" dirty="0">
                <a:solidFill>
                  <a:srgbClr val="FF0000"/>
                </a:solidFill>
                <a:latin typeface="Calibri" panose="020F0502020204030204" pitchFamily="34" charset="0"/>
                <a:cs typeface="Calibri" panose="020F0502020204030204" pitchFamily="34" charset="0"/>
              </a:rPr>
              <a:t>Ні</a:t>
            </a:r>
            <a:endParaRPr lang="en-US" sz="7200" b="1" dirty="0">
              <a:solidFill>
                <a:srgbClr val="FF000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E9662DA-C68E-B31C-CE2E-A13FE4DE4DB0}"/>
              </a:ext>
            </a:extLst>
          </p:cNvPr>
          <p:cNvSpPr txBox="1"/>
          <p:nvPr/>
        </p:nvSpPr>
        <p:spPr>
          <a:xfrm>
            <a:off x="2217829" y="3461199"/>
            <a:ext cx="19948331" cy="88947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ru-RU" sz="4400" b="0" i="0" dirty="0">
                <a:solidFill>
                  <a:srgbClr val="333333"/>
                </a:solidFill>
                <a:effectLst/>
                <a:latin typeface="Calibri" panose="020F0502020204030204" pitchFamily="34" charset="0"/>
                <a:cs typeface="Calibri" panose="020F0502020204030204" pitchFamily="34" charset="0"/>
              </a:rPr>
              <a:t>ОМС та </a:t>
            </a:r>
            <a:r>
              <a:rPr lang="uk-UA" sz="4400" b="0" i="0" dirty="0">
                <a:solidFill>
                  <a:srgbClr val="333333"/>
                </a:solidFill>
                <a:effectLst/>
                <a:latin typeface="Calibri" panose="020F0502020204030204" pitchFamily="34" charset="0"/>
                <a:cs typeface="Calibri" panose="020F0502020204030204" pitchFamily="34" charset="0"/>
              </a:rPr>
              <a:t>їхні посадові особи зобов'язані діяти лише </a:t>
            </a:r>
            <a:r>
              <a:rPr lang="uk-UA" sz="4400" i="0" dirty="0">
                <a:solidFill>
                  <a:srgbClr val="333333"/>
                </a:solidFill>
                <a:effectLst/>
                <a:latin typeface="Calibri" panose="020F0502020204030204" pitchFamily="34" charset="0"/>
                <a:cs typeface="Calibri" panose="020F0502020204030204" pitchFamily="34" charset="0"/>
              </a:rPr>
              <a:t>на підставі, в межах повноважень та у спосіб</a:t>
            </a:r>
            <a:r>
              <a:rPr lang="uk-UA" sz="4400" b="0" i="0" dirty="0">
                <a:solidFill>
                  <a:srgbClr val="333333"/>
                </a:solidFill>
                <a:effectLst/>
                <a:latin typeface="Calibri" panose="020F0502020204030204" pitchFamily="34" charset="0"/>
                <a:cs typeface="Calibri" panose="020F0502020204030204" pitchFamily="34" charset="0"/>
              </a:rPr>
              <a:t>, що передбачені Конституцією та законами України </a:t>
            </a:r>
          </a:p>
          <a:p>
            <a:r>
              <a:rPr lang="uk-UA" sz="4400" b="0" i="0" dirty="0">
                <a:solidFill>
                  <a:srgbClr val="333333"/>
                </a:solidFill>
                <a:effectLst/>
                <a:latin typeface="Calibri" panose="020F0502020204030204" pitchFamily="34" charset="0"/>
                <a:cs typeface="Calibri" panose="020F0502020204030204" pitchFamily="34" charset="0"/>
              </a:rPr>
              <a:t>(ч. 2 ст. 19 Конституції України</a:t>
            </a:r>
            <a:r>
              <a:rPr lang="ru-RU" sz="4400" b="0" i="0" dirty="0">
                <a:solidFill>
                  <a:srgbClr val="333333"/>
                </a:solidFill>
                <a:effectLst/>
                <a:latin typeface="Calibri" panose="020F0502020204030204" pitchFamily="34" charset="0"/>
                <a:cs typeface="Calibri" panose="020F0502020204030204" pitchFamily="34" charset="0"/>
              </a:rPr>
              <a:t>)</a:t>
            </a:r>
          </a:p>
          <a:p>
            <a:endParaRPr lang="ru-RU" sz="4400" b="0" i="0" dirty="0">
              <a:solidFill>
                <a:srgbClr val="333333"/>
              </a:solidFill>
              <a:effectLst/>
              <a:latin typeface="Calibri" panose="020F0502020204030204" pitchFamily="34" charset="0"/>
              <a:cs typeface="Calibri" panose="020F0502020204030204" pitchFamily="34" charset="0"/>
            </a:endParaRPr>
          </a:p>
          <a:p>
            <a:endParaRPr lang="ru-RU" sz="4400" b="0" dirty="0">
              <a:solidFill>
                <a:srgbClr val="333333"/>
              </a:solidFill>
              <a:latin typeface="Calibri" panose="020F0502020204030204" pitchFamily="34" charset="0"/>
              <a:cs typeface="Calibri" panose="020F0502020204030204" pitchFamily="34" charset="0"/>
            </a:endParaRPr>
          </a:p>
          <a:p>
            <a:endParaRPr lang="ru-RU" sz="4400" b="0" i="0" dirty="0">
              <a:solidFill>
                <a:srgbClr val="333333"/>
              </a:solidFill>
              <a:effectLst/>
              <a:latin typeface="Calibri" panose="020F0502020204030204" pitchFamily="34" charset="0"/>
              <a:cs typeface="Calibri" panose="020F0502020204030204" pitchFamily="34" charset="0"/>
            </a:endParaRPr>
          </a:p>
          <a:p>
            <a:endParaRPr lang="ru-RU" sz="4400" b="0" dirty="0">
              <a:solidFill>
                <a:srgbClr val="333333"/>
              </a:solidFill>
              <a:latin typeface="Calibri" panose="020F0502020204030204" pitchFamily="34" charset="0"/>
              <a:cs typeface="Calibri" panose="020F0502020204030204" pitchFamily="34" charset="0"/>
            </a:endParaRPr>
          </a:p>
          <a:p>
            <a:endParaRPr lang="ru-RU" sz="4400" b="0" i="0" dirty="0">
              <a:solidFill>
                <a:srgbClr val="333333"/>
              </a:solidFill>
              <a:effectLst/>
              <a:latin typeface="Calibri" panose="020F0502020204030204" pitchFamily="34" charset="0"/>
              <a:cs typeface="Calibri" panose="020F0502020204030204" pitchFamily="34" charset="0"/>
            </a:endParaRPr>
          </a:p>
          <a:p>
            <a:endParaRPr lang="ru-RU" sz="4400" b="0" dirty="0">
              <a:solidFill>
                <a:srgbClr val="333333"/>
              </a:solidFill>
              <a:latin typeface="Calibri" panose="020F0502020204030204" pitchFamily="34" charset="0"/>
              <a:cs typeface="Calibri" panose="020F0502020204030204" pitchFamily="34" charset="0"/>
            </a:endParaRPr>
          </a:p>
          <a:p>
            <a:endParaRPr lang="ru-RU" sz="4400" b="0" dirty="0">
              <a:solidFill>
                <a:srgbClr val="333333"/>
              </a:solidFill>
              <a:latin typeface="Calibri" panose="020F0502020204030204" pitchFamily="34" charset="0"/>
              <a:cs typeface="Calibri" panose="020F0502020204030204" pitchFamily="34" charset="0"/>
            </a:endParaRPr>
          </a:p>
          <a:p>
            <a:r>
              <a:rPr lang="uk-UA" sz="4400" b="0" i="0" dirty="0">
                <a:solidFill>
                  <a:srgbClr val="333333"/>
                </a:solidFill>
                <a:effectLst/>
                <a:latin typeface="Calibri" panose="020F0502020204030204" pitchFamily="34" charset="0"/>
                <a:cs typeface="Calibri" panose="020F0502020204030204" pitchFamily="34" charset="0"/>
              </a:rPr>
              <a:t>Аналогія закону та аналогія права не застосовується для визначення </a:t>
            </a:r>
            <a:r>
              <a:rPr lang="uk-UA" sz="4400" i="0" dirty="0">
                <a:solidFill>
                  <a:srgbClr val="333333"/>
                </a:solidFill>
                <a:effectLst/>
                <a:latin typeface="Calibri" panose="020F0502020204030204" pitchFamily="34" charset="0"/>
                <a:cs typeface="Calibri" panose="020F0502020204030204" pitchFamily="34" charset="0"/>
              </a:rPr>
              <a:t>підстав,</a:t>
            </a:r>
            <a:r>
              <a:rPr lang="uk-UA" sz="4400" b="0" i="0" dirty="0">
                <a:solidFill>
                  <a:srgbClr val="333333"/>
                </a:solidFill>
                <a:effectLst/>
                <a:latin typeface="Calibri" panose="020F0502020204030204" pitchFamily="34" charset="0"/>
                <a:cs typeface="Calibri" panose="020F0502020204030204" pitchFamily="34" charset="0"/>
              </a:rPr>
              <a:t> </a:t>
            </a:r>
            <a:r>
              <a:rPr lang="uk-UA" sz="4400" i="0" dirty="0">
                <a:solidFill>
                  <a:srgbClr val="333333"/>
                </a:solidFill>
                <a:effectLst/>
                <a:latin typeface="Calibri" panose="020F0502020204030204" pitchFamily="34" charset="0"/>
                <a:cs typeface="Calibri" panose="020F0502020204030204" pitchFamily="34" charset="0"/>
              </a:rPr>
              <a:t>меж повноважень та способу дій</a:t>
            </a:r>
            <a:r>
              <a:rPr lang="uk-UA" sz="4400" b="0" i="0" dirty="0">
                <a:solidFill>
                  <a:srgbClr val="333333"/>
                </a:solidFill>
                <a:effectLst/>
                <a:latin typeface="Calibri" panose="020F0502020204030204" pitchFamily="34" charset="0"/>
                <a:cs typeface="Calibri" panose="020F0502020204030204" pitchFamily="34" charset="0"/>
              </a:rPr>
              <a:t> органів державної влади та місцевого самоврядування </a:t>
            </a:r>
            <a:r>
              <a:rPr lang="ru-RU" sz="4400" b="0" dirty="0">
                <a:solidFill>
                  <a:srgbClr val="333333"/>
                </a:solidFill>
                <a:latin typeface="Calibri" panose="020F0502020204030204" pitchFamily="34" charset="0"/>
                <a:ea typeface="Calibri" panose="020F0502020204030204" pitchFamily="34" charset="0"/>
                <a:cs typeface="Calibri" panose="020F0502020204030204" pitchFamily="34" charset="0"/>
              </a:rPr>
              <a:t>(ч. 6 ст. 7 КАС </a:t>
            </a:r>
            <a:r>
              <a:rPr lang="ru-RU" sz="4400" b="0" dirty="0" err="1">
                <a:solidFill>
                  <a:srgbClr val="333333"/>
                </a:solidFill>
                <a:latin typeface="Calibri" panose="020F0502020204030204" pitchFamily="34" charset="0"/>
                <a:ea typeface="Calibri" panose="020F0502020204030204" pitchFamily="34" charset="0"/>
                <a:cs typeface="Calibri" panose="020F0502020204030204" pitchFamily="34" charset="0"/>
              </a:rPr>
              <a:t>України</a:t>
            </a:r>
            <a:r>
              <a:rPr lang="ru-RU" sz="4400" b="0" dirty="0">
                <a:solidFill>
                  <a:srgbClr val="333333"/>
                </a:solidFill>
                <a:latin typeface="Calibri" panose="020F0502020204030204" pitchFamily="34" charset="0"/>
                <a:ea typeface="Calibri" panose="020F0502020204030204" pitchFamily="34" charset="0"/>
                <a:cs typeface="Calibri" panose="020F0502020204030204" pitchFamily="34" charset="0"/>
              </a:rPr>
              <a:t>)</a:t>
            </a:r>
          </a:p>
        </p:txBody>
      </p:sp>
      <p:pic>
        <p:nvPicPr>
          <p:cNvPr id="3074" name="Picture 2" descr="З 19 червня на території Буштинської селищної ради заборонено!!! – Буштино">
            <a:extLst>
              <a:ext uri="{FF2B5EF4-FFF2-40B4-BE49-F238E27FC236}">
                <a16:creationId xmlns:a16="http://schemas.microsoft.com/office/drawing/2014/main" id="{58F8D12A-5BBA-A8BB-FC14-BF75ADE451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2397" y="5797054"/>
            <a:ext cx="3519193" cy="4223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92068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5000" y="3553207"/>
            <a:ext cx="23080408" cy="5028086"/>
          </a:xfrm>
        </p:spPr>
        <p:txBody>
          <a:bodyPr anchor="ctr">
            <a:normAutofit fontScale="90000"/>
          </a:bodyPr>
          <a:lstStyle/>
          <a:p>
            <a:pPr algn="just"/>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endParaRPr lang="en-US" sz="4400" b="1" dirty="0">
              <a:solidFill>
                <a:schemeClr val="accent1">
                  <a:lumMod val="50000"/>
                </a:schemeClr>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
          </p:nvPr>
        </p:nvSpPr>
        <p:spPr>
          <a:xfrm>
            <a:off x="0" y="3998315"/>
            <a:ext cx="24384000" cy="5028086"/>
          </a:xfrm>
        </p:spPr>
        <p:txBody>
          <a:bodyPr anchor="ctr">
            <a:noAutofit/>
          </a:bodyPr>
          <a:lstStyle/>
          <a:p>
            <a:r>
              <a:rPr lang="uk-UA" sz="4800" b="1" dirty="0">
                <a:solidFill>
                  <a:schemeClr val="tx1"/>
                </a:solidFill>
                <a:latin typeface="Calibri" panose="020F0502020204030204" pitchFamily="34" charset="0"/>
                <a:cs typeface="Calibri" panose="020F0502020204030204" pitchFamily="34" charset="0"/>
              </a:rPr>
              <a:t>Розгонимо трошки паніки?</a:t>
            </a:r>
          </a:p>
          <a:p>
            <a:r>
              <a:rPr lang="uk-UA" sz="4800" b="1" dirty="0">
                <a:solidFill>
                  <a:srgbClr val="FF0000"/>
                </a:solidFill>
                <a:latin typeface="Calibri" panose="020F0502020204030204" pitchFamily="34" charset="0"/>
                <a:cs typeface="Calibri" panose="020F0502020204030204" pitchFamily="34" charset="0"/>
              </a:rPr>
              <a:t>Чому мовчить законодавець?! Що робити?! Усе пропало?!</a:t>
            </a:r>
            <a:endParaRPr lang="en-US" sz="4800" b="1"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47097" y="459859"/>
            <a:ext cx="6631455"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59"/>
            <a:ext cx="7417619" cy="2870619"/>
          </a:xfrm>
          <a:prstGeom prst="rect">
            <a:avLst/>
          </a:prstGeom>
        </p:spPr>
      </p:pic>
    </p:spTree>
    <p:extLst>
      <p:ext uri="{BB962C8B-B14F-4D97-AF65-F5344CB8AC3E}">
        <p14:creationId xmlns:p14="http://schemas.microsoft.com/office/powerpoint/2010/main" val="32028798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5000" y="3553207"/>
            <a:ext cx="23080408" cy="5028086"/>
          </a:xfrm>
        </p:spPr>
        <p:txBody>
          <a:bodyPr anchor="ctr">
            <a:normAutofit fontScale="90000"/>
          </a:bodyPr>
          <a:lstStyle/>
          <a:p>
            <a:pPr algn="just"/>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endParaRPr lang="en-US" sz="4400" b="1" dirty="0">
              <a:solidFill>
                <a:schemeClr val="accent1">
                  <a:lumMod val="50000"/>
                </a:schemeClr>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
          </p:nvPr>
        </p:nvSpPr>
        <p:spPr>
          <a:xfrm>
            <a:off x="0" y="3998315"/>
            <a:ext cx="24384000" cy="5028086"/>
          </a:xfrm>
        </p:spPr>
        <p:txBody>
          <a:bodyPr anchor="ctr">
            <a:noAutofit/>
          </a:bodyPr>
          <a:lstStyle/>
          <a:p>
            <a:r>
              <a:rPr lang="uk-UA" sz="4800" b="1" dirty="0">
                <a:solidFill>
                  <a:schemeClr val="tx1"/>
                </a:solidFill>
                <a:latin typeface="Calibri" panose="020F0502020204030204" pitchFamily="34" charset="0"/>
                <a:cs typeface="Calibri" panose="020F0502020204030204" pitchFamily="34" charset="0"/>
              </a:rPr>
              <a:t>Загорнемо паніку назад:</a:t>
            </a:r>
          </a:p>
          <a:p>
            <a:r>
              <a:rPr lang="uk-UA" sz="4800" b="1" dirty="0">
                <a:solidFill>
                  <a:srgbClr val="00B050"/>
                </a:solidFill>
                <a:latin typeface="Calibri" panose="020F0502020204030204" pitchFamily="34" charset="0"/>
                <a:cs typeface="Calibri" panose="020F0502020204030204" pitchFamily="34" charset="0"/>
              </a:rPr>
              <a:t>Усі підстави для організації дистанційної роботи ОМС законодавець вже дав – </a:t>
            </a:r>
          </a:p>
          <a:p>
            <a:r>
              <a:rPr lang="uk-UA" sz="4800" b="1" dirty="0">
                <a:solidFill>
                  <a:srgbClr val="00B050"/>
                </a:solidFill>
                <a:latin typeface="Calibri" panose="020F0502020204030204" pitchFamily="34" charset="0"/>
                <a:cs typeface="Calibri" panose="020F0502020204030204" pitchFamily="34" charset="0"/>
              </a:rPr>
              <a:t>далі справа за вами</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47097" y="459859"/>
            <a:ext cx="6631455"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59"/>
            <a:ext cx="7417619" cy="2870619"/>
          </a:xfrm>
          <a:prstGeom prst="rect">
            <a:avLst/>
          </a:prstGeom>
        </p:spPr>
      </p:pic>
    </p:spTree>
    <p:extLst>
      <p:ext uri="{BB962C8B-B14F-4D97-AF65-F5344CB8AC3E}">
        <p14:creationId xmlns:p14="http://schemas.microsoft.com/office/powerpoint/2010/main" val="69617793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7544" y="14750"/>
            <a:ext cx="6631455"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59"/>
            <a:ext cx="7417619" cy="2870619"/>
          </a:xfrm>
          <a:prstGeom prst="rect">
            <a:avLst/>
          </a:prstGeom>
        </p:spPr>
      </p:pic>
      <p:sp>
        <p:nvSpPr>
          <p:cNvPr id="22" name="Title 2"/>
          <p:cNvSpPr>
            <a:spLocks noGrp="1"/>
          </p:cNvSpPr>
          <p:nvPr>
            <p:ph type="title"/>
          </p:nvPr>
        </p:nvSpPr>
        <p:spPr>
          <a:xfrm>
            <a:off x="2419300" y="2117723"/>
            <a:ext cx="19545399" cy="1838815"/>
          </a:xfrm>
        </p:spPr>
        <p:txBody>
          <a:bodyPr>
            <a:noAutofit/>
          </a:bodyPr>
          <a:lstStyle/>
          <a:p>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Повернемося до п. 11-1:</a:t>
            </a:r>
            <a:endParaRPr lang="en-US" sz="4800" b="1" dirty="0">
              <a:solidFill>
                <a:srgbClr val="C0000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E9662DA-C68E-B31C-CE2E-A13FE4DE4DB0}"/>
              </a:ext>
            </a:extLst>
          </p:cNvPr>
          <p:cNvSpPr txBox="1"/>
          <p:nvPr/>
        </p:nvSpPr>
        <p:spPr>
          <a:xfrm>
            <a:off x="2419299" y="4589742"/>
            <a:ext cx="19948331" cy="60016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uk-UA" sz="4800" b="0" i="0" dirty="0">
                <a:solidFill>
                  <a:srgbClr val="333333"/>
                </a:solidFill>
                <a:effectLst/>
                <a:latin typeface="Calibri" panose="020F0502020204030204" pitchFamily="34" charset="0"/>
                <a:cs typeface="Calibri" panose="020F0502020204030204" pitchFamily="34" charset="0"/>
              </a:rPr>
              <a:t>У період карантину до порядку денного дистанційних засідань ОМС та їхніх постійних комісій можуть включатися питання невідкладного внесення змін до місцевого бюджету, інші питання щодо невідкладних робіт з ліквідації наслідків надзвичайних ситуацій або якнайшвидшої ліквідації особливо тяжких надзвичайних ситуацій, </a:t>
            </a:r>
            <a:r>
              <a:rPr lang="uk-UA" sz="4800" b="0" i="0" dirty="0">
                <a:solidFill>
                  <a:schemeClr val="tx1"/>
                </a:solidFill>
                <a:effectLst/>
                <a:latin typeface="Calibri" panose="020F0502020204030204" pitchFamily="34" charset="0"/>
                <a:cs typeface="Calibri" panose="020F0502020204030204" pitchFamily="34" charset="0"/>
              </a:rPr>
              <a:t>спричинених спалахами, епідеміями та пандеміями, чи реалізації повноважень, пов’язаних з такими обставинами</a:t>
            </a:r>
            <a:r>
              <a:rPr lang="uk-UA" sz="4800" b="0" i="0" dirty="0">
                <a:solidFill>
                  <a:srgbClr val="333333"/>
                </a:solidFill>
                <a:effectLst/>
                <a:latin typeface="Calibri" panose="020F0502020204030204" pitchFamily="34" charset="0"/>
                <a:cs typeface="Calibri" panose="020F0502020204030204" pitchFamily="34" charset="0"/>
              </a:rPr>
              <a:t>, </a:t>
            </a:r>
            <a:r>
              <a:rPr lang="uk-UA" sz="4800" i="0" dirty="0">
                <a:solidFill>
                  <a:srgbClr val="C00000"/>
                </a:solidFill>
                <a:effectLst/>
                <a:latin typeface="Calibri" panose="020F0502020204030204" pitchFamily="34" charset="0"/>
                <a:cs typeface="Calibri" panose="020F0502020204030204" pitchFamily="34" charset="0"/>
              </a:rPr>
              <a:t>процедурні питання</a:t>
            </a:r>
            <a:endParaRPr lang="uk-UA" sz="4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a:r>
              <a:rPr lang="uk-UA" sz="4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uk-UA" sz="48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пп</a:t>
            </a:r>
            <a:r>
              <a:rPr lang="uk-UA" sz="4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 п. 11-1)</a:t>
            </a:r>
            <a:endParaRPr lang="ru-UA" sz="48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006206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7540" y="14750"/>
            <a:ext cx="6631455"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59"/>
            <a:ext cx="7417619" cy="2870619"/>
          </a:xfrm>
          <a:prstGeom prst="rect">
            <a:avLst/>
          </a:prstGeom>
        </p:spPr>
      </p:pic>
      <p:sp>
        <p:nvSpPr>
          <p:cNvPr id="22" name="Title 2"/>
          <p:cNvSpPr>
            <a:spLocks noGrp="1"/>
          </p:cNvSpPr>
          <p:nvPr>
            <p:ph type="title"/>
          </p:nvPr>
        </p:nvSpPr>
        <p:spPr>
          <a:xfrm>
            <a:off x="2419298" y="3013872"/>
            <a:ext cx="19545399" cy="761716"/>
          </a:xfrm>
        </p:spPr>
        <p:txBody>
          <a:bodyPr>
            <a:noAutofit/>
          </a:bodyPr>
          <a:lstStyle/>
          <a:p>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А це означає, що</a:t>
            </a:r>
            <a:endParaRPr lang="en-US" sz="4800" b="1" dirty="0">
              <a:solidFill>
                <a:srgbClr val="C0000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E9662DA-C68E-B31C-CE2E-A13FE4DE4DB0}"/>
              </a:ext>
            </a:extLst>
          </p:cNvPr>
          <p:cNvSpPr txBox="1"/>
          <p:nvPr/>
        </p:nvSpPr>
        <p:spPr>
          <a:xfrm>
            <a:off x="1922582" y="4572157"/>
            <a:ext cx="20538829" cy="57554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a:r>
              <a:rPr lang="uk-UA" sz="4600" b="0" dirty="0">
                <a:latin typeface="Calibri" panose="020F0502020204030204" pitchFamily="34" charset="0"/>
                <a:ea typeface="Calibri" panose="020F0502020204030204" pitchFamily="34" charset="0"/>
                <a:cs typeface="Calibri" panose="020F0502020204030204" pitchFamily="34" charset="0"/>
              </a:rPr>
              <a:t>к</a:t>
            </a:r>
            <a:r>
              <a:rPr lang="uk-UA" sz="4600" b="0" dirty="0">
                <a:effectLst/>
                <a:latin typeface="Calibri" panose="020F0502020204030204" pitchFamily="34" charset="0"/>
                <a:ea typeface="Calibri" panose="020F0502020204030204" pitchFamily="34" charset="0"/>
                <a:cs typeface="Calibri" panose="020F0502020204030204" pitchFamily="34" charset="0"/>
              </a:rPr>
              <a:t>ористуючись приписами п. 11-1 розділу </a:t>
            </a:r>
            <a:r>
              <a:rPr lang="en-US" sz="4600" b="0" dirty="0">
                <a:effectLst/>
                <a:latin typeface="Calibri" panose="020F0502020204030204" pitchFamily="34" charset="0"/>
                <a:ea typeface="Calibri" panose="020F0502020204030204" pitchFamily="34" charset="0"/>
                <a:cs typeface="Calibri" panose="020F0502020204030204" pitchFamily="34" charset="0"/>
              </a:rPr>
              <a:t>V</a:t>
            </a:r>
            <a:r>
              <a:rPr lang="uk-UA" sz="4600" b="0" dirty="0">
                <a:effectLst/>
                <a:latin typeface="Calibri" panose="020F0502020204030204" pitchFamily="34" charset="0"/>
                <a:ea typeface="Calibri" panose="020F0502020204030204" pitchFamily="34" charset="0"/>
                <a:cs typeface="Calibri" panose="020F0502020204030204" pitchFamily="34" charset="0"/>
              </a:rPr>
              <a:t> Закону № 280 </a:t>
            </a:r>
          </a:p>
          <a:p>
            <a:pPr marL="457200"/>
            <a:r>
              <a:rPr lang="uk-UA" sz="4600" b="0" dirty="0">
                <a:effectLst/>
                <a:latin typeface="Calibri" panose="020F0502020204030204" pitchFamily="34" charset="0"/>
                <a:ea typeface="Calibri" panose="020F0502020204030204" pitchFamily="34" charset="0"/>
                <a:cs typeface="Calibri" panose="020F0502020204030204" pitchFamily="34" charset="0"/>
              </a:rPr>
              <a:t>ви можете до 31.08.2022 р. </a:t>
            </a:r>
          </a:p>
          <a:p>
            <a:pPr marL="457200"/>
            <a:r>
              <a:rPr lang="uk-UA" sz="4600" b="0" dirty="0">
                <a:effectLst/>
                <a:latin typeface="Calibri" panose="020F0502020204030204" pitchFamily="34" charset="0"/>
                <a:ea typeface="Calibri" panose="020F0502020204030204" pitchFamily="34" charset="0"/>
                <a:cs typeface="Calibri" panose="020F0502020204030204" pitchFamily="34" charset="0"/>
              </a:rPr>
              <a:t>провести дистанційне засідання ради щодо процедурних питань, </a:t>
            </a:r>
          </a:p>
          <a:p>
            <a:pPr marL="457200"/>
            <a:r>
              <a:rPr lang="uk-UA" sz="4600" b="0" dirty="0">
                <a:effectLst/>
                <a:latin typeface="Calibri" panose="020F0502020204030204" pitchFamily="34" charset="0"/>
                <a:ea typeface="Calibri" panose="020F0502020204030204" pitchFamily="34" charset="0"/>
                <a:cs typeface="Calibri" panose="020F0502020204030204" pitchFamily="34" charset="0"/>
              </a:rPr>
              <a:t>яким </a:t>
            </a:r>
            <a:r>
              <a:rPr lang="uk-UA" sz="4600" b="0" dirty="0" err="1">
                <a:effectLst/>
                <a:latin typeface="Calibri" panose="020F0502020204030204" pitchFamily="34" charset="0"/>
                <a:ea typeface="Calibri" panose="020F0502020204030204" pitchFamily="34" charset="0"/>
                <a:cs typeface="Calibri" panose="020F0502020204030204" pitchFamily="34" charset="0"/>
              </a:rPr>
              <a:t>внести</a:t>
            </a:r>
            <a:r>
              <a:rPr lang="uk-UA" sz="4600" b="0" dirty="0">
                <a:effectLst/>
                <a:latin typeface="Calibri" panose="020F0502020204030204" pitchFamily="34" charset="0"/>
                <a:ea typeface="Calibri" panose="020F0502020204030204" pitchFamily="34" charset="0"/>
                <a:cs typeface="Calibri" panose="020F0502020204030204" pitchFamily="34" charset="0"/>
              </a:rPr>
              <a:t> зміни до регламенту ради, регламенту чи положення про виконавчий комітет, положень про постійні комісії, де визначити:</a:t>
            </a:r>
          </a:p>
          <a:p>
            <a:pPr marL="1371600" indent="-914400">
              <a:buAutoNum type="arabicParenR"/>
            </a:pPr>
            <a:r>
              <a:rPr lang="uk-UA" sz="4600" b="0" dirty="0">
                <a:solidFill>
                  <a:srgbClr val="C00000"/>
                </a:solidFill>
                <a:latin typeface="Calibri" panose="020F0502020204030204" pitchFamily="34" charset="0"/>
                <a:ea typeface="Calibri" panose="020F0502020204030204" pitchFamily="34" charset="0"/>
                <a:cs typeface="Calibri" panose="020F0502020204030204" pitchFamily="34" charset="0"/>
              </a:rPr>
              <a:t>порядок організації дистанційних засідань ОМС на період воєнного стану,</a:t>
            </a:r>
          </a:p>
          <a:p>
            <a:pPr marL="1371600" indent="-914400">
              <a:buAutoNum type="arabicParenR"/>
            </a:pPr>
            <a:r>
              <a:rPr lang="uk-UA" sz="4600" b="0" dirty="0">
                <a:solidFill>
                  <a:srgbClr val="C00000"/>
                </a:solidFill>
                <a:latin typeface="Calibri" panose="020F0502020204030204" pitchFamily="34" charset="0"/>
                <a:ea typeface="Calibri" panose="020F0502020204030204" pitchFamily="34" charset="0"/>
                <a:cs typeface="Calibri" panose="020F0502020204030204" pitchFamily="34" charset="0"/>
              </a:rPr>
              <a:t>о</a:t>
            </a:r>
            <a:r>
              <a:rPr lang="uk-UA" sz="4600" b="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собливості оприлюднення окремих категорій рішень ОМС в умовах війни,</a:t>
            </a:r>
          </a:p>
          <a:p>
            <a:pPr marL="1371600" indent="-914400">
              <a:buAutoNum type="arabicParenR"/>
            </a:pPr>
            <a:r>
              <a:rPr lang="uk-UA" sz="4600" b="0" dirty="0">
                <a:solidFill>
                  <a:srgbClr val="C00000"/>
                </a:solidFill>
                <a:latin typeface="Calibri" panose="020F0502020204030204" pitchFamily="34" charset="0"/>
                <a:ea typeface="Calibri" panose="020F0502020204030204" pitchFamily="34" charset="0"/>
                <a:cs typeface="Calibri" panose="020F0502020204030204" pitchFamily="34" charset="0"/>
              </a:rPr>
              <a:t>інші процедурні моменти, актуальні для вашої громади</a:t>
            </a:r>
            <a:endParaRPr lang="uk-UA" sz="4600" b="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667000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5000" y="3553207"/>
            <a:ext cx="23080408" cy="2706916"/>
          </a:xfrm>
        </p:spPr>
        <p:txBody>
          <a:bodyPr anchor="ctr">
            <a:normAutofit fontScale="90000"/>
          </a:bodyPr>
          <a:lstStyle/>
          <a:p>
            <a:pPr algn="just"/>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endParaRPr lang="en-US" sz="4400" b="1" dirty="0">
              <a:solidFill>
                <a:schemeClr val="accent1">
                  <a:lumMod val="50000"/>
                </a:schemeClr>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
          </p:nvPr>
        </p:nvSpPr>
        <p:spPr>
          <a:xfrm>
            <a:off x="0" y="3998315"/>
            <a:ext cx="24384000" cy="2870619"/>
          </a:xfrm>
        </p:spPr>
        <p:txBody>
          <a:bodyPr anchor="ctr">
            <a:noAutofit/>
          </a:bodyPr>
          <a:lstStyle/>
          <a:p>
            <a:r>
              <a:rPr lang="uk-UA" sz="4800" b="1" dirty="0">
                <a:solidFill>
                  <a:schemeClr val="tx1"/>
                </a:solidFill>
                <a:latin typeface="Calibri" panose="020F0502020204030204" pitchFamily="34" charset="0"/>
                <a:cs typeface="Calibri" panose="020F0502020204030204" pitchFamily="34" charset="0"/>
              </a:rPr>
              <a:t>А що, так можна?</a:t>
            </a:r>
            <a:endParaRPr lang="en-US" sz="4800" b="1" dirty="0">
              <a:solidFill>
                <a:schemeClr val="tx1"/>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47097" y="459859"/>
            <a:ext cx="6631455"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59"/>
            <a:ext cx="7417619" cy="2870619"/>
          </a:xfrm>
          <a:prstGeom prst="rect">
            <a:avLst/>
          </a:prstGeom>
        </p:spPr>
      </p:pic>
      <p:pic>
        <p:nvPicPr>
          <p:cNvPr id="4098" name="Picture 2" descr="Идеи на тему «Человечки 3D» (11) | презентация, вопросительный знак,  пиктограмма">
            <a:extLst>
              <a:ext uri="{FF2B5EF4-FFF2-40B4-BE49-F238E27FC236}">
                <a16:creationId xmlns:a16="http://schemas.microsoft.com/office/drawing/2014/main" id="{EB59F3A2-FF6E-58E2-6F05-A8E167023A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4274" y="6051932"/>
            <a:ext cx="4055452" cy="5404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27245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7540" y="14750"/>
            <a:ext cx="6631455"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59"/>
            <a:ext cx="7417619" cy="2870619"/>
          </a:xfrm>
          <a:prstGeom prst="rect">
            <a:avLst/>
          </a:prstGeom>
        </p:spPr>
      </p:pic>
      <p:sp>
        <p:nvSpPr>
          <p:cNvPr id="22" name="Title 2"/>
          <p:cNvSpPr>
            <a:spLocks noGrp="1"/>
          </p:cNvSpPr>
          <p:nvPr>
            <p:ph type="title"/>
          </p:nvPr>
        </p:nvSpPr>
        <p:spPr>
          <a:xfrm>
            <a:off x="2419296" y="2415995"/>
            <a:ext cx="19545399" cy="761716"/>
          </a:xfrm>
        </p:spPr>
        <p:txBody>
          <a:bodyPr>
            <a:noAutofit/>
          </a:bodyPr>
          <a:lstStyle/>
          <a:p>
            <a:r>
              <a:rPr lang="uk-UA" sz="4800" b="1" dirty="0">
                <a:solidFill>
                  <a:srgbClr val="00B050"/>
                </a:solidFill>
                <a:latin typeface="Calibri" panose="020F0502020204030204" pitchFamily="34" charset="0"/>
                <a:cs typeface="Calibri" panose="020F0502020204030204" pitchFamily="34" charset="0"/>
              </a:rPr>
              <a:t/>
            </a:r>
            <a:br>
              <a:rPr lang="uk-UA" sz="4800" b="1" dirty="0">
                <a:solidFill>
                  <a:srgbClr val="00B050"/>
                </a:solidFill>
                <a:latin typeface="Calibri" panose="020F0502020204030204" pitchFamily="34" charset="0"/>
                <a:cs typeface="Calibri" panose="020F0502020204030204" pitchFamily="34" charset="0"/>
              </a:rPr>
            </a:br>
            <a:r>
              <a:rPr lang="uk-UA" sz="4800" b="1" dirty="0">
                <a:solidFill>
                  <a:srgbClr val="00B050"/>
                </a:solidFill>
                <a:latin typeface="Calibri" panose="020F0502020204030204" pitchFamily="34" charset="0"/>
                <a:cs typeface="Calibri" panose="020F0502020204030204" pitchFamily="34" charset="0"/>
              </a:rPr>
              <a:t/>
            </a:r>
            <a:br>
              <a:rPr lang="uk-UA" sz="4800" b="1" dirty="0">
                <a:solidFill>
                  <a:srgbClr val="00B050"/>
                </a:solidFill>
                <a:latin typeface="Calibri" panose="020F0502020204030204" pitchFamily="34" charset="0"/>
                <a:cs typeface="Calibri" panose="020F0502020204030204" pitchFamily="34" charset="0"/>
              </a:rPr>
            </a:br>
            <a:r>
              <a:rPr lang="uk-UA" sz="4800" b="1" dirty="0">
                <a:solidFill>
                  <a:srgbClr val="00B050"/>
                </a:solidFill>
                <a:latin typeface="Calibri" panose="020F0502020204030204" pitchFamily="34" charset="0"/>
                <a:cs typeface="Calibri" panose="020F0502020204030204" pitchFamily="34" charset="0"/>
              </a:rPr>
              <a:t/>
            </a:r>
            <a:br>
              <a:rPr lang="uk-UA" sz="4800" b="1" dirty="0">
                <a:solidFill>
                  <a:srgbClr val="00B050"/>
                </a:solidFill>
                <a:latin typeface="Calibri" panose="020F0502020204030204" pitchFamily="34" charset="0"/>
                <a:cs typeface="Calibri" panose="020F0502020204030204" pitchFamily="34" charset="0"/>
              </a:rPr>
            </a:br>
            <a:r>
              <a:rPr lang="uk-UA" sz="4800" b="1" dirty="0">
                <a:solidFill>
                  <a:srgbClr val="00B050"/>
                </a:solidFill>
                <a:latin typeface="Calibri" panose="020F0502020204030204" pitchFamily="34" charset="0"/>
                <a:cs typeface="Calibri" panose="020F0502020204030204" pitchFamily="34" charset="0"/>
              </a:rPr>
              <a:t/>
            </a:r>
            <a:br>
              <a:rPr lang="uk-UA" sz="4800" b="1" dirty="0">
                <a:solidFill>
                  <a:srgbClr val="00B050"/>
                </a:solidFill>
                <a:latin typeface="Calibri" panose="020F0502020204030204" pitchFamily="34" charset="0"/>
                <a:cs typeface="Calibri" panose="020F0502020204030204" pitchFamily="34" charset="0"/>
              </a:rPr>
            </a:br>
            <a:r>
              <a:rPr lang="uk-UA" sz="4800" b="1" dirty="0">
                <a:solidFill>
                  <a:srgbClr val="00B050"/>
                </a:solidFill>
                <a:latin typeface="Calibri" panose="020F0502020204030204" pitchFamily="34" charset="0"/>
                <a:cs typeface="Calibri" panose="020F0502020204030204" pitchFamily="34" charset="0"/>
              </a:rPr>
              <a:t>ТАК</a:t>
            </a:r>
            <a:endParaRPr lang="en-US" sz="4800" b="1" dirty="0">
              <a:solidFill>
                <a:srgbClr val="00B05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E9662DA-C68E-B31C-CE2E-A13FE4DE4DB0}"/>
              </a:ext>
            </a:extLst>
          </p:cNvPr>
          <p:cNvSpPr txBox="1"/>
          <p:nvPr/>
        </p:nvSpPr>
        <p:spPr>
          <a:xfrm>
            <a:off x="1922580" y="3671815"/>
            <a:ext cx="20538829" cy="82176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a:r>
              <a:rPr lang="uk-UA" sz="4400" b="0" dirty="0">
                <a:latin typeface="Calibri" panose="020F0502020204030204" pitchFamily="34" charset="0"/>
                <a:ea typeface="Calibri" panose="020F0502020204030204" pitchFamily="34" charset="0"/>
                <a:cs typeface="Calibri" panose="020F0502020204030204" pitchFamily="34" charset="0"/>
              </a:rPr>
              <a:t>Закон № 280 встановлює лише загальні засади організації роботи ОМС. </a:t>
            </a:r>
          </a:p>
          <a:p>
            <a:pPr marL="457200"/>
            <a:r>
              <a:rPr lang="uk-UA" sz="4400" dirty="0">
                <a:solidFill>
                  <a:srgbClr val="C00000"/>
                </a:solidFill>
                <a:latin typeface="Calibri" panose="020F0502020204030204" pitchFamily="34" charset="0"/>
                <a:ea typeface="Calibri" panose="020F0502020204030204" pitchFamily="34" charset="0"/>
                <a:cs typeface="Calibri" panose="020F0502020204030204" pitchFamily="34" charset="0"/>
              </a:rPr>
              <a:t>Уся деталізація процедур</a:t>
            </a:r>
            <a:r>
              <a:rPr lang="uk-UA" sz="4400" b="0" dirty="0">
                <a:latin typeface="Calibri" panose="020F0502020204030204" pitchFamily="34" charset="0"/>
                <a:ea typeface="Calibri" panose="020F0502020204030204" pitchFamily="34" charset="0"/>
                <a:cs typeface="Calibri" panose="020F0502020204030204" pitchFamily="34" charset="0"/>
              </a:rPr>
              <a:t>, зокрема </a:t>
            </a:r>
            <a:r>
              <a:rPr lang="uk-UA" sz="4400" b="0" i="0" dirty="0">
                <a:solidFill>
                  <a:srgbClr val="333333"/>
                </a:solidFill>
                <a:effectLst/>
                <a:latin typeface="Calibri" panose="020F0502020204030204" pitchFamily="34" charset="0"/>
                <a:cs typeface="Calibri" panose="020F0502020204030204" pitchFamily="34" charset="0"/>
              </a:rPr>
              <a:t>скликання чергової та позачергової сесії ради, призначення пленарних засідань ради, підготовки і розгляду питань на пленарних засіданнях, прийняття рішень ради про затвердження порядку денного сесії та з інших процедурних питань, а також порядок роботи сесії згідно </a:t>
            </a:r>
            <a:r>
              <a:rPr lang="ru-RU" sz="4400" b="0" i="0" dirty="0">
                <a:solidFill>
                  <a:srgbClr val="333333"/>
                </a:solidFill>
                <a:effectLst/>
                <a:latin typeface="Calibri" panose="020F0502020204030204" pitchFamily="34" charset="0"/>
                <a:cs typeface="Calibri" panose="020F0502020204030204" pitchFamily="34" charset="0"/>
              </a:rPr>
              <a:t>з ч. 15 ст. 46 Закону № 280 </a:t>
            </a:r>
            <a:r>
              <a:rPr lang="uk-UA" sz="4400" i="0" dirty="0">
                <a:solidFill>
                  <a:srgbClr val="C00000"/>
                </a:solidFill>
                <a:effectLst/>
                <a:latin typeface="Calibri" panose="020F0502020204030204" pitchFamily="34" charset="0"/>
                <a:cs typeface="Calibri" panose="020F0502020204030204" pitchFamily="34" charset="0"/>
              </a:rPr>
              <a:t>визначається</a:t>
            </a:r>
            <a:r>
              <a:rPr lang="ru-RU" sz="4400" i="0" dirty="0">
                <a:solidFill>
                  <a:srgbClr val="C00000"/>
                </a:solidFill>
                <a:effectLst/>
                <a:latin typeface="Calibri" panose="020F0502020204030204" pitchFamily="34" charset="0"/>
                <a:cs typeface="Calibri" panose="020F0502020204030204" pitchFamily="34" charset="0"/>
              </a:rPr>
              <a:t> регламентом ради.</a:t>
            </a:r>
          </a:p>
          <a:p>
            <a:pPr marL="457200"/>
            <a:r>
              <a:rPr lang="ru-RU" sz="4400" dirty="0">
                <a:solidFill>
                  <a:srgbClr val="C00000"/>
                </a:solidFill>
                <a:latin typeface="Calibri" panose="020F0502020204030204" pitchFamily="34" charset="0"/>
                <a:ea typeface="Calibri" panose="020F0502020204030204" pitchFamily="34" charset="0"/>
                <a:cs typeface="Calibri" panose="020F0502020204030204" pitchFamily="34" charset="0"/>
              </a:rPr>
              <a:t>При </a:t>
            </a:r>
            <a:r>
              <a:rPr lang="uk-UA" sz="4400" dirty="0">
                <a:solidFill>
                  <a:srgbClr val="C00000"/>
                </a:solidFill>
                <a:latin typeface="Calibri" panose="020F0502020204030204" pitchFamily="34" charset="0"/>
                <a:ea typeface="Calibri" panose="020F0502020204030204" pitchFamily="34" charset="0"/>
                <a:cs typeface="Calibri" panose="020F0502020204030204" pitchFamily="34" charset="0"/>
              </a:rPr>
              <a:t>цьому</a:t>
            </a:r>
            <a:r>
              <a:rPr lang="ru-RU" sz="44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uk-UA" sz="4400" b="0" dirty="0">
                <a:solidFill>
                  <a:schemeClr val="tx1"/>
                </a:solidFill>
                <a:latin typeface="Calibri" panose="020F0502020204030204" pitchFamily="34" charset="0"/>
                <a:ea typeface="Calibri" panose="020F0502020204030204" pitchFamily="34" charset="0"/>
                <a:cs typeface="Calibri" panose="020F0502020204030204" pitchFamily="34" charset="0"/>
              </a:rPr>
              <a:t>закон говорить тільки про обов’язок організації засідань (у </a:t>
            </a:r>
            <a:r>
              <a:rPr lang="uk-UA" sz="4400" b="0" dirty="0" err="1">
                <a:solidFill>
                  <a:schemeClr val="tx1"/>
                </a:solidFill>
                <a:latin typeface="Calibri" panose="020F0502020204030204" pitchFamily="34" charset="0"/>
                <a:ea typeface="Calibri" panose="020F0502020204030204" pitchFamily="34" charset="0"/>
                <a:cs typeface="Calibri" panose="020F0502020204030204" pitchFamily="34" charset="0"/>
              </a:rPr>
              <a:t>т.ч</a:t>
            </a:r>
            <a:r>
              <a:rPr lang="uk-UA" sz="4400" b="0" dirty="0">
                <a:solidFill>
                  <a:schemeClr val="tx1"/>
                </a:solidFill>
                <a:latin typeface="Calibri" panose="020F0502020204030204" pitchFamily="34" charset="0"/>
                <a:ea typeface="Calibri" panose="020F0502020204030204" pitchFamily="34" charset="0"/>
                <a:cs typeface="Calibri" panose="020F0502020204030204" pitchFamily="34" charset="0"/>
              </a:rPr>
              <a:t>. виконкому, постійних комісій), але не обмежує формат їхньої роботи.</a:t>
            </a:r>
          </a:p>
          <a:p>
            <a:pPr marL="457200"/>
            <a:endParaRPr lang="uk-UA" sz="4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457200"/>
            <a:r>
              <a:rPr lang="uk-UA" sz="4400" dirty="0">
                <a:solidFill>
                  <a:srgbClr val="00B050"/>
                </a:solidFill>
                <a:latin typeface="Calibri" panose="020F0502020204030204" pitchFamily="34" charset="0"/>
                <a:ea typeface="Calibri" panose="020F0502020204030204" pitchFamily="34" charset="0"/>
                <a:cs typeface="Calibri" panose="020F0502020204030204" pitchFamily="34" charset="0"/>
              </a:rPr>
              <a:t>Тобто законодавець відповідно до Європейської хартії </a:t>
            </a:r>
          </a:p>
          <a:p>
            <a:pPr marL="457200"/>
            <a:r>
              <a:rPr lang="uk-UA" sz="4400" dirty="0">
                <a:solidFill>
                  <a:srgbClr val="00B050"/>
                </a:solidFill>
                <a:latin typeface="Calibri" panose="020F0502020204030204" pitchFamily="34" charset="0"/>
                <a:ea typeface="Calibri" panose="020F0502020204030204" pitchFamily="34" charset="0"/>
                <a:cs typeface="Calibri" panose="020F0502020204030204" pitchFamily="34" charset="0"/>
              </a:rPr>
              <a:t>дає ОМС дискреційні повноваження – право самим, власними нормативними актами визначати особливості їхньої діяльності</a:t>
            </a:r>
            <a:endParaRPr lang="uk-UA" sz="440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590815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5000" y="3553207"/>
            <a:ext cx="23080408" cy="2706916"/>
          </a:xfrm>
        </p:spPr>
        <p:txBody>
          <a:bodyPr anchor="ctr">
            <a:normAutofit fontScale="90000"/>
          </a:bodyPr>
          <a:lstStyle/>
          <a:p>
            <a:pPr algn="just"/>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endParaRPr lang="en-US" sz="4400" b="1" dirty="0">
              <a:solidFill>
                <a:schemeClr val="accent1">
                  <a:lumMod val="50000"/>
                </a:schemeClr>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
          </p:nvPr>
        </p:nvSpPr>
        <p:spPr>
          <a:xfrm>
            <a:off x="-16796" y="3108099"/>
            <a:ext cx="24384000" cy="2870619"/>
          </a:xfrm>
        </p:spPr>
        <p:txBody>
          <a:bodyPr anchor="ctr">
            <a:noAutofit/>
          </a:bodyPr>
          <a:lstStyle/>
          <a:p>
            <a:r>
              <a:rPr lang="uk-UA" sz="4800" b="1" dirty="0">
                <a:solidFill>
                  <a:schemeClr val="tx1"/>
                </a:solidFill>
                <a:latin typeface="Calibri" panose="020F0502020204030204" pitchFamily="34" charset="0"/>
                <a:cs typeface="Calibri" panose="020F0502020204030204" pitchFamily="34" charset="0"/>
              </a:rPr>
              <a:t>Як це організувати?</a:t>
            </a:r>
            <a:endParaRPr lang="en-US" sz="4800" b="1" dirty="0">
              <a:solidFill>
                <a:schemeClr val="tx1"/>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47097" y="459859"/>
            <a:ext cx="6631455"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59"/>
            <a:ext cx="7417619" cy="2870619"/>
          </a:xfrm>
          <a:prstGeom prst="rect">
            <a:avLst/>
          </a:prstGeom>
        </p:spPr>
      </p:pic>
      <p:pic>
        <p:nvPicPr>
          <p:cNvPr id="5128" name="Picture 8" descr="Человечек для оформления презентации - Всем учителям">
            <a:extLst>
              <a:ext uri="{FF2B5EF4-FFF2-40B4-BE49-F238E27FC236}">
                <a16:creationId xmlns:a16="http://schemas.microsoft.com/office/drawing/2014/main" id="{7C079E1F-21F2-61CF-D257-4B48834D3F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4314" y="5978718"/>
            <a:ext cx="4835372" cy="4672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66787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7540" y="14750"/>
            <a:ext cx="6631455"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59"/>
            <a:ext cx="7417619" cy="2870619"/>
          </a:xfrm>
          <a:prstGeom prst="rect">
            <a:avLst/>
          </a:prstGeom>
        </p:spPr>
      </p:pic>
      <p:sp>
        <p:nvSpPr>
          <p:cNvPr id="22" name="Title 2"/>
          <p:cNvSpPr>
            <a:spLocks noGrp="1"/>
          </p:cNvSpPr>
          <p:nvPr>
            <p:ph type="title"/>
          </p:nvPr>
        </p:nvSpPr>
        <p:spPr>
          <a:xfrm>
            <a:off x="2419300" y="2739810"/>
            <a:ext cx="19545399" cy="761716"/>
          </a:xfrm>
        </p:spPr>
        <p:txBody>
          <a:bodyPr>
            <a:noAutofit/>
          </a:bodyPr>
          <a:lstStyle/>
          <a:p>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Можливо лише до 31.08.2022 р.:</a:t>
            </a:r>
            <a:endParaRPr lang="en-US" sz="4800" b="1" dirty="0">
              <a:solidFill>
                <a:srgbClr val="C00000"/>
              </a:solidFill>
              <a:latin typeface="Calibri" panose="020F0502020204030204" pitchFamily="34" charset="0"/>
              <a:cs typeface="Calibri" panose="020F0502020204030204" pitchFamily="34" charset="0"/>
            </a:endParaRPr>
          </a:p>
        </p:txBody>
      </p:sp>
      <p:graphicFrame>
        <p:nvGraphicFramePr>
          <p:cNvPr id="6" name="Таблиця 10">
            <a:extLst>
              <a:ext uri="{FF2B5EF4-FFF2-40B4-BE49-F238E27FC236}">
                <a16:creationId xmlns:a16="http://schemas.microsoft.com/office/drawing/2014/main" id="{9BAE997B-A8F5-E697-E990-7D801D3D0490}"/>
              </a:ext>
            </a:extLst>
          </p:cNvPr>
          <p:cNvGraphicFramePr>
            <a:graphicFrameLocks noGrp="1"/>
          </p:cNvGraphicFramePr>
          <p:nvPr>
            <p:extLst>
              <p:ext uri="{D42A27DB-BD31-4B8C-83A1-F6EECF244321}">
                <p14:modId xmlns:p14="http://schemas.microsoft.com/office/powerpoint/2010/main" val="1146774651"/>
              </p:ext>
            </p:extLst>
          </p:nvPr>
        </p:nvGraphicFramePr>
        <p:xfrm>
          <a:off x="1503428" y="3672574"/>
          <a:ext cx="21697462" cy="9052560"/>
        </p:xfrm>
        <a:graphic>
          <a:graphicData uri="http://schemas.openxmlformats.org/drawingml/2006/table">
            <a:tbl>
              <a:tblPr firstRow="1" bandRow="1">
                <a:tableStyleId>{5940675A-B579-460E-94D1-54222C63F5DA}</a:tableStyleId>
              </a:tblPr>
              <a:tblGrid>
                <a:gridCol w="2206926">
                  <a:extLst>
                    <a:ext uri="{9D8B030D-6E8A-4147-A177-3AD203B41FA5}">
                      <a16:colId xmlns:a16="http://schemas.microsoft.com/office/drawing/2014/main" val="1835002490"/>
                    </a:ext>
                  </a:extLst>
                </a:gridCol>
                <a:gridCol w="19490536">
                  <a:extLst>
                    <a:ext uri="{9D8B030D-6E8A-4147-A177-3AD203B41FA5}">
                      <a16:colId xmlns:a16="http://schemas.microsoft.com/office/drawing/2014/main" val="2853952417"/>
                    </a:ext>
                  </a:extLst>
                </a:gridCol>
              </a:tblGrid>
              <a:tr h="2208509">
                <a:tc>
                  <a:txBody>
                    <a:bodyPr/>
                    <a:lstStyle/>
                    <a:p>
                      <a:r>
                        <a:rPr lang="uk-UA" sz="3600" dirty="0">
                          <a:latin typeface="Calibri" panose="020F0502020204030204" pitchFamily="34" charset="0"/>
                          <a:cs typeface="Calibri" panose="020F0502020204030204" pitchFamily="34" charset="0"/>
                        </a:rPr>
                        <a:t>Крок 1</a:t>
                      </a:r>
                      <a:endParaRPr lang="ru-UA" sz="3600" dirty="0">
                        <a:latin typeface="Calibri" panose="020F0502020204030204" pitchFamily="34" charset="0"/>
                        <a:cs typeface="Calibri" panose="020F0502020204030204" pitchFamily="34" charset="0"/>
                      </a:endParaRPr>
                    </a:p>
                  </a:txBody>
                  <a:tcPr/>
                </a:tc>
                <a:tc>
                  <a:txBody>
                    <a:bodyPr/>
                    <a:lstStyle/>
                    <a:p>
                      <a:r>
                        <a:rPr lang="uk-UA" sz="3600" dirty="0">
                          <a:latin typeface="Calibri" panose="020F0502020204030204" pitchFamily="34" charset="0"/>
                          <a:cs typeface="Calibri" panose="020F0502020204030204" pitchFamily="34" charset="0"/>
                        </a:rPr>
                        <a:t>Сільський, селищний, міський голова (особа, що виконує його повноваження) дає доручення відповідним ОМС або фахівцям розробити проекти змін до регламентів (положень). У випадку з постійними комісіями – ініціативу доцільно узгодити з головами комісій (якщо вони самі не є ініціаторами змін)</a:t>
                      </a:r>
                      <a:endParaRPr lang="ru-UA" sz="3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91248973"/>
                  </a:ext>
                </a:extLst>
              </a:tr>
              <a:tr h="4328677">
                <a:tc>
                  <a:txBody>
                    <a:bodyPr/>
                    <a:lstStyle/>
                    <a:p>
                      <a:r>
                        <a:rPr lang="uk-UA" sz="3600" dirty="0">
                          <a:latin typeface="Calibri" panose="020F0502020204030204" pitchFamily="34" charset="0"/>
                          <a:cs typeface="Calibri" panose="020F0502020204030204" pitchFamily="34" charset="0"/>
                        </a:rPr>
                        <a:t>Крок 2</a:t>
                      </a:r>
                      <a:endParaRPr lang="ru-UA" sz="3600" dirty="0">
                        <a:latin typeface="Calibri" panose="020F0502020204030204" pitchFamily="34" charset="0"/>
                        <a:cs typeface="Calibri" panose="020F0502020204030204" pitchFamily="34" charset="0"/>
                      </a:endParaRPr>
                    </a:p>
                  </a:txBody>
                  <a:tcPr/>
                </a:tc>
                <a:tc>
                  <a:txBody>
                    <a:bodyPr/>
                    <a:lstStyle/>
                    <a:p>
                      <a:r>
                        <a:rPr lang="uk-UA" sz="36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Користуючись приписами </a:t>
                      </a:r>
                      <a:r>
                        <a:rPr lang="uk-UA" sz="3600" b="0" i="0" u="none" strike="noStrike" cap="none" spc="0" baseline="0" dirty="0" err="1">
                          <a:ln>
                            <a:noFill/>
                          </a:ln>
                          <a:solidFill>
                            <a:schemeClr val="tx1"/>
                          </a:solidFill>
                          <a:effectLst/>
                          <a:uFillTx/>
                          <a:latin typeface="Calibri" panose="020F0502020204030204" pitchFamily="34" charset="0"/>
                          <a:ea typeface="+mn-ea"/>
                          <a:cs typeface="Calibri" panose="020F0502020204030204" pitchFamily="34" charset="0"/>
                          <a:sym typeface="Helvetica Neue Light"/>
                        </a:rPr>
                        <a:t>пп</a:t>
                      </a:r>
                      <a:r>
                        <a:rPr lang="uk-UA" sz="36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 4 п. 11-1 </a:t>
                      </a:r>
                      <a:r>
                        <a:rPr lang="uk-UA" sz="3600" b="0" dirty="0">
                          <a:effectLst/>
                          <a:latin typeface="Calibri" panose="020F0502020204030204" pitchFamily="34" charset="0"/>
                          <a:ea typeface="Calibri" panose="020F0502020204030204" pitchFamily="34" charset="0"/>
                          <a:cs typeface="Calibri" panose="020F0502020204030204" pitchFamily="34" charset="0"/>
                        </a:rPr>
                        <a:t>розділу </a:t>
                      </a:r>
                      <a:r>
                        <a:rPr lang="en-US" sz="3600" b="0" dirty="0">
                          <a:effectLst/>
                          <a:latin typeface="Calibri" panose="020F0502020204030204" pitchFamily="34" charset="0"/>
                          <a:ea typeface="Calibri" panose="020F0502020204030204" pitchFamily="34" charset="0"/>
                          <a:cs typeface="Calibri" panose="020F0502020204030204" pitchFamily="34" charset="0"/>
                        </a:rPr>
                        <a:t>V</a:t>
                      </a:r>
                      <a:r>
                        <a:rPr lang="uk-UA" sz="3600" b="0" dirty="0">
                          <a:effectLst/>
                          <a:latin typeface="Calibri" panose="020F0502020204030204" pitchFamily="34" charset="0"/>
                          <a:ea typeface="Calibri" panose="020F0502020204030204" pitchFamily="34" charset="0"/>
                          <a:cs typeface="Calibri" panose="020F0502020204030204" pitchFamily="34" charset="0"/>
                        </a:rPr>
                        <a:t> Закону № 280 голова громади (секретар, депутати, голови відповідних комісій) </a:t>
                      </a:r>
                      <a:r>
                        <a:rPr lang="uk-UA" sz="3600" b="0" dirty="0" err="1">
                          <a:effectLst/>
                          <a:latin typeface="Calibri" panose="020F0502020204030204" pitchFamily="34" charset="0"/>
                          <a:ea typeface="Calibri" panose="020F0502020204030204" pitchFamily="34" charset="0"/>
                          <a:cs typeface="Calibri" panose="020F0502020204030204" pitchFamily="34" charset="0"/>
                        </a:rPr>
                        <a:t>скликає</a:t>
                      </a:r>
                      <a:r>
                        <a:rPr lang="uk-UA" sz="3600" b="0" dirty="0">
                          <a:effectLst/>
                          <a:latin typeface="Calibri" panose="020F0502020204030204" pitchFamily="34" charset="0"/>
                          <a:ea typeface="Calibri" panose="020F0502020204030204" pitchFamily="34" charset="0"/>
                          <a:cs typeface="Calibri" panose="020F0502020204030204" pitchFamily="34" charset="0"/>
                        </a:rPr>
                        <a:t> дистанційне засідання місцевої ради з процедурних питань. </a:t>
                      </a:r>
                    </a:p>
                    <a:p>
                      <a:r>
                        <a:rPr lang="uk-UA" sz="3600" b="1" dirty="0">
                          <a:effectLst/>
                          <a:latin typeface="Calibri" panose="020F0502020204030204" pitchFamily="34" charset="0"/>
                          <a:ea typeface="Calibri" panose="020F0502020204030204" pitchFamily="34" charset="0"/>
                          <a:cs typeface="Calibri" panose="020F0502020204030204" pitchFamily="34" charset="0"/>
                        </a:rPr>
                        <a:t>Важливо:</a:t>
                      </a:r>
                      <a:r>
                        <a:rPr lang="uk-UA" sz="3600" b="0" dirty="0">
                          <a:effectLst/>
                          <a:latin typeface="Calibri" panose="020F0502020204030204" pitchFamily="34" charset="0"/>
                          <a:ea typeface="Calibri" panose="020F0502020204030204" pitchFamily="34" charset="0"/>
                          <a:cs typeface="Calibri" panose="020F0502020204030204" pitchFamily="34" charset="0"/>
                        </a:rPr>
                        <a:t> Якщо ви вносили у свій регламент зміни, які передбачали особливості проведення дистанційних засідань в умовах пандемії, дистанційне засідання організовується за цими правилами. Якщо ви таких змін не вносили – п</a:t>
                      </a:r>
                      <a:r>
                        <a:rPr lang="uk-UA" sz="3600" b="0" i="0" u="none" strike="noStrike" cap="none" spc="0" baseline="0" noProof="0" dirty="0" err="1">
                          <a:ln>
                            <a:noFill/>
                          </a:ln>
                          <a:solidFill>
                            <a:schemeClr val="tx1"/>
                          </a:solidFill>
                          <a:effectLst/>
                          <a:uFillTx/>
                          <a:latin typeface="Calibri" panose="020F0502020204030204" pitchFamily="34" charset="0"/>
                          <a:ea typeface="+mn-ea"/>
                          <a:cs typeface="Calibri" panose="020F0502020204030204" pitchFamily="34" charset="0"/>
                          <a:sym typeface="Helvetica Neue Light"/>
                        </a:rPr>
                        <a:t>орядок</a:t>
                      </a:r>
                      <a:r>
                        <a:rPr lang="uk-UA" sz="3600" b="0" i="0" u="none" strike="noStrike" cap="none" spc="0" baseline="0" noProof="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 проведення такого засідання визначається сільським, селищним, міським головою (особою, яка виконує ці повноваження чи головує на засіданні колегіального органу) згідно з </a:t>
                      </a:r>
                      <a:r>
                        <a:rPr lang="uk-UA" sz="3600" b="0" i="0" u="none" strike="noStrike" cap="none" spc="0" baseline="0" noProof="0" dirty="0" err="1">
                          <a:ln>
                            <a:noFill/>
                          </a:ln>
                          <a:solidFill>
                            <a:schemeClr val="tx1"/>
                          </a:solidFill>
                          <a:effectLst/>
                          <a:uFillTx/>
                          <a:latin typeface="Calibri" panose="020F0502020204030204" pitchFamily="34" charset="0"/>
                          <a:ea typeface="+mn-ea"/>
                          <a:cs typeface="Calibri" panose="020F0502020204030204" pitchFamily="34" charset="0"/>
                          <a:sym typeface="Helvetica Neue Light"/>
                        </a:rPr>
                        <a:t>пп</a:t>
                      </a:r>
                      <a:r>
                        <a:rPr lang="uk-UA" sz="3600" b="0" i="0" u="none" strike="noStrike" cap="none" spc="0" baseline="0" noProof="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 2 </a:t>
                      </a:r>
                      <a:r>
                        <a:rPr lang="uk-UA" sz="36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п. 11-1 </a:t>
                      </a:r>
                      <a:r>
                        <a:rPr lang="uk-UA" sz="3600" b="0" dirty="0">
                          <a:effectLst/>
                          <a:latin typeface="Calibri" panose="020F0502020204030204" pitchFamily="34" charset="0"/>
                          <a:ea typeface="Calibri" panose="020F0502020204030204" pitchFamily="34" charset="0"/>
                          <a:cs typeface="Calibri" panose="020F0502020204030204" pitchFamily="34" charset="0"/>
                        </a:rPr>
                        <a:t>розділу </a:t>
                      </a:r>
                      <a:r>
                        <a:rPr lang="en-US" sz="3600" b="0" dirty="0">
                          <a:effectLst/>
                          <a:latin typeface="Calibri" panose="020F0502020204030204" pitchFamily="34" charset="0"/>
                          <a:ea typeface="Calibri" panose="020F0502020204030204" pitchFamily="34" charset="0"/>
                          <a:cs typeface="Calibri" panose="020F0502020204030204" pitchFamily="34" charset="0"/>
                        </a:rPr>
                        <a:t>V</a:t>
                      </a:r>
                      <a:r>
                        <a:rPr lang="uk-UA" sz="3600" b="0" dirty="0">
                          <a:effectLst/>
                          <a:latin typeface="Calibri" panose="020F0502020204030204" pitchFamily="34" charset="0"/>
                          <a:ea typeface="Calibri" panose="020F0502020204030204" pitchFamily="34" charset="0"/>
                          <a:cs typeface="Calibri" panose="020F0502020204030204" pitchFamily="34" charset="0"/>
                        </a:rPr>
                        <a:t> Закону № 280.</a:t>
                      </a:r>
                      <a:endParaRPr lang="uk-UA" sz="36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79151090"/>
                  </a:ext>
                </a:extLst>
              </a:tr>
              <a:tr h="2151451">
                <a:tc>
                  <a:txBody>
                    <a:bodyPr/>
                    <a:lstStyle/>
                    <a:p>
                      <a:r>
                        <a:rPr lang="uk-UA" sz="3600" dirty="0">
                          <a:latin typeface="Calibri" panose="020F0502020204030204" pitchFamily="34" charset="0"/>
                          <a:cs typeface="Calibri" panose="020F0502020204030204" pitchFamily="34" charset="0"/>
                        </a:rPr>
                        <a:t>Крок 3</a:t>
                      </a:r>
                      <a:endParaRPr lang="ru-UA" sz="3600" dirty="0">
                        <a:latin typeface="Calibri" panose="020F0502020204030204" pitchFamily="34" charset="0"/>
                        <a:cs typeface="Calibri" panose="020F0502020204030204" pitchFamily="34" charset="0"/>
                      </a:endParaRPr>
                    </a:p>
                  </a:txBody>
                  <a:tcPr/>
                </a:tc>
                <a:tc>
                  <a:txBody>
                    <a:bodyPr/>
                    <a:lstStyle/>
                    <a:p>
                      <a:r>
                        <a:rPr lang="uk-UA" sz="3600" noProof="0" dirty="0">
                          <a:latin typeface="Calibri" panose="020F0502020204030204" pitchFamily="34" charset="0"/>
                          <a:cs typeface="Calibri" panose="020F0502020204030204" pitchFamily="34" charset="0"/>
                        </a:rPr>
                        <a:t>Ви проводите дистанційне засідання, де затверджуєте зміни у регламент ради, регламент чи порядок діяльності виконкому, та, за потреби – порядок роботи (положення) постійних комісій.</a:t>
                      </a:r>
                    </a:p>
                    <a:p>
                      <a:r>
                        <a:rPr lang="uk-UA" sz="3600" b="1" noProof="0" dirty="0">
                          <a:latin typeface="Calibri" panose="020F0502020204030204" pitchFamily="34" charset="0"/>
                          <a:cs typeface="Calibri" panose="020F0502020204030204" pitchFamily="34" charset="0"/>
                        </a:rPr>
                        <a:t>Важливо:</a:t>
                      </a:r>
                      <a:r>
                        <a:rPr lang="uk-UA" sz="3600" noProof="0" dirty="0">
                          <a:latin typeface="Calibri" panose="020F0502020204030204" pitchFamily="34" charset="0"/>
                          <a:cs typeface="Calibri" panose="020F0502020204030204" pitchFamily="34" charset="0"/>
                        </a:rPr>
                        <a:t> </a:t>
                      </a:r>
                      <a:r>
                        <a:rPr lang="uk-UA" sz="3600" b="1" noProof="0" dirty="0">
                          <a:solidFill>
                            <a:srgbClr val="C00000"/>
                          </a:solidFill>
                          <a:latin typeface="Calibri" panose="020F0502020204030204" pitchFamily="34" charset="0"/>
                          <a:cs typeface="Calibri" panose="020F0502020204030204" pitchFamily="34" charset="0"/>
                        </a:rPr>
                        <a:t>На цьому пленарному засіданні інших питань</a:t>
                      </a:r>
                      <a:r>
                        <a:rPr lang="uk-UA" sz="3600" noProof="0" dirty="0">
                          <a:latin typeface="Calibri" panose="020F0502020204030204" pitchFamily="34" charset="0"/>
                          <a:cs typeface="Calibri" panose="020F0502020204030204" pitchFamily="34" charset="0"/>
                        </a:rPr>
                        <a:t>, що не охоплюються п. 4 </a:t>
                      </a:r>
                      <a:r>
                        <a:rPr lang="uk-UA" sz="36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п. 11-1 </a:t>
                      </a:r>
                      <a:r>
                        <a:rPr lang="uk-UA" sz="3600" b="0" dirty="0">
                          <a:effectLst/>
                          <a:latin typeface="Calibri" panose="020F0502020204030204" pitchFamily="34" charset="0"/>
                          <a:ea typeface="Calibri" panose="020F0502020204030204" pitchFamily="34" charset="0"/>
                          <a:cs typeface="Calibri" panose="020F0502020204030204" pitchFamily="34" charset="0"/>
                        </a:rPr>
                        <a:t>розділу </a:t>
                      </a:r>
                      <a:r>
                        <a:rPr lang="en-US" sz="3600" b="0" dirty="0">
                          <a:effectLst/>
                          <a:latin typeface="Calibri" panose="020F0502020204030204" pitchFamily="34" charset="0"/>
                          <a:ea typeface="Calibri" panose="020F0502020204030204" pitchFamily="34" charset="0"/>
                          <a:cs typeface="Calibri" panose="020F0502020204030204" pitchFamily="34" charset="0"/>
                        </a:rPr>
                        <a:t>V</a:t>
                      </a:r>
                      <a:r>
                        <a:rPr lang="uk-UA" sz="3600" b="0" dirty="0">
                          <a:effectLst/>
                          <a:latin typeface="Calibri" panose="020F0502020204030204" pitchFamily="34" charset="0"/>
                          <a:ea typeface="Calibri" panose="020F0502020204030204" pitchFamily="34" charset="0"/>
                          <a:cs typeface="Calibri" panose="020F0502020204030204" pitchFamily="34" charset="0"/>
                        </a:rPr>
                        <a:t> Закону № 280, </a:t>
                      </a:r>
                      <a:r>
                        <a:rPr lang="uk-UA" sz="3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ви не розглядаєте</a:t>
                      </a:r>
                      <a:endParaRPr lang="uk-UA" sz="3600" b="1" noProof="0" dirty="0">
                        <a:solidFill>
                          <a:srgbClr val="C0000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59233038"/>
                  </a:ext>
                </a:extLst>
              </a:tr>
            </a:tbl>
          </a:graphicData>
        </a:graphic>
      </p:graphicFrame>
    </p:spTree>
    <p:extLst>
      <p:ext uri="{BB962C8B-B14F-4D97-AF65-F5344CB8AC3E}">
        <p14:creationId xmlns:p14="http://schemas.microsoft.com/office/powerpoint/2010/main" val="20640997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5000" y="3553206"/>
            <a:ext cx="23080408" cy="6135329"/>
          </a:xfrm>
        </p:spPr>
        <p:txBody>
          <a:bodyPr>
            <a:normAutofit fontScale="90000"/>
          </a:bodyPr>
          <a:lstStyle/>
          <a:p>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sz="5300" b="1" dirty="0">
                <a:solidFill>
                  <a:srgbClr val="002060"/>
                </a:solidFill>
                <a:latin typeface="Arial" panose="020B0604020202020204" pitchFamily="34" charset="0"/>
                <a:cs typeface="Arial" panose="020B0604020202020204" pitchFamily="34" charset="0"/>
              </a:rPr>
              <a:t>Зустріч/тренінг відбувається у рамках Програми «Децентралізація приносить кращі результати та ефективність» (DOBRE), що виконується міжнародною організацією Глобал Ком’юнітіз (</a:t>
            </a:r>
            <a:r>
              <a:rPr lang="uk-UA" sz="5300" b="1" dirty="0" err="1">
                <a:solidFill>
                  <a:srgbClr val="002060"/>
                </a:solidFill>
                <a:latin typeface="Arial" panose="020B0604020202020204" pitchFamily="34" charset="0"/>
                <a:cs typeface="Arial" panose="020B0604020202020204" pitchFamily="34" charset="0"/>
              </a:rPr>
              <a:t>Global</a:t>
            </a:r>
            <a:r>
              <a:rPr lang="uk-UA" sz="5300" b="1" dirty="0">
                <a:solidFill>
                  <a:srgbClr val="002060"/>
                </a:solidFill>
                <a:latin typeface="Arial" panose="020B0604020202020204" pitchFamily="34" charset="0"/>
                <a:cs typeface="Arial" panose="020B0604020202020204" pitchFamily="34" charset="0"/>
              </a:rPr>
              <a:t> </a:t>
            </a:r>
            <a:r>
              <a:rPr lang="uk-UA" sz="5300" b="1" dirty="0" err="1">
                <a:solidFill>
                  <a:srgbClr val="002060"/>
                </a:solidFill>
                <a:latin typeface="Arial" panose="020B0604020202020204" pitchFamily="34" charset="0"/>
                <a:cs typeface="Arial" panose="020B0604020202020204" pitchFamily="34" charset="0"/>
              </a:rPr>
              <a:t>Communities</a:t>
            </a:r>
            <a:r>
              <a:rPr lang="uk-UA" sz="5300" b="1" dirty="0">
                <a:solidFill>
                  <a:srgbClr val="002060"/>
                </a:solidFill>
                <a:latin typeface="Arial" panose="020B0604020202020204" pitchFamily="34" charset="0"/>
                <a:cs typeface="Arial" panose="020B0604020202020204" pitchFamily="34" charset="0"/>
              </a:rPr>
              <a:t>) та фінансується Агентством США з міжнародного розвитку (USAID).</a:t>
            </a:r>
            <a:r>
              <a:rPr lang="uk-UA" sz="5300" b="1" dirty="0">
                <a:solidFill>
                  <a:srgbClr val="002060"/>
                </a:solidFill>
              </a:rPr>
              <a:t> </a:t>
            </a:r>
            <a:r>
              <a:rPr lang="en-US" sz="5300" b="1" dirty="0">
                <a:solidFill>
                  <a:srgbClr val="002060"/>
                </a:solidFill>
              </a:rPr>
              <a:t/>
            </a:r>
            <a:br>
              <a:rPr lang="en-US" sz="5300" b="1" dirty="0">
                <a:solidFill>
                  <a:srgbClr val="002060"/>
                </a:solidFill>
              </a:rPr>
            </a:br>
            <a:r>
              <a:rPr lang="uk-UA" sz="5300" dirty="0">
                <a:solidFill>
                  <a:schemeClr val="accent1">
                    <a:lumMod val="50000"/>
                  </a:schemeClr>
                </a:solidFill>
                <a:latin typeface="Arial" panose="020B0604020202020204" pitchFamily="34" charset="0"/>
                <a:cs typeface="Arial" panose="020B0604020202020204" pitchFamily="34" charset="0"/>
              </a:rPr>
              <a:t/>
            </a:r>
            <a:br>
              <a:rPr lang="uk-UA" sz="5300" dirty="0">
                <a:solidFill>
                  <a:schemeClr val="accent1">
                    <a:lumMod val="50000"/>
                  </a:schemeClr>
                </a:solidFill>
                <a:latin typeface="Arial" panose="020B0604020202020204" pitchFamily="34" charset="0"/>
                <a:cs typeface="Arial" panose="020B0604020202020204" pitchFamily="34" charset="0"/>
              </a:rPr>
            </a:br>
            <a:endParaRPr lang="en-US" sz="4400" b="1" dirty="0">
              <a:solidFill>
                <a:schemeClr val="accent1">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47097" y="459859"/>
            <a:ext cx="6631455"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59"/>
            <a:ext cx="7417619" cy="2870619"/>
          </a:xfrm>
          <a:prstGeom prst="rect">
            <a:avLst/>
          </a:prstGeom>
        </p:spPr>
      </p:pic>
    </p:spTree>
    <p:extLst>
      <p:ext uri="{BB962C8B-B14F-4D97-AF65-F5344CB8AC3E}">
        <p14:creationId xmlns:p14="http://schemas.microsoft.com/office/powerpoint/2010/main" val="401977761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2662" y="3599542"/>
            <a:ext cx="21945601" cy="8938289"/>
          </a:xfrm>
        </p:spPr>
        <p:txBody>
          <a:bodyPr anchor="ctr">
            <a:normAutofit/>
          </a:bodyPr>
          <a:lstStyle/>
          <a:p>
            <a:r>
              <a:rPr lang="uk-UA" sz="4400" dirty="0">
                <a:solidFill>
                  <a:schemeClr val="accent1">
                    <a:lumMod val="50000"/>
                  </a:schemeClr>
                </a:solidFill>
                <a:latin typeface="Calibri" panose="020F0502020204030204" pitchFamily="34" charset="0"/>
                <a:cs typeface="Calibri" panose="020F0502020204030204" pitchFamily="34" charset="0"/>
              </a:rPr>
              <a:t/>
            </a:r>
            <a:br>
              <a:rPr lang="uk-UA" sz="4400" dirty="0">
                <a:solidFill>
                  <a:schemeClr val="accent1">
                    <a:lumMod val="50000"/>
                  </a:schemeClr>
                </a:solidFill>
                <a:latin typeface="Calibri" panose="020F0502020204030204" pitchFamily="34" charset="0"/>
                <a:cs typeface="Calibri" panose="020F0502020204030204" pitchFamily="34" charset="0"/>
              </a:rPr>
            </a:br>
            <a:r>
              <a:rPr lang="uk-UA" sz="4400" dirty="0">
                <a:solidFill>
                  <a:schemeClr val="accent1">
                    <a:lumMod val="50000"/>
                  </a:schemeClr>
                </a:solidFill>
                <a:latin typeface="Calibri" panose="020F0502020204030204" pitchFamily="34" charset="0"/>
                <a:cs typeface="Calibri" panose="020F0502020204030204" pitchFamily="34" charset="0"/>
              </a:rPr>
              <a:t/>
            </a:r>
            <a:br>
              <a:rPr lang="uk-UA" sz="4400" dirty="0">
                <a:solidFill>
                  <a:schemeClr val="accent1">
                    <a:lumMod val="50000"/>
                  </a:schemeClr>
                </a:solidFill>
                <a:latin typeface="Calibri" panose="020F0502020204030204" pitchFamily="34" charset="0"/>
                <a:cs typeface="Calibri" panose="020F0502020204030204" pitchFamily="34" charset="0"/>
              </a:rPr>
            </a:br>
            <a:r>
              <a:rPr lang="uk-UA" sz="4400" dirty="0">
                <a:solidFill>
                  <a:srgbClr val="333333"/>
                </a:solidFill>
                <a:latin typeface="Calibri" panose="020F0502020204030204" pitchFamily="34" charset="0"/>
                <a:cs typeface="Calibri" panose="020F0502020204030204" pitchFamily="34" charset="0"/>
              </a:rPr>
              <a:t>Р</a:t>
            </a:r>
            <a:r>
              <a:rPr lang="uk-UA" sz="4400" b="0" i="0" dirty="0">
                <a:solidFill>
                  <a:srgbClr val="333333"/>
                </a:solidFill>
                <a:effectLst/>
                <a:latin typeface="Calibri" panose="020F0502020204030204" pitchFamily="34" charset="0"/>
                <a:cs typeface="Calibri" panose="020F0502020204030204" pitchFamily="34" charset="0"/>
              </a:rPr>
              <a:t>озпорядження голови (інший розпорядчий акт головуючого) про призначення дистанційного засідання з процедурних питань, які передбачають зміни у регламенті/положенні колегіального органу мають містити вказівки щодо:</a:t>
            </a:r>
            <a:br>
              <a:rPr lang="uk-UA" sz="4400" b="0" i="0" dirty="0">
                <a:solidFill>
                  <a:srgbClr val="333333"/>
                </a:solidFill>
                <a:effectLst/>
                <a:latin typeface="Calibri" panose="020F0502020204030204" pitchFamily="34" charset="0"/>
                <a:cs typeface="Calibri" panose="020F0502020204030204" pitchFamily="34" charset="0"/>
              </a:rPr>
            </a:br>
            <a:r>
              <a:rPr lang="uk-UA" sz="4400" b="0" i="0" dirty="0">
                <a:solidFill>
                  <a:srgbClr val="333333"/>
                </a:solidFill>
                <a:effectLst/>
                <a:latin typeface="Calibri" panose="020F0502020204030204" pitchFamily="34" charset="0"/>
                <a:cs typeface="Calibri" panose="020F0502020204030204" pitchFamily="34" charset="0"/>
              </a:rPr>
              <a:t>1) порядку проведення дистанційного засідання та передбачати можливість реалізації прав депутатів місцевих рад, членів виконавчого комітету ради;</a:t>
            </a:r>
            <a:br>
              <a:rPr lang="uk-UA" sz="4400" b="0" i="0" dirty="0">
                <a:solidFill>
                  <a:srgbClr val="333333"/>
                </a:solidFill>
                <a:effectLst/>
                <a:latin typeface="Calibri" panose="020F0502020204030204" pitchFamily="34" charset="0"/>
                <a:cs typeface="Calibri" panose="020F0502020204030204" pitchFamily="34" charset="0"/>
              </a:rPr>
            </a:br>
            <a:r>
              <a:rPr lang="uk-UA" sz="4400" b="0" i="0" dirty="0">
                <a:solidFill>
                  <a:srgbClr val="333333"/>
                </a:solidFill>
                <a:effectLst/>
                <a:latin typeface="Calibri" panose="020F0502020204030204" pitchFamily="34" charset="0"/>
                <a:cs typeface="Calibri" panose="020F0502020204030204" pitchFamily="34" charset="0"/>
              </a:rPr>
              <a:t>2) ідентифікації особи, яка бере участь у засіданні колегіального органу;</a:t>
            </a:r>
            <a:br>
              <a:rPr lang="uk-UA" sz="4400" b="0" i="0" dirty="0">
                <a:solidFill>
                  <a:srgbClr val="333333"/>
                </a:solidFill>
                <a:effectLst/>
                <a:latin typeface="Calibri" panose="020F0502020204030204" pitchFamily="34" charset="0"/>
                <a:cs typeface="Calibri" panose="020F0502020204030204" pitchFamily="34" charset="0"/>
              </a:rPr>
            </a:br>
            <a:r>
              <a:rPr lang="uk-UA" sz="4400" b="0" i="0" dirty="0">
                <a:solidFill>
                  <a:srgbClr val="333333"/>
                </a:solidFill>
                <a:effectLst/>
                <a:latin typeface="Calibri" panose="020F0502020204030204" pitchFamily="34" charset="0"/>
                <a:cs typeface="Calibri" panose="020F0502020204030204" pitchFamily="34" charset="0"/>
              </a:rPr>
              <a:t>3) порядку встановлення та фіксації результатів голосування щодо кожного питання.</a:t>
            </a:r>
            <a:r>
              <a:rPr lang="uk-UA" sz="4400" dirty="0">
                <a:solidFill>
                  <a:schemeClr val="accent1">
                    <a:lumMod val="50000"/>
                  </a:schemeClr>
                </a:solidFill>
                <a:latin typeface="Calibri" panose="020F0502020204030204" pitchFamily="34" charset="0"/>
                <a:cs typeface="Calibri" panose="020F0502020204030204" pitchFamily="34" charset="0"/>
              </a:rPr>
              <a:t/>
            </a:r>
            <a:br>
              <a:rPr lang="uk-UA" sz="4400" dirty="0">
                <a:solidFill>
                  <a:schemeClr val="accent1">
                    <a:lumMod val="50000"/>
                  </a:schemeClr>
                </a:solidFill>
                <a:latin typeface="Calibri" panose="020F0502020204030204" pitchFamily="34" charset="0"/>
                <a:cs typeface="Calibri" panose="020F0502020204030204" pitchFamily="34" charset="0"/>
              </a:rPr>
            </a:br>
            <a:r>
              <a:rPr lang="uk-UA" sz="4400" dirty="0">
                <a:solidFill>
                  <a:schemeClr val="accent1">
                    <a:lumMod val="50000"/>
                  </a:schemeClr>
                </a:solidFill>
                <a:latin typeface="Calibri" panose="020F0502020204030204" pitchFamily="34" charset="0"/>
                <a:cs typeface="Calibri" panose="020F0502020204030204" pitchFamily="34" charset="0"/>
              </a:rPr>
              <a:t/>
            </a:r>
            <a:br>
              <a:rPr lang="uk-UA" sz="4400" dirty="0">
                <a:solidFill>
                  <a:schemeClr val="accent1">
                    <a:lumMod val="50000"/>
                  </a:schemeClr>
                </a:solidFill>
                <a:latin typeface="Calibri" panose="020F0502020204030204" pitchFamily="34" charset="0"/>
                <a:cs typeface="Calibri" panose="020F0502020204030204" pitchFamily="34" charset="0"/>
              </a:rPr>
            </a:br>
            <a:endParaRPr lang="en-US" sz="4400" b="1" dirty="0">
              <a:solidFill>
                <a:schemeClr val="accent1">
                  <a:lumMod val="50000"/>
                </a:schemeClr>
              </a:solidFill>
              <a:latin typeface="Calibri" panose="020F0502020204030204" pitchFamily="34" charset="0"/>
              <a:cs typeface="Calibri" panose="020F0502020204030204" pitchFamily="34" charset="0"/>
            </a:endParaRPr>
          </a:p>
        </p:txBody>
      </p:sp>
      <p:sp>
        <p:nvSpPr>
          <p:cNvPr id="4" name="Text Placeholder 3"/>
          <p:cNvSpPr>
            <a:spLocks noGrp="1"/>
          </p:cNvSpPr>
          <p:nvPr>
            <p:ph type="body" sz="quarter" idx="1"/>
          </p:nvPr>
        </p:nvSpPr>
        <p:spPr>
          <a:xfrm>
            <a:off x="252719" y="4044651"/>
            <a:ext cx="23878561" cy="1026516"/>
          </a:xfrm>
        </p:spPr>
        <p:txBody>
          <a:bodyPr anchor="ctr">
            <a:noAutofit/>
          </a:bodyPr>
          <a:lstStyle/>
          <a:p>
            <a:r>
              <a:rPr lang="uk-UA" sz="4800" b="1" dirty="0">
                <a:solidFill>
                  <a:srgbClr val="C00000"/>
                </a:solidFill>
                <a:latin typeface="Calibri" panose="020F0502020204030204" pitchFamily="34" charset="0"/>
                <a:cs typeface="Calibri" panose="020F0502020204030204" pitchFamily="34" charset="0"/>
              </a:rPr>
              <a:t>Важливо!</a:t>
            </a:r>
            <a:endParaRPr lang="en-US" sz="4800" b="1" dirty="0">
              <a:solidFill>
                <a:srgbClr val="C0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47097" y="459859"/>
            <a:ext cx="6631455"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59"/>
            <a:ext cx="7417619" cy="2870619"/>
          </a:xfrm>
          <a:prstGeom prst="rect">
            <a:avLst/>
          </a:prstGeom>
        </p:spPr>
      </p:pic>
    </p:spTree>
    <p:extLst>
      <p:ext uri="{BB962C8B-B14F-4D97-AF65-F5344CB8AC3E}">
        <p14:creationId xmlns:p14="http://schemas.microsoft.com/office/powerpoint/2010/main" val="21810303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
          </p:nvPr>
        </p:nvSpPr>
        <p:spPr>
          <a:xfrm>
            <a:off x="5838092" y="3553207"/>
            <a:ext cx="16951569" cy="9002208"/>
          </a:xfrm>
        </p:spPr>
        <p:txBody>
          <a:bodyPr anchor="ctr">
            <a:noAutofit/>
          </a:bodyPr>
          <a:lstStyle/>
          <a:p>
            <a:r>
              <a:rPr lang="uk-UA" sz="3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Згідно з </a:t>
            </a:r>
            <a:r>
              <a:rPr lang="uk-UA" sz="3600" dirty="0" err="1">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пп</a:t>
            </a:r>
            <a:r>
              <a:rPr lang="uk-UA" sz="3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5 </a:t>
            </a:r>
            <a:r>
              <a:rPr lang="uk-UA" sz="36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п. 11-1 </a:t>
            </a:r>
            <a:r>
              <a:rPr lang="uk-UA" sz="3600" b="0" dirty="0">
                <a:effectLst/>
                <a:latin typeface="Calibri" panose="020F0502020204030204" pitchFamily="34" charset="0"/>
                <a:ea typeface="Calibri" panose="020F0502020204030204" pitchFamily="34" charset="0"/>
                <a:cs typeface="Calibri" panose="020F0502020204030204" pitchFamily="34" charset="0"/>
              </a:rPr>
              <a:t>розділу </a:t>
            </a:r>
            <a:r>
              <a:rPr lang="en-US" sz="3600" b="0" dirty="0">
                <a:effectLst/>
                <a:latin typeface="Calibri" panose="020F0502020204030204" pitchFamily="34" charset="0"/>
                <a:ea typeface="Calibri" panose="020F0502020204030204" pitchFamily="34" charset="0"/>
                <a:cs typeface="Calibri" panose="020F0502020204030204" pitchFamily="34" charset="0"/>
              </a:rPr>
              <a:t>V</a:t>
            </a:r>
            <a:r>
              <a:rPr lang="uk-UA" sz="3600" b="0" dirty="0">
                <a:effectLst/>
                <a:latin typeface="Calibri" panose="020F0502020204030204" pitchFamily="34" charset="0"/>
                <a:ea typeface="Calibri" panose="020F0502020204030204" pitchFamily="34" charset="0"/>
                <a:cs typeface="Calibri" panose="020F0502020204030204" pitchFamily="34" charset="0"/>
              </a:rPr>
              <a:t> Закону № 280 </a:t>
            </a:r>
            <a:r>
              <a:rPr lang="uk-UA" sz="3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рішення про дистанційне засідання доводиться до відома депутатів, членів виконавчого комітету і населення не пізніш як за 24 години до його початку із зазначенням порядку денного та порядку відкритого доступу до трансляції дистанційного засідання місцевої ради. Рішення про дистанційне засідання розміщується на офіційному веб-сайті ради з одночасним направленням цієї інформації та проектів актів із супровідними документами на офіційну електронну адресу кожного члена колегіального органу.</a:t>
            </a:r>
          </a:p>
          <a:p>
            <a:endParaRPr lang="uk-UA" sz="3600" b="1"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r>
              <a:rPr lang="uk-UA" sz="3600" b="1" dirty="0">
                <a:solidFill>
                  <a:srgbClr val="333333"/>
                </a:solidFill>
                <a:latin typeface="Calibri" panose="020F0502020204030204" pitchFamily="34" charset="0"/>
                <a:ea typeface="Calibri" panose="020F0502020204030204" pitchFamily="34" charset="0"/>
                <a:cs typeface="Calibri" panose="020F0502020204030204" pitchFamily="34" charset="0"/>
              </a:rPr>
              <a:t>Важливо:</a:t>
            </a:r>
            <a:r>
              <a:rPr lang="uk-UA" sz="3600" dirty="0">
                <a:solidFill>
                  <a:srgbClr val="333333"/>
                </a:solidFill>
                <a:latin typeface="Calibri" panose="020F0502020204030204" pitchFamily="34" charset="0"/>
                <a:ea typeface="Calibri" panose="020F0502020204030204" pitchFamily="34" charset="0"/>
                <a:cs typeface="Calibri" panose="020F0502020204030204" pitchFamily="34" charset="0"/>
              </a:rPr>
              <a:t> Відповідно до ч. 10 ст. 9 Закону України «Про правовий режим воєнного стану» в умовах війни </a:t>
            </a:r>
            <a:r>
              <a:rPr lang="uk-UA" sz="3600" b="0" i="0" dirty="0">
                <a:solidFill>
                  <a:srgbClr val="333333"/>
                </a:solidFill>
                <a:effectLst/>
                <a:latin typeface="Calibri" panose="020F0502020204030204" pitchFamily="34" charset="0"/>
                <a:cs typeface="Calibri" panose="020F0502020204030204" pitchFamily="34" charset="0"/>
              </a:rPr>
              <a:t>на ОМС, а також їх посадових осіб не поширюються вимоги </a:t>
            </a:r>
            <a:r>
              <a:rPr lang="uk-UA" sz="3600" b="0" i="0" u="sng" dirty="0">
                <a:solidFill>
                  <a:srgbClr val="000099"/>
                </a:solidFill>
                <a:effectLst/>
                <a:latin typeface="Calibri" panose="020F0502020204030204" pitchFamily="34" charset="0"/>
                <a:cs typeface="Calibri" panose="020F0502020204030204" pitchFamily="34" charset="0"/>
                <a:hlinkClick r:id="rId2"/>
              </a:rPr>
              <a:t>пункту 3</a:t>
            </a:r>
            <a:r>
              <a:rPr lang="uk-UA" sz="3600" b="0" i="0" dirty="0">
                <a:solidFill>
                  <a:srgbClr val="333333"/>
                </a:solidFill>
                <a:effectLst/>
                <a:latin typeface="Calibri" panose="020F0502020204030204" pitchFamily="34" charset="0"/>
                <a:cs typeface="Calibri" panose="020F0502020204030204" pitchFamily="34" charset="0"/>
              </a:rPr>
              <a:t> частини першої (у частині оприлюднення проектів актів), </a:t>
            </a:r>
            <a:r>
              <a:rPr lang="uk-UA" sz="3600" b="0" i="0" u="sng" dirty="0">
                <a:solidFill>
                  <a:srgbClr val="000099"/>
                </a:solidFill>
                <a:effectLst/>
                <a:latin typeface="Calibri" panose="020F0502020204030204" pitchFamily="34" charset="0"/>
                <a:cs typeface="Calibri" panose="020F0502020204030204" pitchFamily="34" charset="0"/>
                <a:hlinkClick r:id="rId3"/>
              </a:rPr>
              <a:t>частини четвертої</a:t>
            </a:r>
            <a:r>
              <a:rPr lang="uk-UA" sz="3600" b="0" i="0" dirty="0">
                <a:solidFill>
                  <a:srgbClr val="333333"/>
                </a:solidFill>
                <a:effectLst/>
                <a:latin typeface="Calibri" panose="020F0502020204030204" pitchFamily="34" charset="0"/>
                <a:cs typeface="Calibri" panose="020F0502020204030204" pitchFamily="34" charset="0"/>
              </a:rPr>
              <a:t> статті 15 Закону України «Про доступ до публічної інформації». Тобто саме рішення про проведення дистанційного засідання оприлюднюється згідно з п. 11-1 Закону № 280, а у подальшому – згідно з вашим регламентом (порядком, положенням). Проекти актів можуть не оприлюднюватись</a:t>
            </a:r>
            <a:endParaRPr lang="uk-UA" sz="36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47097" y="459859"/>
            <a:ext cx="6631455" cy="331572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000" y="459859"/>
            <a:ext cx="7417619" cy="2870619"/>
          </a:xfrm>
          <a:prstGeom prst="rect">
            <a:avLst/>
          </a:prstGeom>
        </p:spPr>
      </p:pic>
      <p:sp>
        <p:nvSpPr>
          <p:cNvPr id="9" name="Title 2">
            <a:extLst>
              <a:ext uri="{FF2B5EF4-FFF2-40B4-BE49-F238E27FC236}">
                <a16:creationId xmlns:a16="http://schemas.microsoft.com/office/drawing/2014/main" id="{C26A9D7C-A17D-8F33-B7ED-11E40FCEB913}"/>
              </a:ext>
            </a:extLst>
          </p:cNvPr>
          <p:cNvSpPr txBox="1">
            <a:spLocks/>
          </p:cNvSpPr>
          <p:nvPr/>
        </p:nvSpPr>
        <p:spPr>
          <a:xfrm>
            <a:off x="2419300" y="2117723"/>
            <a:ext cx="19545399" cy="761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Не забутьте, що:</a:t>
            </a:r>
            <a:endParaRPr lang="en-US" sz="4800" b="1" dirty="0">
              <a:solidFill>
                <a:srgbClr val="C00000"/>
              </a:solidFill>
              <a:latin typeface="Calibri" panose="020F0502020204030204" pitchFamily="34" charset="0"/>
              <a:cs typeface="Calibri" panose="020F0502020204030204" pitchFamily="34" charset="0"/>
            </a:endParaRPr>
          </a:p>
        </p:txBody>
      </p:sp>
      <p:pic>
        <p:nvPicPr>
          <p:cNvPr id="10" name="Рисунок 9">
            <a:extLst>
              <a:ext uri="{FF2B5EF4-FFF2-40B4-BE49-F238E27FC236}">
                <a16:creationId xmlns:a16="http://schemas.microsoft.com/office/drawing/2014/main" id="{ACE2E019-45E1-7A2F-445A-1466F6BD6775}"/>
              </a:ext>
            </a:extLst>
          </p:cNvPr>
          <p:cNvPicPr>
            <a:picLocks noChangeAspect="1"/>
          </p:cNvPicPr>
          <p:nvPr/>
        </p:nvPicPr>
        <p:blipFill>
          <a:blip r:embed="rId6"/>
          <a:stretch>
            <a:fillRect/>
          </a:stretch>
        </p:blipFill>
        <p:spPr>
          <a:xfrm>
            <a:off x="635000" y="4274176"/>
            <a:ext cx="4951976" cy="7560270"/>
          </a:xfrm>
          <a:prstGeom prst="rect">
            <a:avLst/>
          </a:prstGeom>
        </p:spPr>
      </p:pic>
    </p:spTree>
    <p:extLst>
      <p:ext uri="{BB962C8B-B14F-4D97-AF65-F5344CB8AC3E}">
        <p14:creationId xmlns:p14="http://schemas.microsoft.com/office/powerpoint/2010/main" val="219388284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5000" y="3553207"/>
            <a:ext cx="23080408" cy="2706916"/>
          </a:xfrm>
        </p:spPr>
        <p:txBody>
          <a:bodyPr anchor="ctr">
            <a:normAutofit fontScale="90000"/>
          </a:bodyPr>
          <a:lstStyle/>
          <a:p>
            <a:pPr algn="just"/>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endParaRPr lang="en-US" sz="4400" b="1" dirty="0">
              <a:solidFill>
                <a:schemeClr val="accent1">
                  <a:lumMod val="50000"/>
                </a:schemeClr>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
          </p:nvPr>
        </p:nvSpPr>
        <p:spPr>
          <a:xfrm>
            <a:off x="1529862" y="3553207"/>
            <a:ext cx="21259800" cy="8727840"/>
          </a:xfrm>
        </p:spPr>
        <p:txBody>
          <a:bodyPr anchor="ctr">
            <a:noAutofit/>
          </a:bodyPr>
          <a:lstStyle/>
          <a:p>
            <a:r>
              <a:rPr lang="uk-UA" sz="4400" b="1" dirty="0">
                <a:solidFill>
                  <a:schemeClr val="tx1"/>
                </a:solidFill>
                <a:latin typeface="Calibri" panose="020F0502020204030204" pitchFamily="34" charset="0"/>
                <a:cs typeface="Calibri" panose="020F0502020204030204" pitchFamily="34" charset="0"/>
              </a:rPr>
              <a:t>Чому не треба одразу розглядати інші питання?</a:t>
            </a:r>
          </a:p>
          <a:p>
            <a:endParaRPr lang="uk-UA" sz="4400" b="1" dirty="0">
              <a:solidFill>
                <a:schemeClr val="tx1"/>
              </a:solidFill>
              <a:latin typeface="Calibri" panose="020F0502020204030204" pitchFamily="34" charset="0"/>
              <a:cs typeface="Calibri" panose="020F0502020204030204" pitchFamily="34" charset="0"/>
            </a:endParaRPr>
          </a:p>
          <a:p>
            <a:endParaRPr lang="uk-UA" sz="4400" b="1" dirty="0">
              <a:solidFill>
                <a:schemeClr val="tx1"/>
              </a:solidFill>
              <a:latin typeface="Calibri" panose="020F0502020204030204" pitchFamily="34" charset="0"/>
              <a:cs typeface="Calibri" panose="020F0502020204030204" pitchFamily="34" charset="0"/>
            </a:endParaRPr>
          </a:p>
          <a:p>
            <a:endParaRPr lang="uk-UA" sz="4400" b="1" dirty="0">
              <a:solidFill>
                <a:schemeClr val="tx1"/>
              </a:solidFill>
              <a:latin typeface="Calibri" panose="020F0502020204030204" pitchFamily="34" charset="0"/>
              <a:cs typeface="Calibri" panose="020F0502020204030204" pitchFamily="34" charset="0"/>
            </a:endParaRPr>
          </a:p>
          <a:p>
            <a:endParaRPr lang="uk-UA" sz="4400" b="1" dirty="0">
              <a:solidFill>
                <a:schemeClr val="tx1"/>
              </a:solidFill>
              <a:latin typeface="Calibri" panose="020F0502020204030204" pitchFamily="34" charset="0"/>
              <a:cs typeface="Calibri" panose="020F0502020204030204" pitchFamily="34" charset="0"/>
            </a:endParaRPr>
          </a:p>
          <a:p>
            <a:endParaRPr lang="uk-UA" sz="4400" b="1" dirty="0">
              <a:solidFill>
                <a:schemeClr val="tx1"/>
              </a:solidFill>
              <a:latin typeface="Calibri" panose="020F0502020204030204" pitchFamily="34" charset="0"/>
              <a:cs typeface="Calibri" panose="020F0502020204030204" pitchFamily="34" charset="0"/>
            </a:endParaRPr>
          </a:p>
          <a:p>
            <a:endParaRPr lang="uk-UA" sz="4400" b="1" dirty="0">
              <a:solidFill>
                <a:schemeClr val="tx1"/>
              </a:solidFill>
              <a:latin typeface="Calibri" panose="020F0502020204030204" pitchFamily="34" charset="0"/>
              <a:cs typeface="Calibri" panose="020F0502020204030204" pitchFamily="34" charset="0"/>
            </a:endParaRPr>
          </a:p>
          <a:p>
            <a:endParaRPr lang="uk-UA" sz="4400" b="1" dirty="0">
              <a:solidFill>
                <a:schemeClr val="tx1"/>
              </a:solidFill>
              <a:latin typeface="Calibri" panose="020F0502020204030204" pitchFamily="34" charset="0"/>
              <a:cs typeface="Calibri" panose="020F0502020204030204" pitchFamily="34" charset="0"/>
            </a:endParaRPr>
          </a:p>
          <a:p>
            <a:endParaRPr lang="uk-UA" sz="4400" b="1" dirty="0">
              <a:solidFill>
                <a:schemeClr val="tx1"/>
              </a:solidFill>
              <a:latin typeface="Calibri" panose="020F0502020204030204" pitchFamily="34" charset="0"/>
              <a:cs typeface="Calibri" panose="020F0502020204030204" pitchFamily="34" charset="0"/>
            </a:endParaRPr>
          </a:p>
          <a:p>
            <a:endParaRPr lang="uk-UA" sz="4400" b="1" dirty="0">
              <a:solidFill>
                <a:schemeClr val="tx1"/>
              </a:solidFill>
              <a:latin typeface="Calibri" panose="020F0502020204030204" pitchFamily="34" charset="0"/>
              <a:cs typeface="Calibri" panose="020F0502020204030204" pitchFamily="34" charset="0"/>
            </a:endParaRPr>
          </a:p>
          <a:p>
            <a:r>
              <a:rPr lang="uk-UA" sz="4000" dirty="0">
                <a:solidFill>
                  <a:schemeClr val="tx1"/>
                </a:solidFill>
                <a:latin typeface="Calibri" panose="020F0502020204030204" pitchFamily="34" charset="0"/>
                <a:cs typeface="Calibri" panose="020F0502020204030204" pitchFamily="34" charset="0"/>
              </a:rPr>
              <a:t>Тому що ці регламенти та порядки (положення) є нормативними актами. Це означає що вони </a:t>
            </a:r>
            <a:r>
              <a:rPr lang="uk-UA" sz="4000" b="0" i="0" dirty="0">
                <a:solidFill>
                  <a:srgbClr val="333333"/>
                </a:solidFill>
                <a:effectLst/>
                <a:latin typeface="Calibri" panose="020F0502020204030204" pitchFamily="34" charset="0"/>
                <a:cs typeface="Calibri" panose="020F0502020204030204" pitchFamily="34" charset="0"/>
              </a:rPr>
              <a:t>набирають чинності з дня їх офіційного оприлюднення, якщо органом чи посадовою особою не встановлено пізніший строк введення цих актів у дію</a:t>
            </a:r>
            <a:r>
              <a:rPr lang="ru-RU" sz="4000" dirty="0">
                <a:solidFill>
                  <a:srgbClr val="333333"/>
                </a:solidFill>
                <a:latin typeface="Calibri" panose="020F0502020204030204" pitchFamily="34" charset="0"/>
                <a:cs typeface="Calibri" panose="020F0502020204030204" pitchFamily="34" charset="0"/>
              </a:rPr>
              <a:t> (</a:t>
            </a:r>
            <a:r>
              <a:rPr lang="uk-UA" sz="4000" dirty="0">
                <a:solidFill>
                  <a:schemeClr val="tx1"/>
                </a:solidFill>
                <a:latin typeface="Calibri" panose="020F0502020204030204" pitchFamily="34" charset="0"/>
                <a:cs typeface="Calibri" panose="020F0502020204030204" pitchFamily="34" charset="0"/>
              </a:rPr>
              <a:t>ч. 5 ст. 59 Закону № 280).</a:t>
            </a:r>
            <a:endParaRPr lang="uk-UA" sz="4000" b="1" dirty="0">
              <a:solidFill>
                <a:schemeClr val="tx1"/>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47097" y="459859"/>
            <a:ext cx="6631455"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59"/>
            <a:ext cx="7417619" cy="2870619"/>
          </a:xfrm>
          <a:prstGeom prst="rect">
            <a:avLst/>
          </a:prstGeom>
        </p:spPr>
      </p:pic>
      <p:pic>
        <p:nvPicPr>
          <p:cNvPr id="6146" name="Picture 2" descr="Человечки для презентаций - фото и картинки abrakadabra.fun">
            <a:extLst>
              <a:ext uri="{FF2B5EF4-FFF2-40B4-BE49-F238E27FC236}">
                <a16:creationId xmlns:a16="http://schemas.microsoft.com/office/drawing/2014/main" id="{650C875B-78D5-2B7E-86E5-B1C10F2051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66031" y="4686300"/>
            <a:ext cx="5187462" cy="518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93055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7540" y="14750"/>
            <a:ext cx="6631455"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59"/>
            <a:ext cx="7417619" cy="2870619"/>
          </a:xfrm>
          <a:prstGeom prst="rect">
            <a:avLst/>
          </a:prstGeom>
        </p:spPr>
      </p:pic>
      <p:sp>
        <p:nvSpPr>
          <p:cNvPr id="22" name="Title 2"/>
          <p:cNvSpPr>
            <a:spLocks noGrp="1"/>
          </p:cNvSpPr>
          <p:nvPr>
            <p:ph type="title"/>
          </p:nvPr>
        </p:nvSpPr>
        <p:spPr>
          <a:xfrm>
            <a:off x="2419300" y="2739810"/>
            <a:ext cx="19545399" cy="761716"/>
          </a:xfrm>
        </p:spPr>
        <p:txBody>
          <a:bodyPr>
            <a:noAutofit/>
          </a:bodyPr>
          <a:lstStyle/>
          <a:p>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Особливості для постійних комісій</a:t>
            </a:r>
            <a:endParaRPr lang="en-US" sz="4800" b="1" dirty="0">
              <a:solidFill>
                <a:srgbClr val="C00000"/>
              </a:solidFill>
              <a:latin typeface="Calibri" panose="020F0502020204030204" pitchFamily="34" charset="0"/>
              <a:cs typeface="Calibri" panose="020F0502020204030204" pitchFamily="34" charset="0"/>
            </a:endParaRPr>
          </a:p>
        </p:txBody>
      </p:sp>
      <p:graphicFrame>
        <p:nvGraphicFramePr>
          <p:cNvPr id="6" name="Таблиця 10">
            <a:extLst>
              <a:ext uri="{FF2B5EF4-FFF2-40B4-BE49-F238E27FC236}">
                <a16:creationId xmlns:a16="http://schemas.microsoft.com/office/drawing/2014/main" id="{9BAE997B-A8F5-E697-E990-7D801D3D0490}"/>
              </a:ext>
            </a:extLst>
          </p:cNvPr>
          <p:cNvGraphicFramePr>
            <a:graphicFrameLocks noGrp="1"/>
          </p:cNvGraphicFramePr>
          <p:nvPr>
            <p:extLst>
              <p:ext uri="{D42A27DB-BD31-4B8C-83A1-F6EECF244321}">
                <p14:modId xmlns:p14="http://schemas.microsoft.com/office/powerpoint/2010/main" val="1830904620"/>
              </p:ext>
            </p:extLst>
          </p:nvPr>
        </p:nvGraphicFramePr>
        <p:xfrm>
          <a:off x="1485843" y="4075261"/>
          <a:ext cx="21321403" cy="5565477"/>
        </p:xfrm>
        <a:graphic>
          <a:graphicData uri="http://schemas.openxmlformats.org/drawingml/2006/table">
            <a:tbl>
              <a:tblPr firstRow="1" bandRow="1">
                <a:tableStyleId>{5940675A-B579-460E-94D1-54222C63F5DA}</a:tableStyleId>
              </a:tblPr>
              <a:tblGrid>
                <a:gridCol w="969606">
                  <a:extLst>
                    <a:ext uri="{9D8B030D-6E8A-4147-A177-3AD203B41FA5}">
                      <a16:colId xmlns:a16="http://schemas.microsoft.com/office/drawing/2014/main" val="1835002490"/>
                    </a:ext>
                  </a:extLst>
                </a:gridCol>
                <a:gridCol w="20351797">
                  <a:extLst>
                    <a:ext uri="{9D8B030D-6E8A-4147-A177-3AD203B41FA5}">
                      <a16:colId xmlns:a16="http://schemas.microsoft.com/office/drawing/2014/main" val="2853952417"/>
                    </a:ext>
                  </a:extLst>
                </a:gridCol>
              </a:tblGrid>
              <a:tr h="899426">
                <a:tc>
                  <a:txBody>
                    <a:bodyPr/>
                    <a:lstStyle/>
                    <a:p>
                      <a:r>
                        <a:rPr lang="uk-UA" sz="4000" dirty="0">
                          <a:latin typeface="Calibri" panose="020F0502020204030204" pitchFamily="34" charset="0"/>
                          <a:cs typeface="Calibri" panose="020F0502020204030204" pitchFamily="34" charset="0"/>
                        </a:rPr>
                        <a:t>1</a:t>
                      </a:r>
                      <a:endParaRPr lang="ru-UA" sz="4000" dirty="0">
                        <a:latin typeface="Calibri" panose="020F0502020204030204" pitchFamily="34" charset="0"/>
                        <a:cs typeface="Calibri" panose="020F0502020204030204" pitchFamily="34" charset="0"/>
                      </a:endParaRPr>
                    </a:p>
                  </a:txBody>
                  <a:tcPr anchor="ctr"/>
                </a:tc>
                <a:tc>
                  <a:txBody>
                    <a:bodyPr/>
                    <a:lstStyle/>
                    <a:p>
                      <a:r>
                        <a:rPr lang="uk-UA" sz="4000" b="0" i="0" u="none" strike="noStrike" cap="none" spc="0" baseline="0" noProof="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Хоча</a:t>
                      </a:r>
                      <a:r>
                        <a:rPr lang="ru-RU" sz="40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 ч. 15 ст. 47 </a:t>
                      </a:r>
                      <a:r>
                        <a:rPr lang="uk-UA" sz="40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Закону № 280 передбачає, що порядок організації роботи постійних комісій визначаються регламентом відповідної ради та Положенням про постійні комісії,</a:t>
                      </a:r>
                      <a:r>
                        <a:rPr lang="ru-RU" sz="40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 ч. 8 ст. 47 Закону № 280 </a:t>
                      </a:r>
                      <a:r>
                        <a:rPr lang="uk-UA" sz="4000" b="0" i="0" u="none" strike="noStrike" cap="none" spc="0" baseline="0" noProof="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покладає організацію роботи постійної комісії ради на голову комісії</a:t>
                      </a:r>
                      <a:endParaRPr lang="ru-UA" sz="4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91248973"/>
                  </a:ext>
                </a:extLst>
              </a:tr>
              <a:tr h="1493786">
                <a:tc>
                  <a:txBody>
                    <a:bodyPr/>
                    <a:lstStyle/>
                    <a:p>
                      <a:r>
                        <a:rPr lang="uk-UA" sz="4000" dirty="0">
                          <a:latin typeface="Calibri" panose="020F0502020204030204" pitchFamily="34" charset="0"/>
                          <a:cs typeface="Calibri" panose="020F0502020204030204" pitchFamily="34" charset="0"/>
                        </a:rPr>
                        <a:t>2</a:t>
                      </a:r>
                      <a:endParaRPr lang="ru-UA" sz="4000" dirty="0">
                        <a:latin typeface="Calibri" panose="020F0502020204030204" pitchFamily="34" charset="0"/>
                        <a:cs typeface="Calibri" panose="020F0502020204030204" pitchFamily="34" charset="0"/>
                      </a:endParaRPr>
                    </a:p>
                  </a:txBody>
                  <a:tcPr anchor="ctr"/>
                </a:tc>
                <a:tc>
                  <a:txBody>
                    <a:bodyPr/>
                    <a:lstStyle/>
                    <a:p>
                      <a:r>
                        <a:rPr lang="uk-UA" sz="4000" noProof="0" dirty="0">
                          <a:latin typeface="Calibri" panose="020F0502020204030204" pitchFamily="34" charset="0"/>
                          <a:cs typeface="Calibri" panose="020F0502020204030204" pitchFamily="34" charset="0"/>
                        </a:rPr>
                        <a:t>Згідно з ч. 1 ст. 47 Закону № 47 постійна комісія є колегіальним органом ради, і на неї у повній мірі поширюються приписи п. </a:t>
                      </a:r>
                      <a:r>
                        <a:rPr lang="uk-UA" sz="40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11-1 </a:t>
                      </a:r>
                      <a:r>
                        <a:rPr lang="uk-UA" sz="4000" b="0" dirty="0">
                          <a:effectLst/>
                          <a:latin typeface="Calibri" panose="020F0502020204030204" pitchFamily="34" charset="0"/>
                          <a:ea typeface="Calibri" panose="020F0502020204030204" pitchFamily="34" charset="0"/>
                          <a:cs typeface="Calibri" panose="020F0502020204030204" pitchFamily="34" charset="0"/>
                        </a:rPr>
                        <a:t>розділу </a:t>
                      </a:r>
                      <a:r>
                        <a:rPr lang="en-US" sz="4000" b="0" dirty="0">
                          <a:effectLst/>
                          <a:latin typeface="Calibri" panose="020F0502020204030204" pitchFamily="34" charset="0"/>
                          <a:ea typeface="Calibri" panose="020F0502020204030204" pitchFamily="34" charset="0"/>
                          <a:cs typeface="Calibri" panose="020F0502020204030204" pitchFamily="34" charset="0"/>
                        </a:rPr>
                        <a:t>V</a:t>
                      </a:r>
                      <a:r>
                        <a:rPr lang="uk-UA" sz="4000" b="0" dirty="0">
                          <a:effectLst/>
                          <a:latin typeface="Calibri" panose="020F0502020204030204" pitchFamily="34" charset="0"/>
                          <a:ea typeface="Calibri" panose="020F0502020204030204" pitchFamily="34" charset="0"/>
                          <a:cs typeface="Calibri" panose="020F0502020204030204" pitchFamily="34" charset="0"/>
                        </a:rPr>
                        <a:t> Закону № 280</a:t>
                      </a:r>
                      <a:endParaRPr lang="uk-UA" sz="40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79151090"/>
                  </a:ext>
                </a:extLst>
              </a:tr>
              <a:tr h="2151451">
                <a:tc>
                  <a:txBody>
                    <a:bodyPr/>
                    <a:lstStyle/>
                    <a:p>
                      <a:r>
                        <a:rPr lang="uk-UA" sz="4000" dirty="0">
                          <a:latin typeface="Calibri" panose="020F0502020204030204" pitchFamily="34" charset="0"/>
                          <a:cs typeface="Calibri" panose="020F0502020204030204" pitchFamily="34" charset="0"/>
                        </a:rPr>
                        <a:t>3</a:t>
                      </a:r>
                      <a:endParaRPr lang="ru-UA" sz="4000" dirty="0">
                        <a:latin typeface="Calibri" panose="020F0502020204030204" pitchFamily="34" charset="0"/>
                        <a:cs typeface="Calibri" panose="020F0502020204030204" pitchFamily="34" charset="0"/>
                      </a:endParaRPr>
                    </a:p>
                  </a:txBody>
                  <a:tcPr anchor="ctr"/>
                </a:tc>
                <a:tc>
                  <a:txBody>
                    <a:bodyPr/>
                    <a:lstStyle/>
                    <a:p>
                      <a:r>
                        <a:rPr lang="uk-UA" sz="4000" b="1" noProof="0" dirty="0">
                          <a:solidFill>
                            <a:srgbClr val="C00000"/>
                          </a:solidFill>
                          <a:latin typeface="Calibri" panose="020F0502020204030204" pitchFamily="34" charset="0"/>
                          <a:cs typeface="Calibri" panose="020F0502020204030204" pitchFamily="34" charset="0"/>
                        </a:rPr>
                        <a:t>Відповідно, </a:t>
                      </a:r>
                      <a:r>
                        <a:rPr lang="uk-UA" sz="4000" b="0" noProof="0" dirty="0">
                          <a:solidFill>
                            <a:schemeClr val="tx1"/>
                          </a:solidFill>
                          <a:latin typeface="Calibri" panose="020F0502020204030204" pitchFamily="34" charset="0"/>
                          <a:cs typeface="Calibri" panose="020F0502020204030204" pitchFamily="34" charset="0"/>
                        </a:rPr>
                        <a:t>комісія за ініціативою її голови може сама організуватися до 31.08.2022 р. на проведення дистанційних засідань та прийняти тимчасове ПРОЦЕДУРНЕ рішення про умови своєї роботи в умовах воєнного стану</a:t>
                      </a:r>
                      <a:endParaRPr lang="uk-UA" sz="4000" b="1" noProof="0" dirty="0">
                        <a:solidFill>
                          <a:srgbClr val="C0000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59233038"/>
                  </a:ext>
                </a:extLst>
              </a:tr>
            </a:tbl>
          </a:graphicData>
        </a:graphic>
      </p:graphicFrame>
    </p:spTree>
    <p:extLst>
      <p:ext uri="{BB962C8B-B14F-4D97-AF65-F5344CB8AC3E}">
        <p14:creationId xmlns:p14="http://schemas.microsoft.com/office/powerpoint/2010/main" val="277583801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7540" y="14750"/>
            <a:ext cx="6631455"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59"/>
            <a:ext cx="7417619" cy="2870619"/>
          </a:xfrm>
          <a:prstGeom prst="rect">
            <a:avLst/>
          </a:prstGeom>
        </p:spPr>
      </p:pic>
      <p:sp>
        <p:nvSpPr>
          <p:cNvPr id="22" name="Title 2"/>
          <p:cNvSpPr>
            <a:spLocks noGrp="1"/>
          </p:cNvSpPr>
          <p:nvPr>
            <p:ph type="title"/>
          </p:nvPr>
        </p:nvSpPr>
        <p:spPr>
          <a:xfrm>
            <a:off x="2419300" y="2739809"/>
            <a:ext cx="19545399" cy="1216729"/>
          </a:xfrm>
        </p:spPr>
        <p:txBody>
          <a:bodyPr>
            <a:noAutofit/>
          </a:bodyPr>
          <a:lstStyle/>
          <a:p>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Які питання не можна розглядати дистанційно?</a:t>
            </a:r>
            <a:endParaRPr lang="en-US" sz="4800" b="1" dirty="0">
              <a:solidFill>
                <a:srgbClr val="C00000"/>
              </a:solidFill>
              <a:latin typeface="Calibri" panose="020F0502020204030204" pitchFamily="34" charset="0"/>
              <a:cs typeface="Calibri" panose="020F0502020204030204" pitchFamily="34" charset="0"/>
            </a:endParaRPr>
          </a:p>
        </p:txBody>
      </p:sp>
      <p:graphicFrame>
        <p:nvGraphicFramePr>
          <p:cNvPr id="6" name="Таблиця 10">
            <a:extLst>
              <a:ext uri="{FF2B5EF4-FFF2-40B4-BE49-F238E27FC236}">
                <a16:creationId xmlns:a16="http://schemas.microsoft.com/office/drawing/2014/main" id="{9BAE997B-A8F5-E697-E990-7D801D3D0490}"/>
              </a:ext>
            </a:extLst>
          </p:cNvPr>
          <p:cNvGraphicFramePr>
            <a:graphicFrameLocks noGrp="1"/>
          </p:cNvGraphicFramePr>
          <p:nvPr>
            <p:extLst>
              <p:ext uri="{D42A27DB-BD31-4B8C-83A1-F6EECF244321}">
                <p14:modId xmlns:p14="http://schemas.microsoft.com/office/powerpoint/2010/main" val="4107204976"/>
              </p:ext>
            </p:extLst>
          </p:nvPr>
        </p:nvGraphicFramePr>
        <p:xfrm>
          <a:off x="1531298" y="4103780"/>
          <a:ext cx="21321403" cy="5684200"/>
        </p:xfrm>
        <a:graphic>
          <a:graphicData uri="http://schemas.openxmlformats.org/drawingml/2006/table">
            <a:tbl>
              <a:tblPr firstRow="1" bandRow="1">
                <a:tableStyleId>{5940675A-B579-460E-94D1-54222C63F5DA}</a:tableStyleId>
              </a:tblPr>
              <a:tblGrid>
                <a:gridCol w="969606">
                  <a:extLst>
                    <a:ext uri="{9D8B030D-6E8A-4147-A177-3AD203B41FA5}">
                      <a16:colId xmlns:a16="http://schemas.microsoft.com/office/drawing/2014/main" val="1835002490"/>
                    </a:ext>
                  </a:extLst>
                </a:gridCol>
                <a:gridCol w="20351797">
                  <a:extLst>
                    <a:ext uri="{9D8B030D-6E8A-4147-A177-3AD203B41FA5}">
                      <a16:colId xmlns:a16="http://schemas.microsoft.com/office/drawing/2014/main" val="2853952417"/>
                    </a:ext>
                  </a:extLst>
                </a:gridCol>
              </a:tblGrid>
              <a:tr h="899426">
                <a:tc>
                  <a:txBody>
                    <a:bodyPr/>
                    <a:lstStyle/>
                    <a:p>
                      <a:r>
                        <a:rPr lang="uk-UA" sz="3600" b="0" dirty="0">
                          <a:solidFill>
                            <a:schemeClr val="tx1"/>
                          </a:solidFill>
                          <a:latin typeface="Calibri" panose="020F0502020204030204" pitchFamily="34" charset="0"/>
                          <a:cs typeface="Calibri" panose="020F0502020204030204" pitchFamily="34" charset="0"/>
                        </a:rPr>
                        <a:t>1</a:t>
                      </a:r>
                      <a:endParaRPr lang="ru-UA" sz="3600" b="0" dirty="0">
                        <a:solidFill>
                          <a:schemeClr val="tx1"/>
                        </a:solidFill>
                        <a:latin typeface="Calibri" panose="020F0502020204030204" pitchFamily="34" charset="0"/>
                        <a:cs typeface="Calibri" panose="020F0502020204030204" pitchFamily="34" charset="0"/>
                      </a:endParaRPr>
                    </a:p>
                  </a:txBody>
                  <a:tcPr anchor="ctr"/>
                </a:tc>
                <a:tc>
                  <a:txBody>
                    <a:bodyPr/>
                    <a:lstStyle/>
                    <a:p>
                      <a:r>
                        <a:rPr lang="uk-UA" sz="36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обрання на посаду та звільнення з посади секретаря ради у порядку, передбаченому цим Законом</a:t>
                      </a:r>
                      <a:endParaRPr lang="ru-UA" sz="3600" b="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491248973"/>
                  </a:ext>
                </a:extLst>
              </a:tr>
              <a:tr h="880990">
                <a:tc>
                  <a:txBody>
                    <a:bodyPr/>
                    <a:lstStyle/>
                    <a:p>
                      <a:r>
                        <a:rPr lang="uk-UA" sz="3600" b="0" dirty="0">
                          <a:solidFill>
                            <a:schemeClr val="tx1"/>
                          </a:solidFill>
                          <a:latin typeface="Calibri" panose="020F0502020204030204" pitchFamily="34" charset="0"/>
                          <a:cs typeface="Calibri" panose="020F0502020204030204" pitchFamily="34" charset="0"/>
                        </a:rPr>
                        <a:t>2</a:t>
                      </a:r>
                      <a:endParaRPr lang="ru-UA" sz="3600" b="0" dirty="0">
                        <a:solidFill>
                          <a:schemeClr val="tx1"/>
                        </a:solidFill>
                        <a:latin typeface="Calibri" panose="020F0502020204030204" pitchFamily="34" charset="0"/>
                        <a:cs typeface="Calibri" panose="020F0502020204030204" pitchFamily="34" charset="0"/>
                      </a:endParaRPr>
                    </a:p>
                  </a:txBody>
                  <a:tcPr anchor="ctr"/>
                </a:tc>
                <a:tc>
                  <a:txBody>
                    <a:bodyPr/>
                    <a:lstStyle/>
                    <a:p>
                      <a:r>
                        <a:rPr lang="uk-UA" sz="36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прийняття рішення про дострокове припинення повноважень сільського, селищного, міського голови</a:t>
                      </a:r>
                      <a:endParaRPr lang="uk-UA" sz="3600" b="0" noProof="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579151090"/>
                  </a:ext>
                </a:extLst>
              </a:tr>
              <a:tr h="931985">
                <a:tc>
                  <a:txBody>
                    <a:bodyPr/>
                    <a:lstStyle/>
                    <a:p>
                      <a:r>
                        <a:rPr lang="uk-UA" sz="3600" b="0" dirty="0">
                          <a:solidFill>
                            <a:schemeClr val="tx1"/>
                          </a:solidFill>
                          <a:latin typeface="Calibri" panose="020F0502020204030204" pitchFamily="34" charset="0"/>
                          <a:cs typeface="Calibri" panose="020F0502020204030204" pitchFamily="34" charset="0"/>
                        </a:rPr>
                        <a:t>3</a:t>
                      </a:r>
                      <a:endParaRPr lang="ru-UA" sz="3600" b="0" dirty="0">
                        <a:solidFill>
                          <a:schemeClr val="tx1"/>
                        </a:solidFill>
                        <a:latin typeface="Calibri" panose="020F0502020204030204" pitchFamily="34" charset="0"/>
                        <a:cs typeface="Calibri" panose="020F0502020204030204" pitchFamily="34" charset="0"/>
                      </a:endParaRPr>
                    </a:p>
                  </a:txBody>
                  <a:tcPr anchor="ctr"/>
                </a:tc>
                <a:tc>
                  <a:txBody>
                    <a:bodyPr/>
                    <a:lstStyle/>
                    <a:p>
                      <a:r>
                        <a:rPr lang="uk-UA" sz="36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прийняття рішення про недовіру голові відповідної місцевої державної адміністрації</a:t>
                      </a:r>
                      <a:endParaRPr lang="uk-UA" sz="3600" b="0" noProof="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659233038"/>
                  </a:ext>
                </a:extLst>
              </a:tr>
              <a:tr h="1002323">
                <a:tc>
                  <a:txBody>
                    <a:bodyPr/>
                    <a:lstStyle/>
                    <a:p>
                      <a:r>
                        <a:rPr lang="uk-UA" sz="3600" b="0" dirty="0">
                          <a:solidFill>
                            <a:schemeClr val="tx1"/>
                          </a:solidFill>
                          <a:latin typeface="Calibri" panose="020F0502020204030204" pitchFamily="34" charset="0"/>
                          <a:cs typeface="Calibri" panose="020F0502020204030204" pitchFamily="34" charset="0"/>
                        </a:rPr>
                        <a:t>4</a:t>
                      </a:r>
                      <a:endParaRPr lang="ru-UA" sz="3600" b="0" dirty="0">
                        <a:solidFill>
                          <a:schemeClr val="tx1"/>
                        </a:solidFill>
                        <a:latin typeface="Calibri" panose="020F0502020204030204" pitchFamily="34" charset="0"/>
                        <a:cs typeface="Calibri" panose="020F0502020204030204" pitchFamily="34" charset="0"/>
                      </a:endParaRPr>
                    </a:p>
                  </a:txBody>
                  <a:tcPr anchor="ctr"/>
                </a:tc>
                <a:tc>
                  <a:txBody>
                    <a:bodyPr/>
                    <a:lstStyle/>
                    <a:p>
                      <a:r>
                        <a:rPr lang="uk-UA" sz="36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внесення до Кабінету Міністрів України пропозицій щодо голови відповідної МДА</a:t>
                      </a:r>
                      <a:endParaRPr lang="uk-UA" sz="3600" b="0" noProof="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100654457"/>
                  </a:ext>
                </a:extLst>
              </a:tr>
              <a:tr h="984738">
                <a:tc>
                  <a:txBody>
                    <a:bodyPr/>
                    <a:lstStyle/>
                    <a:p>
                      <a:r>
                        <a:rPr lang="uk-UA" sz="3600" b="0" dirty="0">
                          <a:solidFill>
                            <a:schemeClr val="tx1"/>
                          </a:solidFill>
                          <a:latin typeface="Calibri" panose="020F0502020204030204" pitchFamily="34" charset="0"/>
                          <a:cs typeface="Calibri" panose="020F0502020204030204" pitchFamily="34" charset="0"/>
                        </a:rPr>
                        <a:t>5</a:t>
                      </a:r>
                      <a:endParaRPr lang="ru-UA" sz="3600" b="0" dirty="0">
                        <a:solidFill>
                          <a:schemeClr val="tx1"/>
                        </a:solidFill>
                        <a:latin typeface="Calibri" panose="020F0502020204030204" pitchFamily="34" charset="0"/>
                        <a:cs typeface="Calibri" panose="020F0502020204030204" pitchFamily="34" charset="0"/>
                      </a:endParaRPr>
                    </a:p>
                  </a:txBody>
                  <a:tcPr anchor="ctr"/>
                </a:tc>
                <a:tc>
                  <a:txBody>
                    <a:bodyPr/>
                    <a:lstStyle/>
                    <a:p>
                      <a:r>
                        <a:rPr lang="uk-UA" sz="3600" b="0" noProof="0" dirty="0">
                          <a:solidFill>
                            <a:schemeClr val="tx1"/>
                          </a:solidFill>
                          <a:latin typeface="Calibri" panose="020F0502020204030204" pitchFamily="34" charset="0"/>
                          <a:cs typeface="Calibri" panose="020F0502020204030204" pitchFamily="34" charset="0"/>
                        </a:rPr>
                        <a:t>обрання та звільнення </a:t>
                      </a:r>
                      <a:r>
                        <a:rPr lang="uk-UA" sz="36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голови районної, обласної, районної у місті (у разі її створення) ради </a:t>
                      </a:r>
                      <a:endParaRPr lang="uk-UA" sz="3600" b="0" noProof="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508262499"/>
                  </a:ext>
                </a:extLst>
              </a:tr>
              <a:tr h="984738">
                <a:tc>
                  <a:txBody>
                    <a:bodyPr/>
                    <a:lstStyle/>
                    <a:p>
                      <a:r>
                        <a:rPr lang="uk-UA" sz="3600" b="0" dirty="0">
                          <a:solidFill>
                            <a:schemeClr val="tx1"/>
                          </a:solidFill>
                          <a:latin typeface="Calibri" panose="020F0502020204030204" pitchFamily="34" charset="0"/>
                          <a:cs typeface="Calibri" panose="020F0502020204030204" pitchFamily="34" charset="0"/>
                        </a:rPr>
                        <a:t>6</a:t>
                      </a:r>
                      <a:endParaRPr lang="ru-UA" sz="3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uk-UA" sz="3600" b="0" noProof="0" dirty="0">
                          <a:solidFill>
                            <a:schemeClr val="tx1"/>
                          </a:solidFill>
                          <a:latin typeface="Calibri" panose="020F0502020204030204" pitchFamily="34" charset="0"/>
                          <a:cs typeface="Calibri" panose="020F0502020204030204" pitchFamily="34" charset="0"/>
                        </a:rPr>
                        <a:t>обрання та звільнення заступника </a:t>
                      </a:r>
                      <a:r>
                        <a:rPr lang="uk-UA" sz="36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голови районної, обласної, районної у місті (у разі її створення) ради </a:t>
                      </a:r>
                      <a:endParaRPr lang="uk-UA" sz="3600" b="0" noProof="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201112500"/>
                  </a:ext>
                </a:extLst>
              </a:tr>
            </a:tbl>
          </a:graphicData>
        </a:graphic>
      </p:graphicFrame>
      <p:sp>
        <p:nvSpPr>
          <p:cNvPr id="7" name="Title 2">
            <a:extLst>
              <a:ext uri="{FF2B5EF4-FFF2-40B4-BE49-F238E27FC236}">
                <a16:creationId xmlns:a16="http://schemas.microsoft.com/office/drawing/2014/main" id="{1E491A3C-F957-0FC1-3DFF-EEB60AD466F1}"/>
              </a:ext>
            </a:extLst>
          </p:cNvPr>
          <p:cNvSpPr txBox="1">
            <a:spLocks/>
          </p:cNvSpPr>
          <p:nvPr/>
        </p:nvSpPr>
        <p:spPr>
          <a:xfrm>
            <a:off x="1531298" y="10216576"/>
            <a:ext cx="21321402" cy="189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r>
              <a:rPr lang="uk-UA" sz="3600" b="1" dirty="0">
                <a:solidFill>
                  <a:srgbClr val="C00000"/>
                </a:solidFill>
                <a:latin typeface="Calibri" panose="020F0502020204030204" pitchFamily="34" charset="0"/>
                <a:cs typeface="Calibri" panose="020F0502020204030204" pitchFamily="34" charset="0"/>
              </a:rPr>
              <a:t/>
            </a:r>
            <a:br>
              <a:rPr lang="uk-UA" sz="3600" b="1" dirty="0">
                <a:solidFill>
                  <a:srgbClr val="C00000"/>
                </a:solidFill>
                <a:latin typeface="Calibri" panose="020F0502020204030204" pitchFamily="34" charset="0"/>
                <a:cs typeface="Calibri" panose="020F0502020204030204" pitchFamily="34" charset="0"/>
              </a:rPr>
            </a:br>
            <a:r>
              <a:rPr lang="uk-UA" sz="3600" b="1" dirty="0">
                <a:solidFill>
                  <a:srgbClr val="C00000"/>
                </a:solidFill>
                <a:latin typeface="Calibri" panose="020F0502020204030204" pitchFamily="34" charset="0"/>
                <a:cs typeface="Calibri" panose="020F0502020204030204" pitchFamily="34" charset="0"/>
              </a:rPr>
              <a:t/>
            </a:r>
            <a:br>
              <a:rPr lang="uk-UA" sz="3600" b="1" dirty="0">
                <a:solidFill>
                  <a:srgbClr val="C00000"/>
                </a:solidFill>
                <a:latin typeface="Calibri" panose="020F0502020204030204" pitchFamily="34" charset="0"/>
                <a:cs typeface="Calibri" panose="020F0502020204030204" pitchFamily="34" charset="0"/>
              </a:rPr>
            </a:br>
            <a:r>
              <a:rPr lang="uk-UA" sz="3600" b="1" dirty="0">
                <a:solidFill>
                  <a:srgbClr val="C00000"/>
                </a:solidFill>
                <a:latin typeface="Calibri" panose="020F0502020204030204" pitchFamily="34" charset="0"/>
                <a:cs typeface="Calibri" panose="020F0502020204030204" pitchFamily="34" charset="0"/>
              </a:rPr>
              <a:t/>
            </a:r>
            <a:br>
              <a:rPr lang="uk-UA" sz="3600" b="1" dirty="0">
                <a:solidFill>
                  <a:srgbClr val="C00000"/>
                </a:solidFill>
                <a:latin typeface="Calibri" panose="020F0502020204030204" pitchFamily="34" charset="0"/>
                <a:cs typeface="Calibri" panose="020F0502020204030204" pitchFamily="34" charset="0"/>
              </a:rPr>
            </a:br>
            <a:r>
              <a:rPr lang="uk-UA" sz="3600" b="1" dirty="0">
                <a:solidFill>
                  <a:srgbClr val="C00000"/>
                </a:solidFill>
                <a:latin typeface="Calibri" panose="020F0502020204030204" pitchFamily="34" charset="0"/>
                <a:cs typeface="Calibri" panose="020F0502020204030204" pitchFamily="34" charset="0"/>
              </a:rPr>
              <a:t/>
            </a:r>
            <a:br>
              <a:rPr lang="uk-UA" sz="36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Чому? </a:t>
            </a:r>
          </a:p>
          <a:p>
            <a:pPr hangingPunct="1"/>
            <a:r>
              <a:rPr lang="uk-UA" sz="3600" dirty="0">
                <a:solidFill>
                  <a:schemeClr val="tx1"/>
                </a:solidFill>
                <a:latin typeface="Calibri" panose="020F0502020204030204" pitchFamily="34" charset="0"/>
                <a:cs typeface="Calibri" panose="020F0502020204030204" pitchFamily="34" charset="0"/>
              </a:rPr>
              <a:t>Бо рішення з цих питань приймаються за Законом № 280 шляхом таємного голосування. А таємне голосування не дозволяє провести ідентифікацію члена колегіального у режимі дистанційного засідання </a:t>
            </a:r>
            <a:endParaRPr lang="en-US" sz="36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459422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5000" y="3553207"/>
            <a:ext cx="23080408" cy="5028086"/>
          </a:xfrm>
        </p:spPr>
        <p:txBody>
          <a:bodyPr anchor="ctr">
            <a:normAutofit fontScale="90000"/>
          </a:bodyPr>
          <a:lstStyle/>
          <a:p>
            <a:pPr algn="just"/>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endParaRPr lang="en-US" sz="4400" b="1" dirty="0">
              <a:solidFill>
                <a:schemeClr val="accent1">
                  <a:lumMod val="50000"/>
                </a:schemeClr>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
          </p:nvPr>
        </p:nvSpPr>
        <p:spPr>
          <a:xfrm>
            <a:off x="0" y="3998315"/>
            <a:ext cx="24384000" cy="5028086"/>
          </a:xfrm>
        </p:spPr>
        <p:txBody>
          <a:bodyPr anchor="ctr">
            <a:noAutofit/>
          </a:bodyPr>
          <a:lstStyle/>
          <a:p>
            <a:r>
              <a:rPr lang="uk-UA" sz="4800" b="1" dirty="0">
                <a:solidFill>
                  <a:schemeClr val="tx1"/>
                </a:solidFill>
                <a:latin typeface="Calibri" panose="020F0502020204030204" pitchFamily="34" charset="0"/>
                <a:cs typeface="Calibri" panose="020F0502020204030204" pitchFamily="34" charset="0"/>
              </a:rPr>
              <a:t>Щодо обмеження доступу до інформації </a:t>
            </a:r>
          </a:p>
          <a:p>
            <a:r>
              <a:rPr lang="uk-UA" sz="4800" b="1" dirty="0">
                <a:solidFill>
                  <a:schemeClr val="tx1"/>
                </a:solidFill>
                <a:latin typeface="Calibri" panose="020F0502020204030204" pitchFamily="34" charset="0"/>
                <a:cs typeface="Calibri" panose="020F0502020204030204" pitchFamily="34" charset="0"/>
              </a:rPr>
              <a:t>в умовах воєнного стану</a:t>
            </a:r>
            <a:endParaRPr lang="en-US" sz="4800" b="1" dirty="0">
              <a:solidFill>
                <a:schemeClr val="tx1"/>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47097" y="459859"/>
            <a:ext cx="6631455"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59"/>
            <a:ext cx="7417619" cy="2870619"/>
          </a:xfrm>
          <a:prstGeom prst="rect">
            <a:avLst/>
          </a:prstGeom>
        </p:spPr>
      </p:pic>
    </p:spTree>
    <p:extLst>
      <p:ext uri="{BB962C8B-B14F-4D97-AF65-F5344CB8AC3E}">
        <p14:creationId xmlns:p14="http://schemas.microsoft.com/office/powerpoint/2010/main" val="283308231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7540" y="14750"/>
            <a:ext cx="6631455"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59"/>
            <a:ext cx="7417619" cy="2870619"/>
          </a:xfrm>
          <a:prstGeom prst="rect">
            <a:avLst/>
          </a:prstGeom>
        </p:spPr>
      </p:pic>
      <p:sp>
        <p:nvSpPr>
          <p:cNvPr id="22" name="Title 2"/>
          <p:cNvSpPr>
            <a:spLocks noGrp="1"/>
          </p:cNvSpPr>
          <p:nvPr>
            <p:ph type="title"/>
          </p:nvPr>
        </p:nvSpPr>
        <p:spPr>
          <a:xfrm>
            <a:off x="1650740" y="2739809"/>
            <a:ext cx="21082517" cy="1216729"/>
          </a:xfrm>
        </p:spPr>
        <p:txBody>
          <a:bodyPr>
            <a:noAutofit/>
          </a:bodyPr>
          <a:lstStyle/>
          <a:p>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Таємна інформація це –</a:t>
            </a:r>
            <a:endParaRPr lang="en-US" sz="4800" b="1" dirty="0">
              <a:solidFill>
                <a:srgbClr val="C00000"/>
              </a:solidFill>
              <a:latin typeface="Calibri" panose="020F0502020204030204" pitchFamily="34" charset="0"/>
              <a:cs typeface="Calibri" panose="020F0502020204030204" pitchFamily="34" charset="0"/>
            </a:endParaRPr>
          </a:p>
        </p:txBody>
      </p:sp>
      <p:graphicFrame>
        <p:nvGraphicFramePr>
          <p:cNvPr id="6" name="Таблиця 10">
            <a:extLst>
              <a:ext uri="{FF2B5EF4-FFF2-40B4-BE49-F238E27FC236}">
                <a16:creationId xmlns:a16="http://schemas.microsoft.com/office/drawing/2014/main" id="{9BAE997B-A8F5-E697-E990-7D801D3D0490}"/>
              </a:ext>
            </a:extLst>
          </p:cNvPr>
          <p:cNvGraphicFramePr>
            <a:graphicFrameLocks noGrp="1"/>
          </p:cNvGraphicFramePr>
          <p:nvPr>
            <p:extLst>
              <p:ext uri="{D42A27DB-BD31-4B8C-83A1-F6EECF244321}">
                <p14:modId xmlns:p14="http://schemas.microsoft.com/office/powerpoint/2010/main" val="2643983795"/>
              </p:ext>
            </p:extLst>
          </p:nvPr>
        </p:nvGraphicFramePr>
        <p:xfrm>
          <a:off x="1650740" y="4402717"/>
          <a:ext cx="21082517" cy="6205094"/>
        </p:xfrm>
        <a:graphic>
          <a:graphicData uri="http://schemas.openxmlformats.org/drawingml/2006/table">
            <a:tbl>
              <a:tblPr firstRow="1" bandRow="1">
                <a:tableStyleId>{5940675A-B579-460E-94D1-54222C63F5DA}</a:tableStyleId>
              </a:tblPr>
              <a:tblGrid>
                <a:gridCol w="21082517">
                  <a:extLst>
                    <a:ext uri="{9D8B030D-6E8A-4147-A177-3AD203B41FA5}">
                      <a16:colId xmlns:a16="http://schemas.microsoft.com/office/drawing/2014/main" val="2853952417"/>
                    </a:ext>
                  </a:extLst>
                </a:gridCol>
              </a:tblGrid>
              <a:tr h="3268899">
                <a:tc>
                  <a:txBody>
                    <a:bodyPr/>
                    <a:lstStyle/>
                    <a:p>
                      <a:r>
                        <a:rPr lang="uk-UA" sz="40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інформація, доступ до якої обмежується відповідно до </a:t>
                      </a:r>
                      <a:r>
                        <a:rPr lang="uk-UA" sz="4000" b="0" i="0" u="sng"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hlinkClick r:id="rId4"/>
                        </a:rPr>
                        <a:t>частини другої статті 6</a:t>
                      </a:r>
                      <a:r>
                        <a:rPr lang="uk-UA" sz="40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 Закону України «Про доступ до публічної інформації» (далі – Закон № 2939), розголошення якої може завдати шкоди особі, суспільству і державі. Таємною визнається інформація, яка містить державну, професійну, банківську, розвідувальну таємницю, таємницю досудового розслідування та іншу передбачену законом таємницю (ч. 1 ст. 8 Закону № 2939)</a:t>
                      </a:r>
                      <a:endParaRPr lang="ru-UA" sz="4000" b="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491248973"/>
                  </a:ext>
                </a:extLst>
              </a:tr>
              <a:tr h="1015955">
                <a:tc>
                  <a:txBody>
                    <a:bodyPr/>
                    <a:lstStyle/>
                    <a:p>
                      <a:r>
                        <a:rPr lang="uk-UA" sz="4000" b="1" i="0" u="none" strike="noStrike" cap="none" spc="0" baseline="0" dirty="0">
                          <a:ln>
                            <a:noFill/>
                          </a:ln>
                          <a:solidFill>
                            <a:srgbClr val="C00000"/>
                          </a:solidFill>
                          <a:effectLst/>
                          <a:uFillTx/>
                          <a:latin typeface="Calibri" panose="020F0502020204030204" pitchFamily="34" charset="0"/>
                          <a:ea typeface="+mn-ea"/>
                          <a:cs typeface="Calibri" panose="020F0502020204030204" pitchFamily="34" charset="0"/>
                          <a:sym typeface="Helvetica Neue Light"/>
                        </a:rPr>
                        <a:t>Важливо! </a:t>
                      </a:r>
                      <a:r>
                        <a:rPr lang="uk-UA" sz="40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Не слід плутати таємну інформацію та інформацію, яка містить державну таємницю</a:t>
                      </a:r>
                      <a:endParaRPr lang="uk-UA" sz="4000" b="0" noProof="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579151090"/>
                  </a:ext>
                </a:extLst>
              </a:tr>
              <a:tr h="1370829">
                <a:tc>
                  <a:txBody>
                    <a:bodyPr/>
                    <a:lstStyle/>
                    <a:p>
                      <a:r>
                        <a:rPr lang="uk-UA" sz="4000" b="0" noProof="0" dirty="0">
                          <a:solidFill>
                            <a:schemeClr val="tx1"/>
                          </a:solidFill>
                          <a:latin typeface="Calibri" panose="020F0502020204030204" pitchFamily="34" charset="0"/>
                          <a:cs typeface="Calibri" panose="020F0502020204030204" pitchFamily="34" charset="0"/>
                        </a:rPr>
                        <a:t>Більшість муніципалітетів не володіють інформацією, що становить державну таємницю, та не мають доступу до неї, однак, володіють таємною інформацією, що належить до категорії службової</a:t>
                      </a:r>
                    </a:p>
                  </a:txBody>
                  <a:tcPr anchor="ctr"/>
                </a:tc>
                <a:extLst>
                  <a:ext uri="{0D108BD9-81ED-4DB2-BD59-A6C34878D82A}">
                    <a16:rowId xmlns:a16="http://schemas.microsoft.com/office/drawing/2014/main" val="1659233038"/>
                  </a:ext>
                </a:extLst>
              </a:tr>
            </a:tbl>
          </a:graphicData>
        </a:graphic>
      </p:graphicFrame>
    </p:spTree>
    <p:extLst>
      <p:ext uri="{BB962C8B-B14F-4D97-AF65-F5344CB8AC3E}">
        <p14:creationId xmlns:p14="http://schemas.microsoft.com/office/powerpoint/2010/main" val="106885045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7540" y="14750"/>
            <a:ext cx="6631455"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59"/>
            <a:ext cx="7417619" cy="2870619"/>
          </a:xfrm>
          <a:prstGeom prst="rect">
            <a:avLst/>
          </a:prstGeom>
        </p:spPr>
      </p:pic>
      <p:sp>
        <p:nvSpPr>
          <p:cNvPr id="22" name="Title 2"/>
          <p:cNvSpPr>
            <a:spLocks noGrp="1"/>
          </p:cNvSpPr>
          <p:nvPr>
            <p:ph type="title"/>
          </p:nvPr>
        </p:nvSpPr>
        <p:spPr>
          <a:xfrm>
            <a:off x="1650740" y="2739809"/>
            <a:ext cx="21082517" cy="1216729"/>
          </a:xfrm>
        </p:spPr>
        <p:txBody>
          <a:bodyPr>
            <a:noAutofit/>
          </a:bodyPr>
          <a:lstStyle/>
          <a:p>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До службовою в силу закону належить інформація:</a:t>
            </a:r>
            <a:endParaRPr lang="en-US" sz="4800" b="1" dirty="0">
              <a:solidFill>
                <a:srgbClr val="C00000"/>
              </a:solidFill>
              <a:latin typeface="Calibri" panose="020F0502020204030204" pitchFamily="34" charset="0"/>
              <a:cs typeface="Calibri" panose="020F0502020204030204" pitchFamily="34" charset="0"/>
            </a:endParaRPr>
          </a:p>
        </p:txBody>
      </p:sp>
      <p:graphicFrame>
        <p:nvGraphicFramePr>
          <p:cNvPr id="6" name="Таблиця 10">
            <a:extLst>
              <a:ext uri="{FF2B5EF4-FFF2-40B4-BE49-F238E27FC236}">
                <a16:creationId xmlns:a16="http://schemas.microsoft.com/office/drawing/2014/main" id="{9BAE997B-A8F5-E697-E990-7D801D3D0490}"/>
              </a:ext>
            </a:extLst>
          </p:cNvPr>
          <p:cNvGraphicFramePr>
            <a:graphicFrameLocks noGrp="1"/>
          </p:cNvGraphicFramePr>
          <p:nvPr>
            <p:extLst>
              <p:ext uri="{D42A27DB-BD31-4B8C-83A1-F6EECF244321}">
                <p14:modId xmlns:p14="http://schemas.microsoft.com/office/powerpoint/2010/main" val="3197216485"/>
              </p:ext>
            </p:extLst>
          </p:nvPr>
        </p:nvGraphicFramePr>
        <p:xfrm>
          <a:off x="1650740" y="4402717"/>
          <a:ext cx="21082518" cy="4001958"/>
        </p:xfrm>
        <a:graphic>
          <a:graphicData uri="http://schemas.openxmlformats.org/drawingml/2006/table">
            <a:tbl>
              <a:tblPr firstRow="1" bandRow="1">
                <a:tableStyleId>{5940675A-B579-460E-94D1-54222C63F5DA}</a:tableStyleId>
              </a:tblPr>
              <a:tblGrid>
                <a:gridCol w="1303475">
                  <a:extLst>
                    <a:ext uri="{9D8B030D-6E8A-4147-A177-3AD203B41FA5}">
                      <a16:colId xmlns:a16="http://schemas.microsoft.com/office/drawing/2014/main" val="362292393"/>
                    </a:ext>
                  </a:extLst>
                </a:gridCol>
                <a:gridCol w="19779043">
                  <a:extLst>
                    <a:ext uri="{9D8B030D-6E8A-4147-A177-3AD203B41FA5}">
                      <a16:colId xmlns:a16="http://schemas.microsoft.com/office/drawing/2014/main" val="2853952417"/>
                    </a:ext>
                  </a:extLst>
                </a:gridCol>
              </a:tblGrid>
              <a:tr h="2631129">
                <a:tc>
                  <a:txBody>
                    <a:bodyPr/>
                    <a:lstStyle/>
                    <a:p>
                      <a:r>
                        <a:rPr lang="uk-UA" sz="36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1</a:t>
                      </a:r>
                    </a:p>
                  </a:txBody>
                  <a:tcPr anchor="ctr"/>
                </a:tc>
                <a:tc>
                  <a:txBody>
                    <a:bodyPr/>
                    <a:lstStyle/>
                    <a:p>
                      <a:r>
                        <a:rPr lang="uk-UA" sz="36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що міститься в документах суб'єктів владних повноважень, які становлять внутрівідомчу службову кореспонденцію, доповідні записки, рекомендації, якщо вони пов'язані з розробкою напряму діяльності установи або здійсненням контрольних, наглядових функцій органами державної влади, </a:t>
                      </a:r>
                      <a:r>
                        <a:rPr lang="uk-UA" sz="3600" b="1" i="0" u="none" strike="noStrike" cap="none" spc="0" baseline="0" dirty="0">
                          <a:ln>
                            <a:noFill/>
                          </a:ln>
                          <a:solidFill>
                            <a:srgbClr val="C00000"/>
                          </a:solidFill>
                          <a:effectLst/>
                          <a:uFillTx/>
                          <a:latin typeface="Calibri" panose="020F0502020204030204" pitchFamily="34" charset="0"/>
                          <a:ea typeface="+mn-ea"/>
                          <a:cs typeface="Calibri" panose="020F0502020204030204" pitchFamily="34" charset="0"/>
                          <a:sym typeface="Helvetica Neue Light"/>
                        </a:rPr>
                        <a:t>процесом прийняття рішень </a:t>
                      </a:r>
                      <a:r>
                        <a:rPr lang="uk-UA" sz="36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і передують публічному обговоренню та/або прийняттю рішень</a:t>
                      </a:r>
                    </a:p>
                  </a:txBody>
                  <a:tcPr anchor="ctr"/>
                </a:tc>
                <a:extLst>
                  <a:ext uri="{0D108BD9-81ED-4DB2-BD59-A6C34878D82A}">
                    <a16:rowId xmlns:a16="http://schemas.microsoft.com/office/drawing/2014/main" val="3491248973"/>
                  </a:ext>
                </a:extLst>
              </a:tr>
              <a:tr h="1370829">
                <a:tc>
                  <a:txBody>
                    <a:bodyPr/>
                    <a:lstStyle/>
                    <a:p>
                      <a:r>
                        <a:rPr lang="uk-UA" sz="3600" b="0" noProof="0" dirty="0">
                          <a:solidFill>
                            <a:schemeClr val="tx1"/>
                          </a:solidFill>
                          <a:latin typeface="Calibri" panose="020F0502020204030204" pitchFamily="34" charset="0"/>
                          <a:cs typeface="Calibri" panose="020F0502020204030204" pitchFamily="34" charset="0"/>
                        </a:rPr>
                        <a:t>2</a:t>
                      </a:r>
                    </a:p>
                  </a:txBody>
                  <a:tcPr anchor="ctr"/>
                </a:tc>
                <a:tc>
                  <a:txBody>
                    <a:bodyPr/>
                    <a:lstStyle/>
                    <a:p>
                      <a:r>
                        <a:rPr lang="uk-UA" sz="36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зібрана в процесі оперативно-розшукової, контррозвідувальної діяльності, </a:t>
                      </a:r>
                      <a:r>
                        <a:rPr lang="uk-UA" sz="3600" b="1" i="0" u="none" strike="noStrike" cap="none" spc="0" baseline="0" dirty="0">
                          <a:ln>
                            <a:noFill/>
                          </a:ln>
                          <a:solidFill>
                            <a:srgbClr val="C00000"/>
                          </a:solidFill>
                          <a:effectLst/>
                          <a:uFillTx/>
                          <a:latin typeface="Calibri" panose="020F0502020204030204" pitchFamily="34" charset="0"/>
                          <a:ea typeface="+mn-ea"/>
                          <a:cs typeface="Calibri" panose="020F0502020204030204" pitchFamily="34" charset="0"/>
                          <a:sym typeface="Helvetica Neue Light"/>
                        </a:rPr>
                        <a:t>у сфері оборони країни</a:t>
                      </a:r>
                      <a:r>
                        <a:rPr lang="uk-UA" sz="36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 яку не віднесено до державної таємниці</a:t>
                      </a:r>
                      <a:endParaRPr lang="uk-UA" sz="3600" b="0" noProof="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659233038"/>
                  </a:ext>
                </a:extLst>
              </a:tr>
            </a:tbl>
          </a:graphicData>
        </a:graphic>
      </p:graphicFrame>
      <p:sp>
        <p:nvSpPr>
          <p:cNvPr id="7" name="Title 2">
            <a:extLst>
              <a:ext uri="{FF2B5EF4-FFF2-40B4-BE49-F238E27FC236}">
                <a16:creationId xmlns:a16="http://schemas.microsoft.com/office/drawing/2014/main" id="{5D5FCCA0-CA5F-03CF-1609-33D63C818A3E}"/>
              </a:ext>
            </a:extLst>
          </p:cNvPr>
          <p:cNvSpPr txBox="1">
            <a:spLocks/>
          </p:cNvSpPr>
          <p:nvPr/>
        </p:nvSpPr>
        <p:spPr>
          <a:xfrm>
            <a:off x="1650738" y="9237827"/>
            <a:ext cx="21082517" cy="21076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r>
              <a:rPr lang="uk-UA" sz="3600" b="1" dirty="0">
                <a:solidFill>
                  <a:srgbClr val="C00000"/>
                </a:solidFill>
                <a:latin typeface="Calibri" panose="020F0502020204030204" pitchFamily="34" charset="0"/>
                <a:cs typeface="Calibri" panose="020F0502020204030204" pitchFamily="34" charset="0"/>
              </a:rPr>
              <a:t/>
            </a:r>
            <a:br>
              <a:rPr lang="uk-UA" sz="36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Приклади: </a:t>
            </a:r>
          </a:p>
          <a:p>
            <a:pPr hangingPunct="1"/>
            <a:r>
              <a:rPr lang="uk-UA" sz="3600" dirty="0">
                <a:solidFill>
                  <a:schemeClr val="tx1"/>
                </a:solidFill>
                <a:latin typeface="Calibri" panose="020F0502020204030204" pitchFamily="34" charset="0"/>
                <a:cs typeface="Calibri" panose="020F0502020204030204" pitchFamily="34" charset="0"/>
              </a:rPr>
              <a:t>організація бюджетного процесу в умовах воєнного стану у сфері оборони, інші заходи у сфері оборони, інформація про ваші ДФТГ, порядок роботи колегіальних органів у режимі «</a:t>
            </a:r>
            <a:r>
              <a:rPr lang="uk-UA" sz="3600" dirty="0" err="1">
                <a:solidFill>
                  <a:schemeClr val="tx1"/>
                </a:solidFill>
                <a:latin typeface="Calibri" panose="020F0502020204030204" pitchFamily="34" charset="0"/>
                <a:cs typeface="Calibri" panose="020F0502020204030204" pitchFamily="34" charset="0"/>
              </a:rPr>
              <a:t>офлайн</a:t>
            </a:r>
            <a:r>
              <a:rPr lang="uk-UA" sz="3600" dirty="0">
                <a:solidFill>
                  <a:schemeClr val="tx1"/>
                </a:solidFill>
                <a:latin typeface="Calibri" panose="020F0502020204030204" pitchFamily="34" charset="0"/>
                <a:cs typeface="Calibri" panose="020F0502020204030204" pitchFamily="34" charset="0"/>
              </a:rPr>
              <a:t>», організації роботи ОМС в умовах воєнного стану</a:t>
            </a:r>
            <a:r>
              <a:rPr lang="uk-UA" sz="3600" b="1" dirty="0">
                <a:solidFill>
                  <a:schemeClr val="tx1"/>
                </a:solidFill>
                <a:latin typeface="Calibri" panose="020F0502020204030204" pitchFamily="34" charset="0"/>
                <a:cs typeface="Calibri" panose="020F0502020204030204" pitchFamily="34" charset="0"/>
              </a:rPr>
              <a:t> тощо</a:t>
            </a:r>
            <a:endParaRPr lang="en-US" sz="3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73537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7540" y="14750"/>
            <a:ext cx="6631455"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59"/>
            <a:ext cx="7417619" cy="2870619"/>
          </a:xfrm>
          <a:prstGeom prst="rect">
            <a:avLst/>
          </a:prstGeom>
        </p:spPr>
      </p:pic>
      <p:sp>
        <p:nvSpPr>
          <p:cNvPr id="22" name="Title 2"/>
          <p:cNvSpPr>
            <a:spLocks noGrp="1"/>
          </p:cNvSpPr>
          <p:nvPr>
            <p:ph type="title"/>
          </p:nvPr>
        </p:nvSpPr>
        <p:spPr>
          <a:xfrm>
            <a:off x="1531298" y="2739809"/>
            <a:ext cx="21321403" cy="1216729"/>
          </a:xfrm>
        </p:spPr>
        <p:txBody>
          <a:bodyPr>
            <a:noAutofit/>
          </a:bodyPr>
          <a:lstStyle/>
          <a:p>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Однак, ви можете віднести до цієї категорії й інші відомості</a:t>
            </a:r>
            <a:endParaRPr lang="en-US" sz="4800" b="1" dirty="0">
              <a:solidFill>
                <a:srgbClr val="C00000"/>
              </a:solidFill>
              <a:latin typeface="Calibri" panose="020F0502020204030204" pitchFamily="34" charset="0"/>
              <a:cs typeface="Calibri" panose="020F0502020204030204" pitchFamily="34" charset="0"/>
            </a:endParaRPr>
          </a:p>
        </p:txBody>
      </p:sp>
      <p:graphicFrame>
        <p:nvGraphicFramePr>
          <p:cNvPr id="6" name="Таблиця 10">
            <a:extLst>
              <a:ext uri="{FF2B5EF4-FFF2-40B4-BE49-F238E27FC236}">
                <a16:creationId xmlns:a16="http://schemas.microsoft.com/office/drawing/2014/main" id="{9BAE997B-A8F5-E697-E990-7D801D3D0490}"/>
              </a:ext>
            </a:extLst>
          </p:cNvPr>
          <p:cNvGraphicFramePr>
            <a:graphicFrameLocks noGrp="1"/>
          </p:cNvGraphicFramePr>
          <p:nvPr>
            <p:extLst>
              <p:ext uri="{D42A27DB-BD31-4B8C-83A1-F6EECF244321}">
                <p14:modId xmlns:p14="http://schemas.microsoft.com/office/powerpoint/2010/main" val="2193583612"/>
              </p:ext>
            </p:extLst>
          </p:nvPr>
        </p:nvGraphicFramePr>
        <p:xfrm>
          <a:off x="1531298" y="4127060"/>
          <a:ext cx="21321403" cy="5287695"/>
        </p:xfrm>
        <a:graphic>
          <a:graphicData uri="http://schemas.openxmlformats.org/drawingml/2006/table">
            <a:tbl>
              <a:tblPr firstRow="1" bandRow="1">
                <a:tableStyleId>{5940675A-B579-460E-94D1-54222C63F5DA}</a:tableStyleId>
              </a:tblPr>
              <a:tblGrid>
                <a:gridCol w="969606">
                  <a:extLst>
                    <a:ext uri="{9D8B030D-6E8A-4147-A177-3AD203B41FA5}">
                      <a16:colId xmlns:a16="http://schemas.microsoft.com/office/drawing/2014/main" val="1835002490"/>
                    </a:ext>
                  </a:extLst>
                </a:gridCol>
                <a:gridCol w="20351797">
                  <a:extLst>
                    <a:ext uri="{9D8B030D-6E8A-4147-A177-3AD203B41FA5}">
                      <a16:colId xmlns:a16="http://schemas.microsoft.com/office/drawing/2014/main" val="2853952417"/>
                    </a:ext>
                  </a:extLst>
                </a:gridCol>
              </a:tblGrid>
              <a:tr h="899426">
                <a:tc gridSpan="2">
                  <a:txBody>
                    <a:bodyPr/>
                    <a:lstStyle/>
                    <a:p>
                      <a:r>
                        <a:rPr lang="uk-UA" sz="3600" b="0" i="0" u="none" strike="noStrike" cap="none" spc="0" baseline="0" noProof="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Обмеження доступу до інформації здійснюється відповідно до ч. 2 ст. 6 Закону № 2939 при дотриманні сукупності таких вимог</a:t>
                      </a:r>
                      <a:r>
                        <a:rPr lang="ru-RU" sz="36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a:t>
                      </a:r>
                      <a:endParaRPr lang="ru-UA" sz="3600" b="0" dirty="0">
                        <a:solidFill>
                          <a:schemeClr val="tx1"/>
                        </a:solidFill>
                        <a:latin typeface="Calibri" panose="020F0502020204030204" pitchFamily="34" charset="0"/>
                        <a:cs typeface="Calibri" panose="020F0502020204030204" pitchFamily="34" charset="0"/>
                      </a:endParaRPr>
                    </a:p>
                  </a:txBody>
                  <a:tcPr anchor="ctr"/>
                </a:tc>
                <a:tc hMerge="1">
                  <a:txBody>
                    <a:bodyPr/>
                    <a:lstStyle/>
                    <a:p>
                      <a:endParaRPr lang="ru-UA" sz="3600" b="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760955045"/>
                  </a:ext>
                </a:extLst>
              </a:tr>
              <a:tr h="899426">
                <a:tc>
                  <a:txBody>
                    <a:bodyPr/>
                    <a:lstStyle/>
                    <a:p>
                      <a:r>
                        <a:rPr lang="uk-UA" sz="3600" b="0" dirty="0">
                          <a:solidFill>
                            <a:schemeClr val="tx1"/>
                          </a:solidFill>
                          <a:latin typeface="Calibri" panose="020F0502020204030204" pitchFamily="34" charset="0"/>
                          <a:cs typeface="Calibri" panose="020F0502020204030204" pitchFamily="34" charset="0"/>
                        </a:rPr>
                        <a:t>1</a:t>
                      </a:r>
                      <a:endParaRPr lang="ru-UA" sz="3600" b="0" dirty="0">
                        <a:solidFill>
                          <a:schemeClr val="tx1"/>
                        </a:solidFill>
                        <a:latin typeface="Calibri" panose="020F0502020204030204" pitchFamily="34" charset="0"/>
                        <a:cs typeface="Calibri" panose="020F0502020204030204" pitchFamily="34" charset="0"/>
                      </a:endParaRPr>
                    </a:p>
                  </a:txBody>
                  <a:tcPr anchor="ctr"/>
                </a:tc>
                <a:tc>
                  <a:txBody>
                    <a:bodyPr/>
                    <a:lstStyle/>
                    <a:p>
                      <a:r>
                        <a:rPr lang="uk-UA" sz="36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виключно в інтересах національної безпеки, територіальної цілісності або громадського порядку з метою запобігання заворушенням чи кримінальним правопорушенням, для охорони здоров'я населення, для захисту репутації або прав інших людей, для запобігання розголошенню інформації, одержаної конфіденційно, або для підтримання авторитету і неупередженості правосуддя</a:t>
                      </a:r>
                    </a:p>
                  </a:txBody>
                  <a:tcPr anchor="ctr"/>
                </a:tc>
                <a:extLst>
                  <a:ext uri="{0D108BD9-81ED-4DB2-BD59-A6C34878D82A}">
                    <a16:rowId xmlns:a16="http://schemas.microsoft.com/office/drawing/2014/main" val="3491248973"/>
                  </a:ext>
                </a:extLst>
              </a:tr>
              <a:tr h="880990">
                <a:tc>
                  <a:txBody>
                    <a:bodyPr/>
                    <a:lstStyle/>
                    <a:p>
                      <a:r>
                        <a:rPr lang="uk-UA" sz="3600" b="0" dirty="0">
                          <a:solidFill>
                            <a:schemeClr val="tx1"/>
                          </a:solidFill>
                          <a:latin typeface="Calibri" panose="020F0502020204030204" pitchFamily="34" charset="0"/>
                          <a:cs typeface="Calibri" panose="020F0502020204030204" pitchFamily="34" charset="0"/>
                        </a:rPr>
                        <a:t>2</a:t>
                      </a:r>
                      <a:endParaRPr lang="ru-UA" sz="3600" b="0" dirty="0">
                        <a:solidFill>
                          <a:schemeClr val="tx1"/>
                        </a:solidFill>
                        <a:latin typeface="Calibri" panose="020F0502020204030204" pitchFamily="34" charset="0"/>
                        <a:cs typeface="Calibri" panose="020F0502020204030204" pitchFamily="34" charset="0"/>
                      </a:endParaRPr>
                    </a:p>
                  </a:txBody>
                  <a:tcPr anchor="ctr"/>
                </a:tc>
                <a:tc>
                  <a:txBody>
                    <a:bodyPr/>
                    <a:lstStyle/>
                    <a:p>
                      <a:r>
                        <a:rPr lang="uk-UA" sz="36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розголошення інформації може завдати істотної шкоди цим інтересам</a:t>
                      </a:r>
                      <a:endParaRPr lang="uk-UA" sz="3600" b="0" noProof="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579151090"/>
                  </a:ext>
                </a:extLst>
              </a:tr>
              <a:tr h="931985">
                <a:tc>
                  <a:txBody>
                    <a:bodyPr/>
                    <a:lstStyle/>
                    <a:p>
                      <a:r>
                        <a:rPr lang="uk-UA" sz="3600" b="0" dirty="0">
                          <a:solidFill>
                            <a:schemeClr val="tx1"/>
                          </a:solidFill>
                          <a:latin typeface="Calibri" panose="020F0502020204030204" pitchFamily="34" charset="0"/>
                          <a:cs typeface="Calibri" panose="020F0502020204030204" pitchFamily="34" charset="0"/>
                        </a:rPr>
                        <a:t>3</a:t>
                      </a:r>
                      <a:endParaRPr lang="ru-UA" sz="3600" b="0" dirty="0">
                        <a:solidFill>
                          <a:schemeClr val="tx1"/>
                        </a:solidFill>
                        <a:latin typeface="Calibri" panose="020F0502020204030204" pitchFamily="34" charset="0"/>
                        <a:cs typeface="Calibri" panose="020F0502020204030204" pitchFamily="34" charset="0"/>
                      </a:endParaRPr>
                    </a:p>
                  </a:txBody>
                  <a:tcPr anchor="ctr"/>
                </a:tc>
                <a:tc>
                  <a:txBody>
                    <a:bodyPr/>
                    <a:lstStyle/>
                    <a:p>
                      <a:r>
                        <a:rPr lang="uk-UA" sz="36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шкода від оприлюднення такої інформації переважає суспільний інтерес в її отриманні</a:t>
                      </a:r>
                      <a:endParaRPr lang="uk-UA" sz="3600" b="0" noProof="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659233038"/>
                  </a:ext>
                </a:extLst>
              </a:tr>
            </a:tbl>
          </a:graphicData>
        </a:graphic>
      </p:graphicFrame>
      <p:sp>
        <p:nvSpPr>
          <p:cNvPr id="7" name="Title 2">
            <a:extLst>
              <a:ext uri="{FF2B5EF4-FFF2-40B4-BE49-F238E27FC236}">
                <a16:creationId xmlns:a16="http://schemas.microsoft.com/office/drawing/2014/main" id="{1EB795CF-2A06-A703-DFBB-9BFAB3484B9B}"/>
              </a:ext>
            </a:extLst>
          </p:cNvPr>
          <p:cNvSpPr txBox="1">
            <a:spLocks/>
          </p:cNvSpPr>
          <p:nvPr/>
        </p:nvSpPr>
        <p:spPr>
          <a:xfrm>
            <a:off x="1531298" y="9777046"/>
            <a:ext cx="21321403" cy="29393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r>
              <a:rPr lang="uk-UA" sz="3600" b="1" dirty="0">
                <a:solidFill>
                  <a:srgbClr val="C00000"/>
                </a:solidFill>
                <a:latin typeface="Calibri" panose="020F0502020204030204" pitchFamily="34" charset="0"/>
                <a:cs typeface="Calibri" panose="020F0502020204030204" pitchFamily="34" charset="0"/>
              </a:rPr>
              <a:t/>
            </a:r>
            <a:br>
              <a:rPr lang="uk-UA" sz="36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Важливо!</a:t>
            </a:r>
          </a:p>
          <a:p>
            <a:pPr hangingPunct="1"/>
            <a:r>
              <a:rPr lang="uk-UA" sz="3600" dirty="0">
                <a:solidFill>
                  <a:schemeClr val="tx1"/>
                </a:solidFill>
                <a:latin typeface="Calibri" panose="020F0502020204030204" pitchFamily="34" charset="0"/>
                <a:cs typeface="Calibri" panose="020F0502020204030204" pitchFamily="34" charset="0"/>
              </a:rPr>
              <a:t>Ці обмеження у доступі мають діяти тільки в умовах наявності відповідних загроз та ризиків, і підлягають негайному оприлюдненню після усунення відповідних підстав, що обумовили обмеження (ч. 4 ст. </a:t>
            </a:r>
            <a:r>
              <a:rPr lang="uk-UA" sz="3600" b="0" i="0" u="none" strike="noStrike" cap="none" spc="0" baseline="0" noProof="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6 Закону № 2939). </a:t>
            </a:r>
            <a:r>
              <a:rPr lang="uk-UA" sz="3600" b="1" i="0" u="none" strike="noStrike" cap="none" spc="0" baseline="0" noProof="0" dirty="0">
                <a:ln>
                  <a:noFill/>
                </a:ln>
                <a:solidFill>
                  <a:srgbClr val="C00000"/>
                </a:solidFill>
                <a:effectLst/>
                <a:uFillTx/>
                <a:latin typeface="Calibri" panose="020F0502020204030204" pitchFamily="34" charset="0"/>
                <a:ea typeface="+mn-ea"/>
                <a:cs typeface="Calibri" panose="020F0502020204030204" pitchFamily="34" charset="0"/>
                <a:sym typeface="Helvetica Neue Light"/>
              </a:rPr>
              <a:t>Приклад: </a:t>
            </a:r>
            <a:r>
              <a:rPr lang="uk-UA" sz="3600" b="0" i="0" u="none" strike="noStrike" cap="none" spc="0" baseline="0" noProof="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приписи законодавства у сфері оренди державного та комунального майна в умовах воєнного стану щодо оприлюднення певної інформації у ЕТС.</a:t>
            </a:r>
            <a:endParaRPr lang="en-US" sz="3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113990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7540" y="14750"/>
            <a:ext cx="6631455"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59"/>
            <a:ext cx="7417619" cy="2870619"/>
          </a:xfrm>
          <a:prstGeom prst="rect">
            <a:avLst/>
          </a:prstGeom>
        </p:spPr>
      </p:pic>
      <p:sp>
        <p:nvSpPr>
          <p:cNvPr id="22" name="Title 2"/>
          <p:cNvSpPr>
            <a:spLocks noGrp="1"/>
          </p:cNvSpPr>
          <p:nvPr>
            <p:ph type="title"/>
          </p:nvPr>
        </p:nvSpPr>
        <p:spPr>
          <a:xfrm>
            <a:off x="1531298" y="2739809"/>
            <a:ext cx="21321403" cy="1216729"/>
          </a:xfrm>
        </p:spPr>
        <p:txBody>
          <a:bodyPr>
            <a:noAutofit/>
          </a:bodyPr>
          <a:lstStyle/>
          <a:p>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Уважний розгляд кожного випадку обмеження ПІ у доступі</a:t>
            </a:r>
            <a:endParaRPr lang="en-US" sz="4800" b="1" dirty="0">
              <a:solidFill>
                <a:srgbClr val="C00000"/>
              </a:solidFill>
              <a:latin typeface="Calibri" panose="020F0502020204030204" pitchFamily="34" charset="0"/>
              <a:cs typeface="Calibri" panose="020F0502020204030204" pitchFamily="34" charset="0"/>
            </a:endParaRPr>
          </a:p>
        </p:txBody>
      </p:sp>
      <p:sp>
        <p:nvSpPr>
          <p:cNvPr id="7" name="Title 2">
            <a:extLst>
              <a:ext uri="{FF2B5EF4-FFF2-40B4-BE49-F238E27FC236}">
                <a16:creationId xmlns:a16="http://schemas.microsoft.com/office/drawing/2014/main" id="{1EB795CF-2A06-A703-DFBB-9BFAB3484B9B}"/>
              </a:ext>
            </a:extLst>
          </p:cNvPr>
          <p:cNvSpPr txBox="1">
            <a:spLocks/>
          </p:cNvSpPr>
          <p:nvPr/>
        </p:nvSpPr>
        <p:spPr>
          <a:xfrm>
            <a:off x="1531298" y="4114799"/>
            <a:ext cx="21321403" cy="72800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r>
              <a:rPr lang="uk-UA" sz="3600" b="1" dirty="0">
                <a:solidFill>
                  <a:srgbClr val="C00000"/>
                </a:solidFill>
                <a:latin typeface="Calibri" panose="020F0502020204030204" pitchFamily="34" charset="0"/>
                <a:cs typeface="Calibri" panose="020F0502020204030204" pitchFamily="34" charset="0"/>
              </a:rPr>
              <a:t>Приклад: </a:t>
            </a:r>
            <a:r>
              <a:rPr lang="uk-UA" sz="3600" dirty="0">
                <a:solidFill>
                  <a:srgbClr val="333333"/>
                </a:solidFill>
                <a:latin typeface="Calibri" panose="020F0502020204030204" pitchFamily="34" charset="0"/>
                <a:cs typeface="Calibri" panose="020F0502020204030204" pitchFamily="34" charset="0"/>
              </a:rPr>
              <a:t>За загальним правилом, передбаченим ч. 5 ст. 6 Закону № 2939, н</a:t>
            </a:r>
            <a:r>
              <a:rPr lang="uk-UA" sz="3600" b="0" i="0" dirty="0">
                <a:solidFill>
                  <a:srgbClr val="333333"/>
                </a:solidFill>
                <a:effectLst/>
                <a:latin typeface="Calibri" panose="020F0502020204030204" pitchFamily="34" charset="0"/>
                <a:cs typeface="Calibri" panose="020F0502020204030204" pitchFamily="34" charset="0"/>
              </a:rPr>
              <a:t>е може бути обмежено доступ до інформації про складання, розгляд і затвердження бюджетів, кошторисів розпорядників бюджетних коштів та плани використання бюджетних коштів одержувачів бюджетних коштів, а також їх виконання за розписами, бюджетними програмами та видатками (крім таємних видатків відповідно до </a:t>
            </a:r>
            <a:r>
              <a:rPr lang="uk-UA" sz="3600" b="0" i="0" u="sng" dirty="0">
                <a:solidFill>
                  <a:srgbClr val="000099"/>
                </a:solidFill>
                <a:effectLst/>
                <a:latin typeface="Calibri" panose="020F0502020204030204" pitchFamily="34" charset="0"/>
                <a:cs typeface="Calibri" panose="020F0502020204030204" pitchFamily="34" charset="0"/>
                <a:hlinkClick r:id="rId4"/>
              </a:rPr>
              <a:t>статті 31</a:t>
            </a:r>
            <a:r>
              <a:rPr lang="uk-UA" sz="3600" b="0" i="0" dirty="0">
                <a:solidFill>
                  <a:srgbClr val="333333"/>
                </a:solidFill>
                <a:effectLst/>
                <a:latin typeface="Calibri" panose="020F0502020204030204" pitchFamily="34" charset="0"/>
                <a:cs typeface="Calibri" panose="020F0502020204030204" pitchFamily="34" charset="0"/>
              </a:rPr>
              <a:t> Бюджетного кодексу України), взяття розпорядниками та одержувачами бюджетних коштів бюджетних зобов’язань або здійснення розпорядження бюджетними коштами у будь-який інший спосіб, планування, формування, здійснення та виконання закупівлі товарів, робіт і послуг за бюджетні кошти, у тому числі оборонних </a:t>
            </a:r>
            <a:r>
              <a:rPr lang="uk-UA" sz="3600" b="0" i="0" dirty="0" err="1">
                <a:solidFill>
                  <a:srgbClr val="333333"/>
                </a:solidFill>
                <a:effectLst/>
                <a:latin typeface="Calibri" panose="020F0502020204030204" pitchFamily="34" charset="0"/>
                <a:cs typeface="Calibri" panose="020F0502020204030204" pitchFamily="34" charset="0"/>
              </a:rPr>
              <a:t>закупівель</a:t>
            </a:r>
            <a:r>
              <a:rPr lang="uk-UA" sz="3600" b="0" i="0" dirty="0">
                <a:solidFill>
                  <a:srgbClr val="333333"/>
                </a:solidFill>
                <a:effectLst/>
                <a:latin typeface="Calibri" panose="020F0502020204030204" pitchFamily="34" charset="0"/>
                <a:cs typeface="Calibri" panose="020F0502020204030204" pitchFamily="34" charset="0"/>
              </a:rPr>
              <a:t> (</a:t>
            </a:r>
            <a:r>
              <a:rPr lang="uk-UA" sz="3600" b="1" i="0" dirty="0">
                <a:solidFill>
                  <a:srgbClr val="C00000"/>
                </a:solidFill>
                <a:effectLst/>
                <a:latin typeface="Calibri" panose="020F0502020204030204" pitchFamily="34" charset="0"/>
                <a:cs typeface="Calibri" panose="020F0502020204030204" pitchFamily="34" charset="0"/>
              </a:rPr>
              <a:t>крім </a:t>
            </a:r>
            <a:r>
              <a:rPr lang="uk-UA" sz="3600" b="0" i="0" dirty="0">
                <a:solidFill>
                  <a:srgbClr val="333333"/>
                </a:solidFill>
                <a:effectLst/>
                <a:latin typeface="Calibri" panose="020F0502020204030204" pitchFamily="34" charset="0"/>
                <a:cs typeface="Calibri" panose="020F0502020204030204" pitchFamily="34" charset="0"/>
              </a:rPr>
              <a:t>випадків, якщо окрема інформація про закупівлі товарів, робіт і послуг становить державну таємницю відповідно до </a:t>
            </a:r>
            <a:r>
              <a:rPr lang="uk-UA" sz="3600" b="0" i="0" u="sng" dirty="0">
                <a:solidFill>
                  <a:srgbClr val="000099"/>
                </a:solidFill>
                <a:effectLst/>
                <a:latin typeface="Calibri" panose="020F0502020204030204" pitchFamily="34" charset="0"/>
                <a:cs typeface="Calibri" panose="020F0502020204030204" pitchFamily="34" charset="0"/>
                <a:hlinkClick r:id="rId5"/>
              </a:rPr>
              <a:t>Закону України</a:t>
            </a:r>
            <a:r>
              <a:rPr lang="uk-UA" sz="3600" b="0" i="0" dirty="0">
                <a:solidFill>
                  <a:srgbClr val="333333"/>
                </a:solidFill>
                <a:effectLst/>
                <a:latin typeface="Calibri" panose="020F0502020204030204" pitchFamily="34" charset="0"/>
                <a:cs typeface="Calibri" panose="020F0502020204030204" pitchFamily="34" charset="0"/>
              </a:rPr>
              <a:t> "Про державну таємницю"), володіння, користування чи розпорядження державним, комунальним майном, у тому числі до копій відповідних документів, умови отримання цих коштів чи майна, прізвища, імена, по батькові фізичних осіб та найменування юридичних осіб, які отримали ці кошти або майно (</a:t>
            </a:r>
            <a:r>
              <a:rPr lang="uk-UA" sz="3600" b="1" i="0" dirty="0">
                <a:solidFill>
                  <a:srgbClr val="C00000"/>
                </a:solidFill>
                <a:effectLst/>
                <a:latin typeface="Calibri" panose="020F0502020204030204" pitchFamily="34" charset="0"/>
                <a:cs typeface="Calibri" panose="020F0502020204030204" pitchFamily="34" charset="0"/>
              </a:rPr>
              <a:t>крім</a:t>
            </a:r>
            <a:r>
              <a:rPr lang="uk-UA" sz="3600" b="0" i="0" dirty="0">
                <a:solidFill>
                  <a:srgbClr val="333333"/>
                </a:solidFill>
                <a:effectLst/>
                <a:latin typeface="Calibri" panose="020F0502020204030204" pitchFamily="34" charset="0"/>
                <a:cs typeface="Calibri" panose="020F0502020204030204" pitchFamily="34" charset="0"/>
              </a:rPr>
              <a:t> випадків, передбачених </a:t>
            </a:r>
            <a:r>
              <a:rPr lang="uk-UA" sz="3600" b="0" i="0" u="sng" dirty="0">
                <a:solidFill>
                  <a:srgbClr val="000099"/>
                </a:solidFill>
                <a:effectLst/>
                <a:latin typeface="Calibri" panose="020F0502020204030204" pitchFamily="34" charset="0"/>
                <a:cs typeface="Calibri" panose="020F0502020204030204" pitchFamily="34" charset="0"/>
                <a:hlinkClick r:id="rId6"/>
              </a:rPr>
              <a:t>частиною другою</a:t>
            </a:r>
            <a:r>
              <a:rPr lang="uk-UA" sz="3600" b="0" i="0" dirty="0">
                <a:solidFill>
                  <a:srgbClr val="333333"/>
                </a:solidFill>
                <a:effectLst/>
                <a:latin typeface="Calibri" panose="020F0502020204030204" pitchFamily="34" charset="0"/>
                <a:cs typeface="Calibri" panose="020F0502020204030204" pitchFamily="34" charset="0"/>
              </a:rPr>
              <a:t> статті 23 Закону України "Про основи національного спротиву").</a:t>
            </a:r>
            <a:endParaRPr lang="en-US" sz="3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533453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5000" y="3553207"/>
            <a:ext cx="23080408" cy="5028086"/>
          </a:xfrm>
        </p:spPr>
        <p:txBody>
          <a:bodyPr anchor="ctr">
            <a:normAutofit fontScale="90000"/>
          </a:bodyPr>
          <a:lstStyle/>
          <a:p>
            <a:pPr algn="just"/>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endParaRPr lang="en-US" sz="4400" b="1" dirty="0">
              <a:solidFill>
                <a:schemeClr val="accent1">
                  <a:lumMod val="50000"/>
                </a:schemeClr>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
          </p:nvPr>
        </p:nvSpPr>
        <p:spPr>
          <a:xfrm>
            <a:off x="0" y="3998315"/>
            <a:ext cx="24384000" cy="5028086"/>
          </a:xfrm>
        </p:spPr>
        <p:txBody>
          <a:bodyPr anchor="ctr">
            <a:noAutofit/>
          </a:bodyPr>
          <a:lstStyle/>
          <a:p>
            <a:r>
              <a:rPr lang="uk-UA" sz="4800" b="1" dirty="0">
                <a:solidFill>
                  <a:schemeClr val="tx1"/>
                </a:solidFill>
                <a:latin typeface="Calibri" panose="020F0502020204030204" pitchFamily="34" charset="0"/>
                <a:cs typeface="Calibri" panose="020F0502020204030204" pitchFamily="34" charset="0"/>
              </a:rPr>
              <a:t>Підстави проведення дистанційних засідань ОМС</a:t>
            </a:r>
            <a:endParaRPr lang="en-US" sz="4800" b="1" dirty="0">
              <a:solidFill>
                <a:schemeClr val="tx1"/>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47097" y="459859"/>
            <a:ext cx="6631455"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59"/>
            <a:ext cx="7417619" cy="2870619"/>
          </a:xfrm>
          <a:prstGeom prst="rect">
            <a:avLst/>
          </a:prstGeom>
        </p:spPr>
      </p:pic>
    </p:spTree>
    <p:extLst>
      <p:ext uri="{BB962C8B-B14F-4D97-AF65-F5344CB8AC3E}">
        <p14:creationId xmlns:p14="http://schemas.microsoft.com/office/powerpoint/2010/main" val="372815210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7540" y="14750"/>
            <a:ext cx="6631455"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59"/>
            <a:ext cx="7417619" cy="2870619"/>
          </a:xfrm>
          <a:prstGeom prst="rect">
            <a:avLst/>
          </a:prstGeom>
        </p:spPr>
      </p:pic>
      <p:sp>
        <p:nvSpPr>
          <p:cNvPr id="22" name="Title 2"/>
          <p:cNvSpPr>
            <a:spLocks noGrp="1"/>
          </p:cNvSpPr>
          <p:nvPr>
            <p:ph type="title"/>
          </p:nvPr>
        </p:nvSpPr>
        <p:spPr>
          <a:xfrm>
            <a:off x="1373036" y="1895168"/>
            <a:ext cx="21321403" cy="1216729"/>
          </a:xfrm>
        </p:spPr>
        <p:txBody>
          <a:bodyPr>
            <a:noAutofit/>
          </a:bodyPr>
          <a:lstStyle/>
          <a:p>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Важливо!</a:t>
            </a:r>
            <a:endParaRPr lang="en-US" sz="4800" b="1" dirty="0">
              <a:solidFill>
                <a:srgbClr val="C00000"/>
              </a:solidFill>
              <a:latin typeface="Calibri" panose="020F0502020204030204" pitchFamily="34" charset="0"/>
              <a:cs typeface="Calibri" panose="020F0502020204030204" pitchFamily="34" charset="0"/>
            </a:endParaRPr>
          </a:p>
        </p:txBody>
      </p:sp>
      <p:sp>
        <p:nvSpPr>
          <p:cNvPr id="7" name="Title 2">
            <a:extLst>
              <a:ext uri="{FF2B5EF4-FFF2-40B4-BE49-F238E27FC236}">
                <a16:creationId xmlns:a16="http://schemas.microsoft.com/office/drawing/2014/main" id="{1EB795CF-2A06-A703-DFBB-9BFAB3484B9B}"/>
              </a:ext>
            </a:extLst>
          </p:cNvPr>
          <p:cNvSpPr txBox="1">
            <a:spLocks/>
          </p:cNvSpPr>
          <p:nvPr/>
        </p:nvSpPr>
        <p:spPr>
          <a:xfrm>
            <a:off x="1531298" y="3710354"/>
            <a:ext cx="21321403" cy="5205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marL="571500" indent="-571500" hangingPunct="1">
              <a:buFont typeface="Wingdings" panose="05000000000000000000" pitchFamily="2" charset="2"/>
              <a:buChar char="ü"/>
            </a:pPr>
            <a:r>
              <a:rPr lang="uk-UA" sz="4000" b="0" i="0" dirty="0">
                <a:solidFill>
                  <a:srgbClr val="333333"/>
                </a:solidFill>
                <a:effectLst/>
                <a:latin typeface="Calibri" panose="020F0502020204030204" pitchFamily="34" charset="0"/>
                <a:cs typeface="Calibri" panose="020F0502020204030204" pitchFamily="34" charset="0"/>
              </a:rPr>
              <a:t>Документам, що містять інформацію, яка становить службову інформацію, присвоюється гриф </a:t>
            </a:r>
            <a:r>
              <a:rPr lang="uk-UA" sz="4000" dirty="0">
                <a:solidFill>
                  <a:srgbClr val="333333"/>
                </a:solidFill>
                <a:latin typeface="Calibri" panose="020F0502020204030204" pitchFamily="34" charset="0"/>
                <a:cs typeface="Calibri" panose="020F0502020204030204" pitchFamily="34" charset="0"/>
              </a:rPr>
              <a:t>«</a:t>
            </a:r>
            <a:r>
              <a:rPr lang="uk-UA" sz="4000" b="0" i="0" dirty="0">
                <a:solidFill>
                  <a:srgbClr val="333333"/>
                </a:solidFill>
                <a:effectLst/>
                <a:latin typeface="Calibri" panose="020F0502020204030204" pitchFamily="34" charset="0"/>
                <a:cs typeface="Calibri" panose="020F0502020204030204" pitchFamily="34" charset="0"/>
              </a:rPr>
              <a:t>для службового користування» (ч. 2 ст. 9 Закону № 2939). Бажано розробити стислі, але чіткі та дієві акти, якими б регламентувався обіг службової інформації в ОМС в умовах воєнного стану.</a:t>
            </a:r>
          </a:p>
          <a:p>
            <a:pPr hangingPunct="1"/>
            <a:endParaRPr lang="uk-UA" sz="4000" b="0" i="0" dirty="0">
              <a:solidFill>
                <a:srgbClr val="333333"/>
              </a:solidFill>
              <a:effectLst/>
              <a:latin typeface="Calibri" panose="020F0502020204030204" pitchFamily="34" charset="0"/>
              <a:cs typeface="Calibri" panose="020F0502020204030204" pitchFamily="34" charset="0"/>
            </a:endParaRPr>
          </a:p>
          <a:p>
            <a:pPr marL="571500" indent="-571500" hangingPunct="1">
              <a:buFont typeface="Wingdings" panose="05000000000000000000" pitchFamily="2" charset="2"/>
              <a:buChar char="ü"/>
            </a:pPr>
            <a:r>
              <a:rPr lang="uk-UA" sz="4000" b="0" i="0" dirty="0">
                <a:solidFill>
                  <a:srgbClr val="333333"/>
                </a:solidFill>
                <a:effectLst/>
                <a:latin typeface="Calibri" panose="020F0502020204030204" pitchFamily="34" charset="0"/>
                <a:cs typeface="Calibri" panose="020F0502020204030204" pitchFamily="34" charset="0"/>
              </a:rPr>
              <a:t> Обмеженню доступу підлягає інформація, а не документ. Якщо документ містить інформацію з обмеженим доступом, для ознайомлення надається інформація, доступ до якої необмежений</a:t>
            </a:r>
            <a:r>
              <a:rPr lang="uk-UA" sz="4000" dirty="0">
                <a:solidFill>
                  <a:srgbClr val="333333"/>
                </a:solidFill>
                <a:latin typeface="Calibri" panose="020F0502020204030204" pitchFamily="34" charset="0"/>
                <a:cs typeface="Calibri" panose="020F0502020204030204" pitchFamily="34" charset="0"/>
              </a:rPr>
              <a:t> (ч. 8 ст. 6 Закону № 2939)</a:t>
            </a:r>
            <a:endParaRPr lang="uk-UA" sz="40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766406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7540" y="14750"/>
            <a:ext cx="6631455"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59"/>
            <a:ext cx="7417619" cy="2870619"/>
          </a:xfrm>
          <a:prstGeom prst="rect">
            <a:avLst/>
          </a:prstGeom>
        </p:spPr>
      </p:pic>
      <p:sp>
        <p:nvSpPr>
          <p:cNvPr id="22" name="Title 2"/>
          <p:cNvSpPr>
            <a:spLocks noGrp="1"/>
          </p:cNvSpPr>
          <p:nvPr>
            <p:ph type="title"/>
          </p:nvPr>
        </p:nvSpPr>
        <p:spPr>
          <a:xfrm>
            <a:off x="1373036" y="2315973"/>
            <a:ext cx="21321403" cy="1014506"/>
          </a:xfrm>
        </p:spPr>
        <p:txBody>
          <a:bodyPr>
            <a:noAutofit/>
          </a:bodyPr>
          <a:lstStyle/>
          <a:p>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Доступ особи до інформації про неї</a:t>
            </a:r>
            <a:endParaRPr lang="en-US" sz="4800" b="1" dirty="0">
              <a:solidFill>
                <a:srgbClr val="C00000"/>
              </a:solidFill>
              <a:latin typeface="Calibri" panose="020F0502020204030204" pitchFamily="34" charset="0"/>
              <a:cs typeface="Calibri" panose="020F0502020204030204" pitchFamily="34" charset="0"/>
            </a:endParaRPr>
          </a:p>
        </p:txBody>
      </p:sp>
      <p:sp>
        <p:nvSpPr>
          <p:cNvPr id="7" name="Title 2">
            <a:extLst>
              <a:ext uri="{FF2B5EF4-FFF2-40B4-BE49-F238E27FC236}">
                <a16:creationId xmlns:a16="http://schemas.microsoft.com/office/drawing/2014/main" id="{1EB795CF-2A06-A703-DFBB-9BFAB3484B9B}"/>
              </a:ext>
            </a:extLst>
          </p:cNvPr>
          <p:cNvSpPr txBox="1">
            <a:spLocks/>
          </p:cNvSpPr>
          <p:nvPr/>
        </p:nvSpPr>
        <p:spPr>
          <a:xfrm>
            <a:off x="1531298" y="3541494"/>
            <a:ext cx="21321403" cy="9154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marL="342900" indent="-342900" algn="just">
              <a:buFont typeface="Wingdings" panose="05000000000000000000" pitchFamily="2" charset="2"/>
              <a:buChar char="ü"/>
            </a:pPr>
            <a:r>
              <a:rPr lang="uk-UA" sz="3000" b="1" i="0" dirty="0">
                <a:solidFill>
                  <a:srgbClr val="333333"/>
                </a:solidFill>
                <a:effectLst/>
                <a:latin typeface="Calibri" panose="020F0502020204030204" pitchFamily="34" charset="0"/>
                <a:cs typeface="Calibri" panose="020F0502020204030204" pitchFamily="34" charset="0"/>
              </a:rPr>
              <a:t>Кожна особа має право:</a:t>
            </a:r>
          </a:p>
          <a:p>
            <a:pPr algn="just"/>
            <a:r>
              <a:rPr lang="uk-UA" sz="3000" b="0" i="0" dirty="0">
                <a:solidFill>
                  <a:srgbClr val="333333"/>
                </a:solidFill>
                <a:effectLst/>
                <a:latin typeface="Calibri" panose="020F0502020204030204" pitchFamily="34" charset="0"/>
                <a:cs typeface="Calibri" panose="020F0502020204030204" pitchFamily="34" charset="0"/>
              </a:rPr>
              <a:t>1) знати у період збирання інформації, але до початку її використання, які відомості про неї та з якою метою збираються, як, ким і з якою метою вони використовуються, передаються чи поширюються, </a:t>
            </a:r>
            <a:r>
              <a:rPr lang="uk-UA" sz="3000" b="1" i="0" dirty="0">
                <a:solidFill>
                  <a:srgbClr val="333333"/>
                </a:solidFill>
                <a:effectLst/>
                <a:latin typeface="Calibri" panose="020F0502020204030204" pitchFamily="34" charset="0"/>
                <a:cs typeface="Calibri" panose="020F0502020204030204" pitchFamily="34" charset="0"/>
              </a:rPr>
              <a:t>крім випадків, встановлених законом</a:t>
            </a:r>
            <a:r>
              <a:rPr lang="uk-UA" sz="3000" b="0" i="0" dirty="0">
                <a:solidFill>
                  <a:srgbClr val="333333"/>
                </a:solidFill>
                <a:effectLst/>
                <a:latin typeface="Calibri" panose="020F0502020204030204" pitchFamily="34" charset="0"/>
                <a:cs typeface="Calibri" panose="020F0502020204030204" pitchFamily="34" charset="0"/>
              </a:rPr>
              <a:t>;</a:t>
            </a:r>
          </a:p>
          <a:p>
            <a:pPr algn="just"/>
            <a:r>
              <a:rPr lang="uk-UA" sz="3000" b="0" i="0" dirty="0">
                <a:solidFill>
                  <a:srgbClr val="333333"/>
                </a:solidFill>
                <a:effectLst/>
                <a:latin typeface="Calibri" panose="020F0502020204030204" pitchFamily="34" charset="0"/>
                <a:cs typeface="Calibri" panose="020F0502020204030204" pitchFamily="34" charset="0"/>
              </a:rPr>
              <a:t>2) доступу до інформації про неї, яка збирається та зберігається;</a:t>
            </a:r>
          </a:p>
          <a:p>
            <a:pPr algn="just"/>
            <a:r>
              <a:rPr lang="uk-UA" sz="3000" b="0" i="0" dirty="0">
                <a:solidFill>
                  <a:srgbClr val="333333"/>
                </a:solidFill>
                <a:effectLst/>
                <a:latin typeface="Calibri" panose="020F0502020204030204" pitchFamily="34" charset="0"/>
                <a:cs typeface="Calibri" panose="020F0502020204030204" pitchFamily="34" charset="0"/>
              </a:rPr>
              <a:t>3) вимагати виправлення неточної, неповної, застарілої інформації про себе, знищення інформації про себе, збирання, використання чи зберігання якої здійснюється з порушенням вимог закону;</a:t>
            </a:r>
          </a:p>
          <a:p>
            <a:pPr algn="just"/>
            <a:r>
              <a:rPr lang="uk-UA" sz="3000" b="0" i="0" dirty="0">
                <a:solidFill>
                  <a:srgbClr val="333333"/>
                </a:solidFill>
                <a:effectLst/>
                <a:latin typeface="Calibri" panose="020F0502020204030204" pitchFamily="34" charset="0"/>
                <a:cs typeface="Calibri" panose="020F0502020204030204" pitchFamily="34" charset="0"/>
              </a:rPr>
              <a:t>4) на ознайомлення </a:t>
            </a:r>
            <a:r>
              <a:rPr lang="uk-UA" sz="3000" b="0" i="0" dirty="0">
                <a:solidFill>
                  <a:srgbClr val="C00000"/>
                </a:solidFill>
                <a:effectLst/>
                <a:latin typeface="Calibri" panose="020F0502020204030204" pitchFamily="34" charset="0"/>
                <a:cs typeface="Calibri" panose="020F0502020204030204" pitchFamily="34" charset="0"/>
              </a:rPr>
              <a:t>за рішенням суду </a:t>
            </a:r>
            <a:r>
              <a:rPr lang="uk-UA" sz="3000" b="0" i="0" dirty="0">
                <a:solidFill>
                  <a:srgbClr val="333333"/>
                </a:solidFill>
                <a:effectLst/>
                <a:latin typeface="Calibri" panose="020F0502020204030204" pitchFamily="34" charset="0"/>
                <a:cs typeface="Calibri" panose="020F0502020204030204" pitchFamily="34" charset="0"/>
              </a:rPr>
              <a:t>з інформацією про інших осіб, якщо це необхідно для реалізації та захисту прав та законних інтересів;</a:t>
            </a:r>
          </a:p>
          <a:p>
            <a:pPr algn="just"/>
            <a:r>
              <a:rPr lang="uk-UA" sz="3000" b="0" i="0" dirty="0">
                <a:solidFill>
                  <a:srgbClr val="333333"/>
                </a:solidFill>
                <a:effectLst/>
                <a:latin typeface="Calibri" panose="020F0502020204030204" pitchFamily="34" charset="0"/>
                <a:cs typeface="Calibri" panose="020F0502020204030204" pitchFamily="34" charset="0"/>
              </a:rPr>
              <a:t>5) на відшкодування шкоди у разі розкриття інформації про цю особу з порушенням вимог, визначених законом.</a:t>
            </a:r>
          </a:p>
          <a:p>
            <a:pPr marL="342900" indent="-342900" algn="just">
              <a:buFont typeface="Wingdings" panose="05000000000000000000" pitchFamily="2" charset="2"/>
              <a:buChar char="ü"/>
            </a:pPr>
            <a:r>
              <a:rPr lang="uk-UA" sz="3000" b="1" i="0" dirty="0">
                <a:solidFill>
                  <a:srgbClr val="333333"/>
                </a:solidFill>
                <a:effectLst/>
                <a:latin typeface="Calibri" panose="020F0502020204030204" pitchFamily="34" charset="0"/>
                <a:cs typeface="Calibri" panose="020F0502020204030204" pitchFamily="34" charset="0"/>
              </a:rPr>
              <a:t>Обсяг інформації про особу, що збирається</a:t>
            </a:r>
            <a:r>
              <a:rPr lang="uk-UA" sz="3000" b="0" i="0" dirty="0">
                <a:solidFill>
                  <a:srgbClr val="333333"/>
                </a:solidFill>
                <a:effectLst/>
                <a:latin typeface="Calibri" panose="020F0502020204030204" pitchFamily="34" charset="0"/>
                <a:cs typeface="Calibri" panose="020F0502020204030204" pitchFamily="34" charset="0"/>
              </a:rPr>
              <a:t>, зберігається і використовується розпорядниками інформації, має бути максимально обмеженим і </a:t>
            </a:r>
            <a:r>
              <a:rPr lang="uk-UA" sz="3000" b="1" i="0" dirty="0">
                <a:solidFill>
                  <a:srgbClr val="333333"/>
                </a:solidFill>
                <a:effectLst/>
                <a:latin typeface="Calibri" panose="020F0502020204030204" pitchFamily="34" charset="0"/>
                <a:cs typeface="Calibri" panose="020F0502020204030204" pitchFamily="34" charset="0"/>
              </a:rPr>
              <a:t>використовуватися лише з метою та у спосіб, визначений законом</a:t>
            </a:r>
            <a:r>
              <a:rPr lang="uk-UA" sz="3000" dirty="0">
                <a:solidFill>
                  <a:srgbClr val="333333"/>
                </a:solidFill>
                <a:latin typeface="Calibri" panose="020F0502020204030204" pitchFamily="34" charset="0"/>
                <a:cs typeface="Calibri" panose="020F0502020204030204" pitchFamily="34" charset="0"/>
              </a:rPr>
              <a:t> </a:t>
            </a:r>
            <a:r>
              <a:rPr lang="uk-UA" sz="3000" dirty="0">
                <a:solidFill>
                  <a:srgbClr val="C00000"/>
                </a:solidFill>
                <a:latin typeface="Calibri" panose="020F0502020204030204" pitchFamily="34" charset="0"/>
                <a:cs typeface="Calibri" panose="020F0502020204030204" pitchFamily="34" charset="0"/>
              </a:rPr>
              <a:t>(приклад: інформація про ВПО – дані при отриманні допомоги </a:t>
            </a:r>
            <a:r>
              <a:rPr lang="en-US" sz="3000" dirty="0">
                <a:solidFill>
                  <a:srgbClr val="C00000"/>
                </a:solidFill>
                <a:latin typeface="Calibri" panose="020F0502020204030204" pitchFamily="34" charset="0"/>
                <a:cs typeface="Calibri" panose="020F0502020204030204" pitchFamily="34" charset="0"/>
              </a:rPr>
              <a:t>vs </a:t>
            </a:r>
            <a:r>
              <a:rPr lang="uk-UA" sz="3000" dirty="0" err="1">
                <a:solidFill>
                  <a:srgbClr val="C00000"/>
                </a:solidFill>
                <a:latin typeface="Calibri" panose="020F0502020204030204" pitchFamily="34" charset="0"/>
                <a:cs typeface="Calibri" panose="020F0502020204030204" pitchFamily="34" charset="0"/>
              </a:rPr>
              <a:t>фотозвіти</a:t>
            </a:r>
            <a:r>
              <a:rPr lang="uk-UA" sz="3000" dirty="0">
                <a:solidFill>
                  <a:srgbClr val="C00000"/>
                </a:solidFill>
                <a:latin typeface="Calibri" panose="020F0502020204030204" pitchFamily="34" charset="0"/>
                <a:cs typeface="Calibri" panose="020F0502020204030204" pitchFamily="34" charset="0"/>
              </a:rPr>
              <a:t>)</a:t>
            </a:r>
            <a:endParaRPr lang="uk-UA" sz="3000" b="0" i="0" dirty="0">
              <a:solidFill>
                <a:srgbClr val="333333"/>
              </a:solidFill>
              <a:effectLst/>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ü"/>
            </a:pPr>
            <a:r>
              <a:rPr lang="uk-UA" sz="3000" b="1" i="0" dirty="0">
                <a:solidFill>
                  <a:srgbClr val="333333"/>
                </a:solidFill>
                <a:effectLst/>
                <a:latin typeface="Calibri" panose="020F0502020204030204" pitchFamily="34" charset="0"/>
                <a:cs typeface="Calibri" panose="020F0502020204030204" pitchFamily="34" charset="0"/>
              </a:rPr>
              <a:t>Розпорядники інформації, які володіють інформацією про особу, зобов'язані:</a:t>
            </a:r>
          </a:p>
          <a:p>
            <a:pPr algn="just"/>
            <a:r>
              <a:rPr lang="uk-UA" sz="3000" b="0" i="0" dirty="0">
                <a:solidFill>
                  <a:srgbClr val="333333"/>
                </a:solidFill>
                <a:effectLst/>
                <a:latin typeface="Calibri" panose="020F0502020204030204" pitchFamily="34" charset="0"/>
                <a:cs typeface="Calibri" panose="020F0502020204030204" pitchFamily="34" charset="0"/>
              </a:rPr>
              <a:t>1) надавати її безперешкодно і безкоштовно на вимогу осіб, яких вона стосується, крім випадків, передбачених законом;</a:t>
            </a:r>
          </a:p>
          <a:p>
            <a:pPr algn="just"/>
            <a:r>
              <a:rPr lang="uk-UA" sz="3000" b="0" i="0" dirty="0">
                <a:solidFill>
                  <a:srgbClr val="333333"/>
                </a:solidFill>
                <a:effectLst/>
                <a:latin typeface="Calibri" panose="020F0502020204030204" pitchFamily="34" charset="0"/>
                <a:cs typeface="Calibri" panose="020F0502020204030204" pitchFamily="34" charset="0"/>
              </a:rPr>
              <a:t>2) використовувати її лише з метою та у спосіб, визначений законом;</a:t>
            </a:r>
          </a:p>
          <a:p>
            <a:pPr algn="just"/>
            <a:r>
              <a:rPr lang="uk-UA" sz="3000" b="0" i="0" dirty="0">
                <a:solidFill>
                  <a:srgbClr val="333333"/>
                </a:solidFill>
                <a:effectLst/>
                <a:latin typeface="Calibri" panose="020F0502020204030204" pitchFamily="34" charset="0"/>
                <a:cs typeface="Calibri" panose="020F0502020204030204" pitchFamily="34" charset="0"/>
              </a:rPr>
              <a:t>3) вживати заходів щодо унеможливлення несанкціонованого доступу до неї інших осіб;</a:t>
            </a:r>
          </a:p>
          <a:p>
            <a:pPr algn="just"/>
            <a:r>
              <a:rPr lang="uk-UA" sz="3000" b="0" i="0" dirty="0">
                <a:solidFill>
                  <a:srgbClr val="333333"/>
                </a:solidFill>
                <a:effectLst/>
                <a:latin typeface="Calibri" panose="020F0502020204030204" pitchFamily="34" charset="0"/>
                <a:cs typeface="Calibri" panose="020F0502020204030204" pitchFamily="34" charset="0"/>
              </a:rPr>
              <a:t>4) виправляти неточну та застарілу інформацію про особу самостійно або на вимогу осіб, яких вона стосується.</a:t>
            </a:r>
          </a:p>
          <a:p>
            <a:pPr marL="457200" indent="-457200" algn="just">
              <a:buFont typeface="Wingdings" panose="05000000000000000000" pitchFamily="2" charset="2"/>
              <a:buChar char="ü"/>
            </a:pPr>
            <a:r>
              <a:rPr lang="uk-UA" sz="3000" b="1" i="0" dirty="0">
                <a:solidFill>
                  <a:srgbClr val="333333"/>
                </a:solidFill>
                <a:effectLst/>
                <a:latin typeface="Calibri" panose="020F0502020204030204" pitchFamily="34" charset="0"/>
                <a:cs typeface="Calibri" panose="020F0502020204030204" pitchFamily="34" charset="0"/>
              </a:rPr>
              <a:t>Відмова особі в доступі до інформації про неї</a:t>
            </a:r>
            <a:r>
              <a:rPr lang="uk-UA" sz="3000" b="0" i="0" dirty="0">
                <a:solidFill>
                  <a:srgbClr val="333333"/>
                </a:solidFill>
                <a:effectLst/>
                <a:latin typeface="Calibri" panose="020F0502020204030204" pitchFamily="34" charset="0"/>
                <a:cs typeface="Calibri" panose="020F0502020204030204" pitchFamily="34" charset="0"/>
              </a:rPr>
              <a:t>, приховування, незаконне збирання, використання, зберігання чи поширення інформації </a:t>
            </a:r>
            <a:r>
              <a:rPr lang="uk-UA" sz="3000" b="1" i="0" dirty="0">
                <a:solidFill>
                  <a:srgbClr val="333333"/>
                </a:solidFill>
                <a:effectLst/>
                <a:latin typeface="Calibri" panose="020F0502020204030204" pitchFamily="34" charset="0"/>
                <a:cs typeface="Calibri" panose="020F0502020204030204" pitchFamily="34" charset="0"/>
              </a:rPr>
              <a:t>можуть бути оскаржені</a:t>
            </a:r>
            <a:r>
              <a:rPr lang="uk-UA" sz="3000" b="0" i="0" dirty="0">
                <a:solidFill>
                  <a:srgbClr val="333333"/>
                </a:solidFill>
                <a:effectLst/>
                <a:latin typeface="Calibri" panose="020F0502020204030204" pitchFamily="34" charset="0"/>
                <a:cs typeface="Calibri" panose="020F0502020204030204" pitchFamily="34" charset="0"/>
              </a:rPr>
              <a:t>.</a:t>
            </a:r>
            <a:endParaRPr lang="uk-UA" sz="3000" dirty="0">
              <a:solidFill>
                <a:srgbClr val="333333"/>
              </a:solidFill>
              <a:latin typeface="Calibri" panose="020F0502020204030204" pitchFamily="34" charset="0"/>
              <a:cs typeface="Calibri" panose="020F0502020204030204" pitchFamily="34" charset="0"/>
            </a:endParaRPr>
          </a:p>
          <a:p>
            <a:pPr algn="r"/>
            <a:r>
              <a:rPr lang="uk-UA" sz="3000" b="0" i="0" dirty="0">
                <a:solidFill>
                  <a:srgbClr val="333333"/>
                </a:solidFill>
                <a:effectLst/>
                <a:latin typeface="Calibri" panose="020F0502020204030204" pitchFamily="34" charset="0"/>
                <a:cs typeface="Calibri" panose="020F0502020204030204" pitchFamily="34" charset="0"/>
              </a:rPr>
              <a:t>(ст. 10 Закону № 2939)</a:t>
            </a:r>
          </a:p>
        </p:txBody>
      </p:sp>
    </p:spTree>
    <p:extLst>
      <p:ext uri="{BB962C8B-B14F-4D97-AF65-F5344CB8AC3E}">
        <p14:creationId xmlns:p14="http://schemas.microsoft.com/office/powerpoint/2010/main" val="111193780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5000" y="3553209"/>
            <a:ext cx="23080408" cy="5028086"/>
          </a:xfrm>
        </p:spPr>
        <p:txBody>
          <a:bodyPr anchor="ctr">
            <a:normAutofit fontScale="90000"/>
          </a:bodyPr>
          <a:lstStyle/>
          <a:p>
            <a:pPr algn="just"/>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endParaRPr lang="en-US" sz="4400" b="1" dirty="0">
              <a:solidFill>
                <a:schemeClr val="accent1">
                  <a:lumMod val="50000"/>
                </a:schemeClr>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
          </p:nvPr>
        </p:nvSpPr>
        <p:spPr>
          <a:xfrm>
            <a:off x="0" y="3998317"/>
            <a:ext cx="24384000" cy="5028086"/>
          </a:xfrm>
        </p:spPr>
        <p:txBody>
          <a:bodyPr anchor="ctr">
            <a:noAutofit/>
          </a:bodyPr>
          <a:lstStyle/>
          <a:p>
            <a:r>
              <a:rPr lang="uk-UA" sz="4800" b="1" dirty="0">
                <a:latin typeface="Calibri" panose="020F0502020204030204" pitchFamily="34" charset="0"/>
                <a:cs typeface="Calibri" panose="020F0502020204030204" pitchFamily="34" charset="0"/>
              </a:rPr>
              <a:t>Щодо обов’язкових положень регламенту (порядку) </a:t>
            </a:r>
            <a:br>
              <a:rPr lang="uk-UA" sz="4800" b="1" dirty="0">
                <a:latin typeface="Calibri" panose="020F0502020204030204" pitchFamily="34" charset="0"/>
                <a:cs typeface="Calibri" panose="020F0502020204030204" pitchFamily="34" charset="0"/>
              </a:rPr>
            </a:br>
            <a:r>
              <a:rPr lang="uk-UA" sz="4800" b="1" dirty="0">
                <a:latin typeface="Calibri" panose="020F0502020204030204" pitchFamily="34" charset="0"/>
                <a:cs typeface="Calibri" panose="020F0502020204030204" pitchFamily="34" charset="0"/>
              </a:rPr>
              <a:t>в частині організації дистанційного засідання</a:t>
            </a:r>
            <a:endParaRPr lang="en-US" sz="4800" b="1"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47098" y="459860"/>
            <a:ext cx="6631456"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60"/>
            <a:ext cx="7417620" cy="2870620"/>
          </a:xfrm>
          <a:prstGeom prst="rect">
            <a:avLst/>
          </a:prstGeom>
        </p:spPr>
      </p:pic>
    </p:spTree>
    <p:extLst>
      <p:ext uri="{BB962C8B-B14F-4D97-AF65-F5344CB8AC3E}">
        <p14:creationId xmlns:p14="http://schemas.microsoft.com/office/powerpoint/2010/main" val="338892630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7540" y="14750"/>
            <a:ext cx="6631456"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60"/>
            <a:ext cx="7417620" cy="2870620"/>
          </a:xfrm>
          <a:prstGeom prst="rect">
            <a:avLst/>
          </a:prstGeom>
        </p:spPr>
      </p:pic>
      <p:sp>
        <p:nvSpPr>
          <p:cNvPr id="22" name="Title 2"/>
          <p:cNvSpPr>
            <a:spLocks noGrp="1"/>
          </p:cNvSpPr>
          <p:nvPr>
            <p:ph type="title"/>
          </p:nvPr>
        </p:nvSpPr>
        <p:spPr>
          <a:xfrm>
            <a:off x="1924378" y="3203543"/>
            <a:ext cx="21321404" cy="1131322"/>
          </a:xfrm>
        </p:spPr>
        <p:txBody>
          <a:bodyPr>
            <a:noAutofit/>
          </a:bodyPr>
          <a:lstStyle/>
          <a:p>
            <a:pPr algn="ctr"/>
            <a:r>
              <a:rPr lang="uk-UA" sz="4800" b="1" dirty="0">
                <a:solidFill>
                  <a:srgbClr val="C00000"/>
                </a:solidFill>
                <a:latin typeface="Calibri" panose="020F0502020204030204" pitchFamily="34" charset="0"/>
                <a:cs typeface="Calibri" panose="020F0502020204030204" pitchFamily="34" charset="0"/>
              </a:rPr>
              <a:t>Посилення позиції ОМС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шляхом  забезпечення балансу інтересів  ОМС та громади</a:t>
            </a:r>
            <a:endParaRPr lang="en-US" sz="4800" b="1" dirty="0">
              <a:solidFill>
                <a:srgbClr val="C00000"/>
              </a:solidFill>
              <a:latin typeface="Calibri" panose="020F0502020204030204" pitchFamily="34" charset="0"/>
              <a:cs typeface="Calibri" panose="020F0502020204030204" pitchFamily="34" charset="0"/>
            </a:endParaRPr>
          </a:p>
        </p:txBody>
      </p:sp>
      <p:graphicFrame>
        <p:nvGraphicFramePr>
          <p:cNvPr id="3" name="Схема 2">
            <a:extLst>
              <a:ext uri="{FF2B5EF4-FFF2-40B4-BE49-F238E27FC236}">
                <a16:creationId xmlns:a16="http://schemas.microsoft.com/office/drawing/2014/main" id="{7E60AD4D-D0AA-000B-8418-65A4F9EFAD68}"/>
              </a:ext>
            </a:extLst>
          </p:cNvPr>
          <p:cNvGraphicFramePr/>
          <p:nvPr>
            <p:extLst>
              <p:ext uri="{D42A27DB-BD31-4B8C-83A1-F6EECF244321}">
                <p14:modId xmlns:p14="http://schemas.microsoft.com/office/powerpoint/2010/main" val="1722608446"/>
              </p:ext>
            </p:extLst>
          </p:nvPr>
        </p:nvGraphicFramePr>
        <p:xfrm>
          <a:off x="7104185" y="4980036"/>
          <a:ext cx="16324986" cy="73549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2">
            <a:extLst>
              <a:ext uri="{FF2B5EF4-FFF2-40B4-BE49-F238E27FC236}">
                <a16:creationId xmlns:a16="http://schemas.microsoft.com/office/drawing/2014/main" id="{596C84B4-9A6D-0EAB-39D2-8B0DC6205106}"/>
              </a:ext>
            </a:extLst>
          </p:cNvPr>
          <p:cNvSpPr txBox="1">
            <a:spLocks/>
          </p:cNvSpPr>
          <p:nvPr/>
        </p:nvSpPr>
        <p:spPr>
          <a:xfrm>
            <a:off x="1067474" y="12414509"/>
            <a:ext cx="21321404" cy="11313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endParaRPr lang="en-US" sz="4800" b="1" dirty="0">
              <a:solidFill>
                <a:srgbClr val="C00000"/>
              </a:solidFill>
              <a:latin typeface="Calibri" panose="020F0502020204030204" pitchFamily="34" charset="0"/>
              <a:cs typeface="Calibri" panose="020F0502020204030204" pitchFamily="34" charset="0"/>
            </a:endParaRPr>
          </a:p>
        </p:txBody>
      </p:sp>
      <p:pic>
        <p:nvPicPr>
          <p:cNvPr id="4" name="Рисунок 3">
            <a:extLst>
              <a:ext uri="{FF2B5EF4-FFF2-40B4-BE49-F238E27FC236}">
                <a16:creationId xmlns:a16="http://schemas.microsoft.com/office/drawing/2014/main" id="{A3D958A0-4612-F679-F6AA-685596975661}"/>
              </a:ext>
            </a:extLst>
          </p:cNvPr>
          <p:cNvPicPr>
            <a:picLocks noChangeAspect="1"/>
          </p:cNvPicPr>
          <p:nvPr/>
        </p:nvPicPr>
        <p:blipFill>
          <a:blip r:embed="rId9"/>
          <a:stretch>
            <a:fillRect/>
          </a:stretch>
        </p:blipFill>
        <p:spPr>
          <a:xfrm>
            <a:off x="954829" y="4711849"/>
            <a:ext cx="6377956" cy="6241774"/>
          </a:xfrm>
          <a:prstGeom prst="rect">
            <a:avLst/>
          </a:prstGeom>
        </p:spPr>
      </p:pic>
    </p:spTree>
    <p:extLst>
      <p:ext uri="{BB962C8B-B14F-4D97-AF65-F5344CB8AC3E}">
        <p14:creationId xmlns:p14="http://schemas.microsoft.com/office/powerpoint/2010/main" val="266338067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7540" y="14750"/>
            <a:ext cx="6631456"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60"/>
            <a:ext cx="7417620" cy="2870620"/>
          </a:xfrm>
          <a:prstGeom prst="rect">
            <a:avLst/>
          </a:prstGeom>
        </p:spPr>
      </p:pic>
      <p:sp>
        <p:nvSpPr>
          <p:cNvPr id="22" name="Title 2"/>
          <p:cNvSpPr>
            <a:spLocks noGrp="1"/>
          </p:cNvSpPr>
          <p:nvPr>
            <p:ph type="title"/>
          </p:nvPr>
        </p:nvSpPr>
        <p:spPr>
          <a:xfrm>
            <a:off x="1531298" y="3089804"/>
            <a:ext cx="21321404" cy="1131322"/>
          </a:xfrm>
        </p:spPr>
        <p:txBody>
          <a:bodyPr>
            <a:noAutofit/>
          </a:bodyPr>
          <a:lstStyle/>
          <a:p>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Механізм доповнення актів ОМС про дистанційні засідання</a:t>
            </a:r>
            <a:endParaRPr lang="en-US" sz="4800" b="1" dirty="0">
              <a:solidFill>
                <a:srgbClr val="C00000"/>
              </a:solidFill>
              <a:latin typeface="Calibri" panose="020F0502020204030204" pitchFamily="34" charset="0"/>
              <a:cs typeface="Calibri" panose="020F0502020204030204" pitchFamily="34" charset="0"/>
            </a:endParaRPr>
          </a:p>
        </p:txBody>
      </p:sp>
      <p:graphicFrame>
        <p:nvGraphicFramePr>
          <p:cNvPr id="9" name="Таблиця 10">
            <a:extLst>
              <a:ext uri="{FF2B5EF4-FFF2-40B4-BE49-F238E27FC236}">
                <a16:creationId xmlns:a16="http://schemas.microsoft.com/office/drawing/2014/main" id="{FF9EC8B9-2818-FB19-D2B9-70761366C744}"/>
              </a:ext>
            </a:extLst>
          </p:cNvPr>
          <p:cNvGraphicFramePr>
            <a:graphicFrameLocks noGrp="1"/>
          </p:cNvGraphicFramePr>
          <p:nvPr>
            <p:extLst>
              <p:ext uri="{D42A27DB-BD31-4B8C-83A1-F6EECF244321}">
                <p14:modId xmlns:p14="http://schemas.microsoft.com/office/powerpoint/2010/main" val="3552031063"/>
              </p:ext>
            </p:extLst>
          </p:nvPr>
        </p:nvGraphicFramePr>
        <p:xfrm>
          <a:off x="8209723" y="4890053"/>
          <a:ext cx="15206870" cy="8121450"/>
        </p:xfrm>
        <a:graphic>
          <a:graphicData uri="http://schemas.openxmlformats.org/drawingml/2006/table">
            <a:tbl>
              <a:tblPr firstRow="1" bandRow="1">
                <a:tableStyleId>{5940675A-B579-460E-94D1-54222C63F5DA}</a:tableStyleId>
              </a:tblPr>
              <a:tblGrid>
                <a:gridCol w="691544">
                  <a:extLst>
                    <a:ext uri="{9D8B030D-6E8A-4147-A177-3AD203B41FA5}">
                      <a16:colId xmlns:a16="http://schemas.microsoft.com/office/drawing/2014/main" val="1835002490"/>
                    </a:ext>
                  </a:extLst>
                </a:gridCol>
                <a:gridCol w="14515326">
                  <a:extLst>
                    <a:ext uri="{9D8B030D-6E8A-4147-A177-3AD203B41FA5}">
                      <a16:colId xmlns:a16="http://schemas.microsoft.com/office/drawing/2014/main" val="2853952417"/>
                    </a:ext>
                  </a:extLst>
                </a:gridCol>
              </a:tblGrid>
              <a:tr h="2681950">
                <a:tc>
                  <a:txBody>
                    <a:bodyPr/>
                    <a:lstStyle/>
                    <a:p>
                      <a:r>
                        <a:rPr lang="uk-UA" sz="3600" b="0" noProof="0">
                          <a:solidFill>
                            <a:schemeClr val="tx1"/>
                          </a:solidFill>
                          <a:latin typeface="Calibri" panose="020F0502020204030204" pitchFamily="34" charset="0"/>
                          <a:cs typeface="Calibri" panose="020F0502020204030204" pitchFamily="34" charset="0"/>
                        </a:rPr>
                        <a:t>1</a:t>
                      </a:r>
                    </a:p>
                  </a:txBody>
                  <a:tcPr anchor="ctr"/>
                </a:tc>
                <a:tc>
                  <a:txBody>
                    <a:bodyPr/>
                    <a:lstStyle/>
                    <a:p>
                      <a:pPr marL="0" indent="893763" algn="l"/>
                      <a:r>
                        <a:rPr lang="uk-UA" sz="3600" b="0" i="0" u="none" strike="noStrike" cap="none" spc="0" baseline="0" noProof="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зміни доцільно розглядати щодо всіх передбачених у Законі органів одночасно на одному пленарному засіданні</a:t>
                      </a:r>
                    </a:p>
                  </a:txBody>
                  <a:tcPr anchor="ctr"/>
                </a:tc>
                <a:extLst>
                  <a:ext uri="{0D108BD9-81ED-4DB2-BD59-A6C34878D82A}">
                    <a16:rowId xmlns:a16="http://schemas.microsoft.com/office/drawing/2014/main" val="3491248973"/>
                  </a:ext>
                </a:extLst>
              </a:tr>
              <a:tr h="2604860">
                <a:tc>
                  <a:txBody>
                    <a:bodyPr/>
                    <a:lstStyle/>
                    <a:p>
                      <a:r>
                        <a:rPr lang="uk-UA" sz="3600" b="0" noProof="0" dirty="0">
                          <a:solidFill>
                            <a:schemeClr val="tx1"/>
                          </a:solidFill>
                          <a:latin typeface="Calibri" panose="020F0502020204030204" pitchFamily="34" charset="0"/>
                          <a:cs typeface="Calibri" panose="020F0502020204030204" pitchFamily="34" charset="0"/>
                        </a:rPr>
                        <a:t>2</a:t>
                      </a:r>
                    </a:p>
                  </a:txBody>
                  <a:tcPr anchor="ctr"/>
                </a:tc>
                <a:tc>
                  <a:txBody>
                    <a:bodyPr/>
                    <a:lstStyle/>
                    <a:p>
                      <a:pPr marL="0" indent="893763" algn="l"/>
                      <a:r>
                        <a:rPr lang="uk-UA" sz="3600" b="0" noProof="0" dirty="0">
                          <a:solidFill>
                            <a:schemeClr val="tx1"/>
                          </a:solidFill>
                          <a:latin typeface="Calibri" panose="020F0502020204030204" pitchFamily="34" charset="0"/>
                          <a:cs typeface="Calibri" panose="020F0502020204030204" pitchFamily="34" charset="0"/>
                        </a:rPr>
                        <a:t>доповнити  розділи про пленарні засідання ради, виконавчого комітету та постійні комісії нормами, які передбачають можливість дистанційного проведення засідань в порядку, визначеному відповідним регламентом/положенням або окремим (спеціальним) актом ОМС</a:t>
                      </a:r>
                    </a:p>
                  </a:txBody>
                  <a:tcPr anchor="ctr"/>
                </a:tc>
                <a:extLst>
                  <a:ext uri="{0D108BD9-81ED-4DB2-BD59-A6C34878D82A}">
                    <a16:rowId xmlns:a16="http://schemas.microsoft.com/office/drawing/2014/main" val="1659233038"/>
                  </a:ext>
                </a:extLst>
              </a:tr>
              <a:tr h="2604860">
                <a:tc>
                  <a:txBody>
                    <a:bodyPr/>
                    <a:lstStyle/>
                    <a:p>
                      <a:r>
                        <a:rPr lang="uk-UA" sz="3600" b="0" noProof="0" dirty="0">
                          <a:solidFill>
                            <a:schemeClr val="tx1"/>
                          </a:solidFill>
                          <a:latin typeface="Calibri" panose="020F0502020204030204" pitchFamily="34" charset="0"/>
                          <a:cs typeface="Calibri" panose="020F0502020204030204" pitchFamily="34" charset="0"/>
                        </a:rPr>
                        <a:t>3</a:t>
                      </a:r>
                    </a:p>
                  </a:txBody>
                  <a:tcPr anchor="ctr"/>
                </a:tc>
                <a:tc>
                  <a:txBody>
                    <a:bodyPr/>
                    <a:lstStyle/>
                    <a:p>
                      <a:pPr marL="0" indent="814388" algn="l"/>
                      <a:r>
                        <a:rPr lang="uk-UA" sz="3600" b="0" noProof="0" dirty="0">
                          <a:solidFill>
                            <a:schemeClr val="tx1"/>
                          </a:solidFill>
                          <a:latin typeface="Calibri" panose="020F0502020204030204" pitchFamily="34" charset="0"/>
                          <a:cs typeface="Calibri" panose="020F0502020204030204" pitchFamily="34" charset="0"/>
                        </a:rPr>
                        <a:t>доповнити регламенти/положення окремими розділами/прийняти спеціальні тимчасові акти щодо порядку дистанційного проведення засідань в умовах воєнного стану</a:t>
                      </a:r>
                    </a:p>
                  </a:txBody>
                  <a:tcPr anchor="ctr"/>
                </a:tc>
                <a:extLst>
                  <a:ext uri="{0D108BD9-81ED-4DB2-BD59-A6C34878D82A}">
                    <a16:rowId xmlns:a16="http://schemas.microsoft.com/office/drawing/2014/main" val="3100654457"/>
                  </a:ext>
                </a:extLst>
              </a:tr>
            </a:tbl>
          </a:graphicData>
        </a:graphic>
      </p:graphicFrame>
      <p:pic>
        <p:nvPicPr>
          <p:cNvPr id="3" name="Рисунок 2">
            <a:extLst>
              <a:ext uri="{FF2B5EF4-FFF2-40B4-BE49-F238E27FC236}">
                <a16:creationId xmlns:a16="http://schemas.microsoft.com/office/drawing/2014/main" id="{94CE2150-9F79-F65C-0CCE-0D446C16E52B}"/>
              </a:ext>
            </a:extLst>
          </p:cNvPr>
          <p:cNvPicPr>
            <a:picLocks noChangeAspect="1"/>
          </p:cNvPicPr>
          <p:nvPr/>
        </p:nvPicPr>
        <p:blipFill>
          <a:blip r:embed="rId4"/>
          <a:stretch>
            <a:fillRect/>
          </a:stretch>
        </p:blipFill>
        <p:spPr>
          <a:xfrm>
            <a:off x="967411" y="5883967"/>
            <a:ext cx="5393634" cy="6254678"/>
          </a:xfrm>
          <a:prstGeom prst="rect">
            <a:avLst/>
          </a:prstGeom>
        </p:spPr>
      </p:pic>
    </p:spTree>
    <p:extLst>
      <p:ext uri="{BB962C8B-B14F-4D97-AF65-F5344CB8AC3E}">
        <p14:creationId xmlns:p14="http://schemas.microsoft.com/office/powerpoint/2010/main" val="331632704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7540" y="14750"/>
            <a:ext cx="6631456"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60"/>
            <a:ext cx="7417620" cy="2870620"/>
          </a:xfrm>
          <a:prstGeom prst="rect">
            <a:avLst/>
          </a:prstGeom>
        </p:spPr>
      </p:pic>
      <p:sp>
        <p:nvSpPr>
          <p:cNvPr id="22" name="Title 2"/>
          <p:cNvSpPr>
            <a:spLocks noGrp="1"/>
          </p:cNvSpPr>
          <p:nvPr>
            <p:ph type="title"/>
          </p:nvPr>
        </p:nvSpPr>
        <p:spPr>
          <a:xfrm>
            <a:off x="1531298" y="2764819"/>
            <a:ext cx="21321404" cy="1131322"/>
          </a:xfrm>
        </p:spPr>
        <p:txBody>
          <a:bodyPr>
            <a:noAutofit/>
          </a:bodyPr>
          <a:lstStyle/>
          <a:p>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Обов’язкові норми розділу про дистанційне засідання</a:t>
            </a:r>
            <a:endParaRPr lang="en-US" sz="4800" b="1" dirty="0">
              <a:solidFill>
                <a:srgbClr val="C00000"/>
              </a:solidFill>
              <a:latin typeface="Calibri" panose="020F0502020204030204" pitchFamily="34" charset="0"/>
              <a:cs typeface="Calibri" panose="020F0502020204030204" pitchFamily="34" charset="0"/>
            </a:endParaRPr>
          </a:p>
        </p:txBody>
      </p:sp>
      <p:graphicFrame>
        <p:nvGraphicFramePr>
          <p:cNvPr id="3" name="Схема 2">
            <a:extLst>
              <a:ext uri="{FF2B5EF4-FFF2-40B4-BE49-F238E27FC236}">
                <a16:creationId xmlns:a16="http://schemas.microsoft.com/office/drawing/2014/main" id="{7E60AD4D-D0AA-000B-8418-65A4F9EFAD68}"/>
              </a:ext>
            </a:extLst>
          </p:cNvPr>
          <p:cNvGraphicFramePr/>
          <p:nvPr>
            <p:extLst>
              <p:ext uri="{D42A27DB-BD31-4B8C-83A1-F6EECF244321}">
                <p14:modId xmlns:p14="http://schemas.microsoft.com/office/powerpoint/2010/main" val="1386452997"/>
              </p:ext>
            </p:extLst>
          </p:nvPr>
        </p:nvGraphicFramePr>
        <p:xfrm>
          <a:off x="7962791" y="3755464"/>
          <a:ext cx="15565423" cy="90843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Рисунок 4">
            <a:extLst>
              <a:ext uri="{FF2B5EF4-FFF2-40B4-BE49-F238E27FC236}">
                <a16:creationId xmlns:a16="http://schemas.microsoft.com/office/drawing/2014/main" id="{FBC70854-DCC1-33E5-E9B5-EA1C162F369A}"/>
              </a:ext>
            </a:extLst>
          </p:cNvPr>
          <p:cNvPicPr>
            <a:picLocks noChangeAspect="1"/>
          </p:cNvPicPr>
          <p:nvPr/>
        </p:nvPicPr>
        <p:blipFill>
          <a:blip r:embed="rId9"/>
          <a:stretch>
            <a:fillRect/>
          </a:stretch>
        </p:blipFill>
        <p:spPr>
          <a:xfrm>
            <a:off x="724828" y="5185819"/>
            <a:ext cx="7237964" cy="6505006"/>
          </a:xfrm>
          <a:prstGeom prst="rect">
            <a:avLst/>
          </a:prstGeom>
        </p:spPr>
      </p:pic>
    </p:spTree>
    <p:extLst>
      <p:ext uri="{BB962C8B-B14F-4D97-AF65-F5344CB8AC3E}">
        <p14:creationId xmlns:p14="http://schemas.microsoft.com/office/powerpoint/2010/main" val="347894725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2018" y="-223790"/>
            <a:ext cx="6631456"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60"/>
            <a:ext cx="7417620" cy="2870620"/>
          </a:xfrm>
          <a:prstGeom prst="rect">
            <a:avLst/>
          </a:prstGeom>
        </p:spPr>
      </p:pic>
      <p:sp>
        <p:nvSpPr>
          <p:cNvPr id="22" name="Title 2"/>
          <p:cNvSpPr>
            <a:spLocks noGrp="1"/>
          </p:cNvSpPr>
          <p:nvPr>
            <p:ph type="title"/>
          </p:nvPr>
        </p:nvSpPr>
        <p:spPr>
          <a:xfrm>
            <a:off x="1531298" y="2764819"/>
            <a:ext cx="21321404" cy="1131322"/>
          </a:xfrm>
        </p:spPr>
        <p:txBody>
          <a:bodyPr>
            <a:noAutofit/>
          </a:bodyPr>
          <a:lstStyle/>
          <a:p>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Обов’язкові норми розділу про дистанційне засідання</a:t>
            </a:r>
            <a:endParaRPr lang="en-US" sz="4800" b="1" dirty="0">
              <a:solidFill>
                <a:srgbClr val="C00000"/>
              </a:solidFill>
              <a:latin typeface="Calibri" panose="020F0502020204030204" pitchFamily="34" charset="0"/>
              <a:cs typeface="Calibri" panose="020F0502020204030204" pitchFamily="34" charset="0"/>
            </a:endParaRPr>
          </a:p>
        </p:txBody>
      </p:sp>
      <p:graphicFrame>
        <p:nvGraphicFramePr>
          <p:cNvPr id="3" name="Схема 2">
            <a:extLst>
              <a:ext uri="{FF2B5EF4-FFF2-40B4-BE49-F238E27FC236}">
                <a16:creationId xmlns:a16="http://schemas.microsoft.com/office/drawing/2014/main" id="{7E60AD4D-D0AA-000B-8418-65A4F9EFAD68}"/>
              </a:ext>
            </a:extLst>
          </p:cNvPr>
          <p:cNvGraphicFramePr/>
          <p:nvPr>
            <p:extLst>
              <p:ext uri="{D42A27DB-BD31-4B8C-83A1-F6EECF244321}">
                <p14:modId xmlns:p14="http://schemas.microsoft.com/office/powerpoint/2010/main" val="3808637362"/>
              </p:ext>
            </p:extLst>
          </p:nvPr>
        </p:nvGraphicFramePr>
        <p:xfrm>
          <a:off x="7266748" y="3896141"/>
          <a:ext cx="16182972" cy="90247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Рисунок 3">
            <a:extLst>
              <a:ext uri="{FF2B5EF4-FFF2-40B4-BE49-F238E27FC236}">
                <a16:creationId xmlns:a16="http://schemas.microsoft.com/office/drawing/2014/main" id="{955786FA-35B6-5848-ED95-99193D577050}"/>
              </a:ext>
            </a:extLst>
          </p:cNvPr>
          <p:cNvPicPr>
            <a:picLocks noChangeAspect="1"/>
          </p:cNvPicPr>
          <p:nvPr/>
        </p:nvPicPr>
        <p:blipFill>
          <a:blip r:embed="rId9"/>
          <a:stretch>
            <a:fillRect/>
          </a:stretch>
        </p:blipFill>
        <p:spPr>
          <a:xfrm>
            <a:off x="934280" y="5635436"/>
            <a:ext cx="6332468" cy="6332468"/>
          </a:xfrm>
          <a:prstGeom prst="rect">
            <a:avLst/>
          </a:prstGeom>
        </p:spPr>
      </p:pic>
    </p:spTree>
    <p:extLst>
      <p:ext uri="{BB962C8B-B14F-4D97-AF65-F5344CB8AC3E}">
        <p14:creationId xmlns:p14="http://schemas.microsoft.com/office/powerpoint/2010/main" val="418609240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7540" y="14750"/>
            <a:ext cx="6631456"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60"/>
            <a:ext cx="7417620" cy="2870620"/>
          </a:xfrm>
          <a:prstGeom prst="rect">
            <a:avLst/>
          </a:prstGeom>
        </p:spPr>
      </p:pic>
      <p:sp>
        <p:nvSpPr>
          <p:cNvPr id="22" name="Title 2"/>
          <p:cNvSpPr>
            <a:spLocks noGrp="1"/>
          </p:cNvSpPr>
          <p:nvPr>
            <p:ph type="title"/>
          </p:nvPr>
        </p:nvSpPr>
        <p:spPr>
          <a:xfrm>
            <a:off x="1718336" y="2481987"/>
            <a:ext cx="21321404" cy="1131322"/>
          </a:xfrm>
        </p:spPr>
        <p:txBody>
          <a:bodyPr>
            <a:noAutofit/>
          </a:bodyPr>
          <a:lstStyle/>
          <a:p>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Обов’язкові норми розділу про дистанційне засідання</a:t>
            </a:r>
            <a:endParaRPr lang="en-US" sz="4800" b="1" dirty="0">
              <a:solidFill>
                <a:srgbClr val="C00000"/>
              </a:solidFill>
              <a:latin typeface="Calibri" panose="020F0502020204030204" pitchFamily="34" charset="0"/>
              <a:cs typeface="Calibri" panose="020F0502020204030204" pitchFamily="34" charset="0"/>
            </a:endParaRPr>
          </a:p>
        </p:txBody>
      </p:sp>
      <p:graphicFrame>
        <p:nvGraphicFramePr>
          <p:cNvPr id="3" name="Схема 2">
            <a:extLst>
              <a:ext uri="{FF2B5EF4-FFF2-40B4-BE49-F238E27FC236}">
                <a16:creationId xmlns:a16="http://schemas.microsoft.com/office/drawing/2014/main" id="{7E60AD4D-D0AA-000B-8418-65A4F9EFAD68}"/>
              </a:ext>
            </a:extLst>
          </p:cNvPr>
          <p:cNvGraphicFramePr/>
          <p:nvPr>
            <p:extLst>
              <p:ext uri="{D42A27DB-BD31-4B8C-83A1-F6EECF244321}">
                <p14:modId xmlns:p14="http://schemas.microsoft.com/office/powerpoint/2010/main" val="1297134118"/>
              </p:ext>
            </p:extLst>
          </p:nvPr>
        </p:nvGraphicFramePr>
        <p:xfrm>
          <a:off x="8885584" y="3876262"/>
          <a:ext cx="14670156" cy="9379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Рисунок 3">
            <a:extLst>
              <a:ext uri="{FF2B5EF4-FFF2-40B4-BE49-F238E27FC236}">
                <a16:creationId xmlns:a16="http://schemas.microsoft.com/office/drawing/2014/main" id="{DD75F8EE-BB30-77EE-9370-E4C6FAE71F5C}"/>
              </a:ext>
            </a:extLst>
          </p:cNvPr>
          <p:cNvPicPr>
            <a:picLocks noChangeAspect="1"/>
          </p:cNvPicPr>
          <p:nvPr/>
        </p:nvPicPr>
        <p:blipFill>
          <a:blip r:embed="rId9"/>
          <a:stretch>
            <a:fillRect/>
          </a:stretch>
        </p:blipFill>
        <p:spPr>
          <a:xfrm>
            <a:off x="1718337" y="5797714"/>
            <a:ext cx="6234302" cy="7458428"/>
          </a:xfrm>
          <a:prstGeom prst="rect">
            <a:avLst/>
          </a:prstGeom>
        </p:spPr>
      </p:pic>
    </p:spTree>
    <p:extLst>
      <p:ext uri="{BB962C8B-B14F-4D97-AF65-F5344CB8AC3E}">
        <p14:creationId xmlns:p14="http://schemas.microsoft.com/office/powerpoint/2010/main" val="235824711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7540" y="14750"/>
            <a:ext cx="6631456"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60"/>
            <a:ext cx="7417620" cy="2870620"/>
          </a:xfrm>
          <a:prstGeom prst="rect">
            <a:avLst/>
          </a:prstGeom>
        </p:spPr>
      </p:pic>
      <p:sp>
        <p:nvSpPr>
          <p:cNvPr id="22" name="Title 2"/>
          <p:cNvSpPr>
            <a:spLocks noGrp="1"/>
          </p:cNvSpPr>
          <p:nvPr>
            <p:ph type="title"/>
          </p:nvPr>
        </p:nvSpPr>
        <p:spPr>
          <a:xfrm>
            <a:off x="1531298" y="2764819"/>
            <a:ext cx="21321404" cy="1131322"/>
          </a:xfrm>
        </p:spPr>
        <p:txBody>
          <a:bodyPr>
            <a:noAutofit/>
          </a:bodyPr>
          <a:lstStyle/>
          <a:p>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Обов’язкові норми розділу про дистанційне засідання</a:t>
            </a:r>
            <a:endParaRPr lang="en-US" sz="4800" b="1" dirty="0">
              <a:solidFill>
                <a:srgbClr val="C00000"/>
              </a:solidFill>
              <a:latin typeface="Calibri" panose="020F0502020204030204" pitchFamily="34" charset="0"/>
              <a:cs typeface="Calibri" panose="020F0502020204030204" pitchFamily="34" charset="0"/>
            </a:endParaRPr>
          </a:p>
        </p:txBody>
      </p:sp>
      <p:graphicFrame>
        <p:nvGraphicFramePr>
          <p:cNvPr id="3" name="Схема 2">
            <a:extLst>
              <a:ext uri="{FF2B5EF4-FFF2-40B4-BE49-F238E27FC236}">
                <a16:creationId xmlns:a16="http://schemas.microsoft.com/office/drawing/2014/main" id="{7E60AD4D-D0AA-000B-8418-65A4F9EFAD68}"/>
              </a:ext>
            </a:extLst>
          </p:cNvPr>
          <p:cNvGraphicFramePr/>
          <p:nvPr>
            <p:extLst>
              <p:ext uri="{D42A27DB-BD31-4B8C-83A1-F6EECF244321}">
                <p14:modId xmlns:p14="http://schemas.microsoft.com/office/powerpoint/2010/main" val="3401307108"/>
              </p:ext>
            </p:extLst>
          </p:nvPr>
        </p:nvGraphicFramePr>
        <p:xfrm>
          <a:off x="7752522" y="3812687"/>
          <a:ext cx="15635016" cy="9223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Рисунок 4">
            <a:extLst>
              <a:ext uri="{FF2B5EF4-FFF2-40B4-BE49-F238E27FC236}">
                <a16:creationId xmlns:a16="http://schemas.microsoft.com/office/drawing/2014/main" id="{A1E1B2AA-6743-6832-0FD5-FA039ABA4C81}"/>
              </a:ext>
            </a:extLst>
          </p:cNvPr>
          <p:cNvPicPr>
            <a:picLocks noChangeAspect="1"/>
          </p:cNvPicPr>
          <p:nvPr/>
        </p:nvPicPr>
        <p:blipFill>
          <a:blip r:embed="rId9"/>
          <a:stretch>
            <a:fillRect/>
          </a:stretch>
        </p:blipFill>
        <p:spPr>
          <a:xfrm>
            <a:off x="20693271" y="9903313"/>
            <a:ext cx="3315730" cy="3315730"/>
          </a:xfrm>
          <a:prstGeom prst="rect">
            <a:avLst/>
          </a:prstGeom>
        </p:spPr>
      </p:pic>
      <p:pic>
        <p:nvPicPr>
          <p:cNvPr id="7" name="Рисунок 6">
            <a:extLst>
              <a:ext uri="{FF2B5EF4-FFF2-40B4-BE49-F238E27FC236}">
                <a16:creationId xmlns:a16="http://schemas.microsoft.com/office/drawing/2014/main" id="{3DCF5EC9-7C7A-9873-AAD4-17332A87AE36}"/>
              </a:ext>
            </a:extLst>
          </p:cNvPr>
          <p:cNvPicPr>
            <a:picLocks noChangeAspect="1"/>
          </p:cNvPicPr>
          <p:nvPr/>
        </p:nvPicPr>
        <p:blipFill>
          <a:blip r:embed="rId10"/>
          <a:stretch>
            <a:fillRect/>
          </a:stretch>
        </p:blipFill>
        <p:spPr>
          <a:xfrm>
            <a:off x="1531298" y="6277466"/>
            <a:ext cx="5545364" cy="4719276"/>
          </a:xfrm>
          <a:prstGeom prst="rect">
            <a:avLst/>
          </a:prstGeom>
        </p:spPr>
      </p:pic>
    </p:spTree>
    <p:extLst>
      <p:ext uri="{BB962C8B-B14F-4D97-AF65-F5344CB8AC3E}">
        <p14:creationId xmlns:p14="http://schemas.microsoft.com/office/powerpoint/2010/main" val="303979235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7540" y="14750"/>
            <a:ext cx="6631456"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60"/>
            <a:ext cx="7417620" cy="2870620"/>
          </a:xfrm>
          <a:prstGeom prst="rect">
            <a:avLst/>
          </a:prstGeom>
        </p:spPr>
      </p:pic>
      <p:sp>
        <p:nvSpPr>
          <p:cNvPr id="22" name="Title 2"/>
          <p:cNvSpPr>
            <a:spLocks noGrp="1"/>
          </p:cNvSpPr>
          <p:nvPr>
            <p:ph type="title"/>
          </p:nvPr>
        </p:nvSpPr>
        <p:spPr>
          <a:xfrm>
            <a:off x="1531298" y="2764819"/>
            <a:ext cx="21321404" cy="1131322"/>
          </a:xfrm>
        </p:spPr>
        <p:txBody>
          <a:bodyPr>
            <a:noAutofit/>
          </a:bodyPr>
          <a:lstStyle/>
          <a:p>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Обов’язкові норми розділу про дистанційне засідання</a:t>
            </a:r>
            <a:endParaRPr lang="en-US" sz="4800" b="1" dirty="0">
              <a:solidFill>
                <a:srgbClr val="C00000"/>
              </a:solidFill>
              <a:latin typeface="Calibri" panose="020F0502020204030204" pitchFamily="34" charset="0"/>
              <a:cs typeface="Calibri" panose="020F0502020204030204" pitchFamily="34" charset="0"/>
            </a:endParaRPr>
          </a:p>
        </p:txBody>
      </p:sp>
      <p:graphicFrame>
        <p:nvGraphicFramePr>
          <p:cNvPr id="3" name="Схема 2">
            <a:extLst>
              <a:ext uri="{FF2B5EF4-FFF2-40B4-BE49-F238E27FC236}">
                <a16:creationId xmlns:a16="http://schemas.microsoft.com/office/drawing/2014/main" id="{7E60AD4D-D0AA-000B-8418-65A4F9EFAD68}"/>
              </a:ext>
            </a:extLst>
          </p:cNvPr>
          <p:cNvGraphicFramePr/>
          <p:nvPr>
            <p:extLst>
              <p:ext uri="{D42A27DB-BD31-4B8C-83A1-F6EECF244321}">
                <p14:modId xmlns:p14="http://schemas.microsoft.com/office/powerpoint/2010/main" val="2896188447"/>
              </p:ext>
            </p:extLst>
          </p:nvPr>
        </p:nvGraphicFramePr>
        <p:xfrm>
          <a:off x="7653131" y="3896140"/>
          <a:ext cx="16095866" cy="960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Рисунок 6">
            <a:extLst>
              <a:ext uri="{FF2B5EF4-FFF2-40B4-BE49-F238E27FC236}">
                <a16:creationId xmlns:a16="http://schemas.microsoft.com/office/drawing/2014/main" id="{8D279D94-0F55-3E73-E0DD-4CE773529C37}"/>
              </a:ext>
            </a:extLst>
          </p:cNvPr>
          <p:cNvPicPr>
            <a:picLocks noChangeAspect="1"/>
          </p:cNvPicPr>
          <p:nvPr/>
        </p:nvPicPr>
        <p:blipFill>
          <a:blip r:embed="rId9"/>
          <a:stretch>
            <a:fillRect/>
          </a:stretch>
        </p:blipFill>
        <p:spPr>
          <a:xfrm>
            <a:off x="1033988" y="7156175"/>
            <a:ext cx="6410812" cy="4440082"/>
          </a:xfrm>
          <a:prstGeom prst="rect">
            <a:avLst/>
          </a:prstGeom>
        </p:spPr>
      </p:pic>
    </p:spTree>
    <p:extLst>
      <p:ext uri="{BB962C8B-B14F-4D97-AF65-F5344CB8AC3E}">
        <p14:creationId xmlns:p14="http://schemas.microsoft.com/office/powerpoint/2010/main" val="17080362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00742" y="0"/>
            <a:ext cx="5840612" cy="292030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5" y="41542"/>
            <a:ext cx="6818745" cy="2638855"/>
          </a:xfrm>
          <a:prstGeom prst="rect">
            <a:avLst/>
          </a:prstGeom>
        </p:spPr>
      </p:pic>
      <p:sp>
        <p:nvSpPr>
          <p:cNvPr id="22" name="Title 2"/>
          <p:cNvSpPr>
            <a:spLocks noGrp="1"/>
          </p:cNvSpPr>
          <p:nvPr>
            <p:ph type="title"/>
          </p:nvPr>
        </p:nvSpPr>
        <p:spPr>
          <a:xfrm>
            <a:off x="2777160" y="1198315"/>
            <a:ext cx="18728826" cy="1721991"/>
          </a:xfrm>
        </p:spPr>
        <p:txBody>
          <a:bodyPr>
            <a:noAutofit/>
          </a:bodyPr>
          <a:lstStyle/>
          <a:p>
            <a:r>
              <a:rPr lang="uk-UA" sz="3600" b="1" dirty="0">
                <a:solidFill>
                  <a:srgbClr val="C00000"/>
                </a:solidFill>
                <a:latin typeface="Calibri" panose="020F0502020204030204" pitchFamily="34" charset="0"/>
                <a:cs typeface="Calibri" panose="020F0502020204030204" pitchFamily="34" charset="0"/>
              </a:rPr>
              <a:t/>
            </a:r>
            <a:br>
              <a:rPr lang="uk-UA" sz="3600" b="1" dirty="0">
                <a:solidFill>
                  <a:srgbClr val="C00000"/>
                </a:solidFill>
                <a:latin typeface="Calibri" panose="020F0502020204030204" pitchFamily="34" charset="0"/>
                <a:cs typeface="Calibri" panose="020F0502020204030204" pitchFamily="34" charset="0"/>
              </a:rPr>
            </a:br>
            <a:r>
              <a:rPr lang="uk-UA" sz="3600" b="1" dirty="0">
                <a:solidFill>
                  <a:srgbClr val="C00000"/>
                </a:solidFill>
                <a:latin typeface="Calibri" panose="020F0502020204030204" pitchFamily="34" charset="0"/>
                <a:cs typeface="Calibri" panose="020F0502020204030204" pitchFamily="34" charset="0"/>
              </a:rPr>
              <a:t/>
            </a:r>
            <a:br>
              <a:rPr lang="uk-UA" sz="3600" b="1" dirty="0">
                <a:solidFill>
                  <a:srgbClr val="C00000"/>
                </a:solidFill>
                <a:latin typeface="Calibri" panose="020F0502020204030204" pitchFamily="34" charset="0"/>
                <a:cs typeface="Calibri" panose="020F0502020204030204" pitchFamily="34" charset="0"/>
              </a:rPr>
            </a:br>
            <a:r>
              <a:rPr lang="uk-UA" sz="3600" b="1" dirty="0">
                <a:solidFill>
                  <a:srgbClr val="C00000"/>
                </a:solidFill>
                <a:latin typeface="Calibri" panose="020F0502020204030204" pitchFamily="34" charset="0"/>
                <a:cs typeface="Calibri" panose="020F0502020204030204" pitchFamily="34" charset="0"/>
              </a:rPr>
              <a:t/>
            </a:r>
            <a:br>
              <a:rPr lang="uk-UA" sz="3600" b="1" dirty="0">
                <a:solidFill>
                  <a:srgbClr val="C00000"/>
                </a:solidFill>
                <a:latin typeface="Calibri" panose="020F0502020204030204" pitchFamily="34" charset="0"/>
                <a:cs typeface="Calibri" panose="020F0502020204030204" pitchFamily="34" charset="0"/>
              </a:rPr>
            </a:br>
            <a:r>
              <a:rPr lang="uk-UA" sz="3600" b="1" dirty="0">
                <a:solidFill>
                  <a:srgbClr val="C00000"/>
                </a:solidFill>
                <a:latin typeface="Calibri" panose="020F0502020204030204" pitchFamily="34" charset="0"/>
                <a:cs typeface="Calibri" panose="020F0502020204030204" pitchFamily="34" charset="0"/>
              </a:rPr>
              <a:t/>
            </a:r>
            <a:br>
              <a:rPr lang="uk-UA" sz="3600" b="1" dirty="0">
                <a:solidFill>
                  <a:srgbClr val="C00000"/>
                </a:solidFill>
                <a:latin typeface="Calibri" panose="020F0502020204030204" pitchFamily="34" charset="0"/>
                <a:cs typeface="Calibri" panose="020F0502020204030204" pitchFamily="34" charset="0"/>
              </a:rPr>
            </a:br>
            <a:r>
              <a:rPr lang="uk-UA" sz="3600" b="1" dirty="0">
                <a:solidFill>
                  <a:srgbClr val="C00000"/>
                </a:solidFill>
                <a:latin typeface="Calibri" panose="020F0502020204030204" pitchFamily="34" charset="0"/>
                <a:cs typeface="Calibri" panose="020F0502020204030204" pitchFamily="34" charset="0"/>
              </a:rPr>
              <a:t>Повномасштабна збройна агресія Російської Федерації</a:t>
            </a:r>
            <a:endParaRPr lang="en-US" sz="3600" b="1" dirty="0">
              <a:solidFill>
                <a:srgbClr val="C0000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720BA0C5-8E41-453F-3D2D-61B68C5EAD25}"/>
              </a:ext>
            </a:extLst>
          </p:cNvPr>
          <p:cNvSpPr txBox="1"/>
          <p:nvPr/>
        </p:nvSpPr>
        <p:spPr>
          <a:xfrm>
            <a:off x="1781907" y="3017081"/>
            <a:ext cx="20820185"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uk-UA" sz="3600" b="0" dirty="0">
                <a:solidFill>
                  <a:schemeClr val="tx1"/>
                </a:solidFill>
                <a:latin typeface="Calibri" panose="020F0502020204030204" pitchFamily="34" charset="0"/>
                <a:ea typeface="+mn-ea"/>
                <a:cs typeface="Calibri" panose="020F0502020204030204" pitchFamily="34" charset="0"/>
                <a:sym typeface="Helvetica Neue Light"/>
              </a:rPr>
              <a:t>спричинила численні руйнування об’єктів цивільної інфраструктури на території України. </a:t>
            </a:r>
          </a:p>
          <a:p>
            <a:r>
              <a:rPr lang="uk-UA" sz="3600" b="0" dirty="0">
                <a:solidFill>
                  <a:schemeClr val="tx1"/>
                </a:solidFill>
                <a:latin typeface="Calibri" panose="020F0502020204030204" pitchFamily="34" charset="0"/>
                <a:ea typeface="+mn-ea"/>
                <a:cs typeface="Calibri" panose="020F0502020204030204" pitchFamily="34" charset="0"/>
                <a:sym typeface="Helvetica Neue Light"/>
              </a:rPr>
              <a:t>Зруйновано тисячі житлових будинків, адміністративних будівель, лікарень, шкіл, закладів та пам’яток </a:t>
            </a:r>
          </a:p>
          <a:p>
            <a:r>
              <a:rPr lang="uk-UA" sz="3600" b="0" dirty="0">
                <a:solidFill>
                  <a:schemeClr val="tx1"/>
                </a:solidFill>
                <a:latin typeface="Calibri" panose="020F0502020204030204" pitchFamily="34" charset="0"/>
                <a:ea typeface="+mn-ea"/>
                <a:cs typeface="Calibri" panose="020F0502020204030204" pitchFamily="34" charset="0"/>
                <a:sym typeface="Helvetica Neue Light"/>
              </a:rPr>
              <a:t>культури та мистецтва.</a:t>
            </a:r>
          </a:p>
          <a:p>
            <a:r>
              <a:rPr lang="uk-UA" sz="3600" b="0" dirty="0">
                <a:solidFill>
                  <a:schemeClr val="tx1"/>
                </a:solidFill>
                <a:latin typeface="Calibri" panose="020F0502020204030204" pitchFamily="34" charset="0"/>
                <a:ea typeface="+mn-ea"/>
                <a:cs typeface="Calibri" panose="020F0502020204030204" pitchFamily="34" charset="0"/>
                <a:sym typeface="Helvetica Neue Light"/>
              </a:rPr>
              <a:t>Понад 6,5 мільйонів жителів були змушені покинути територію України у пошуках прихистку за кордоном, ще понад 8 мільйонів покинули свої домівки, перемістившись на більш безпечні території всередині країни*</a:t>
            </a:r>
            <a:endParaRPr lang="uk-UA" sz="36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endParaRPr>
          </a:p>
        </p:txBody>
      </p:sp>
      <p:sp>
        <p:nvSpPr>
          <p:cNvPr id="12" name="TextBox 11">
            <a:extLst>
              <a:ext uri="{FF2B5EF4-FFF2-40B4-BE49-F238E27FC236}">
                <a16:creationId xmlns:a16="http://schemas.microsoft.com/office/drawing/2014/main" id="{BAD40D08-2EE9-59D3-2561-D1B2158627E9}"/>
              </a:ext>
            </a:extLst>
          </p:cNvPr>
          <p:cNvSpPr txBox="1"/>
          <p:nvPr/>
        </p:nvSpPr>
        <p:spPr>
          <a:xfrm>
            <a:off x="314798" y="12207712"/>
            <a:ext cx="23389264" cy="9541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uk-UA" sz="2800" b="0" i="1" dirty="0">
                <a:solidFill>
                  <a:schemeClr val="tx1"/>
                </a:solidFill>
                <a:latin typeface="Calibri" panose="020F0502020204030204" pitchFamily="34" charset="0"/>
                <a:ea typeface="+mn-ea"/>
                <a:cs typeface="Calibri" panose="020F0502020204030204" pitchFamily="34" charset="0"/>
                <a:sym typeface="Helvetica Neue Light"/>
              </a:rPr>
              <a:t>* За даними з офіційних повідомлень ЗМІ станом на середину травня 2022 року.</a:t>
            </a:r>
          </a:p>
          <a:p>
            <a:r>
              <a:rPr lang="uk-UA" sz="2800" i="1" dirty="0">
                <a:latin typeface="Calibri" panose="020F0502020204030204" pitchFamily="34" charset="0"/>
                <a:cs typeface="Calibri" panose="020F0502020204030204" pitchFamily="34" charset="0"/>
              </a:rPr>
              <a:t>   </a:t>
            </a:r>
            <a:r>
              <a:rPr lang="uk-UA" sz="2800" b="0" i="1" dirty="0">
                <a:latin typeface="Calibri" panose="020F0502020204030204" pitchFamily="34" charset="0"/>
                <a:cs typeface="Calibri" panose="020F0502020204030204" pitchFamily="34" charset="0"/>
              </a:rPr>
              <a:t>Для ілюстрації використані фото консультантів та їх колег, зроблені у травні-червні 2022 року у Київській області</a:t>
            </a:r>
            <a:endParaRPr lang="ru-UA" sz="2800" b="0" i="1" dirty="0">
              <a:latin typeface="Calibri" panose="020F0502020204030204" pitchFamily="34" charset="0"/>
              <a:cs typeface="Calibri" panose="020F0502020204030204" pitchFamily="34" charset="0"/>
            </a:endParaRPr>
          </a:p>
        </p:txBody>
      </p:sp>
      <p:pic>
        <p:nvPicPr>
          <p:cNvPr id="17" name="Рисунок 16">
            <a:extLst>
              <a:ext uri="{FF2B5EF4-FFF2-40B4-BE49-F238E27FC236}">
                <a16:creationId xmlns:a16="http://schemas.microsoft.com/office/drawing/2014/main" id="{9479B659-97CB-DB9F-1750-5ED563458F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2635" y="8128571"/>
            <a:ext cx="7928719" cy="3854239"/>
          </a:xfrm>
          <a:prstGeom prst="rect">
            <a:avLst/>
          </a:prstGeom>
        </p:spPr>
      </p:pic>
      <p:pic>
        <p:nvPicPr>
          <p:cNvPr id="25" name="Рисунок 24">
            <a:extLst>
              <a:ext uri="{FF2B5EF4-FFF2-40B4-BE49-F238E27FC236}">
                <a16:creationId xmlns:a16="http://schemas.microsoft.com/office/drawing/2014/main" id="{9C5F6EDF-473F-91CA-1A63-585F39D8FA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7350" y="7343925"/>
            <a:ext cx="7756542" cy="3769127"/>
          </a:xfrm>
          <a:prstGeom prst="rect">
            <a:avLst/>
          </a:prstGeom>
        </p:spPr>
      </p:pic>
      <p:pic>
        <p:nvPicPr>
          <p:cNvPr id="26" name="Рисунок 25">
            <a:extLst>
              <a:ext uri="{FF2B5EF4-FFF2-40B4-BE49-F238E27FC236}">
                <a16:creationId xmlns:a16="http://schemas.microsoft.com/office/drawing/2014/main" id="{410652D5-7223-85B0-1F46-11F8890DC8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1130" y="6530176"/>
            <a:ext cx="7928719" cy="3852792"/>
          </a:xfrm>
          <a:prstGeom prst="rect">
            <a:avLst/>
          </a:prstGeom>
        </p:spPr>
      </p:pic>
      <p:pic>
        <p:nvPicPr>
          <p:cNvPr id="27" name="Рисунок 26">
            <a:extLst>
              <a:ext uri="{FF2B5EF4-FFF2-40B4-BE49-F238E27FC236}">
                <a16:creationId xmlns:a16="http://schemas.microsoft.com/office/drawing/2014/main" id="{E7A3AE4D-2BB3-F369-7BCE-E1E9CB383B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38565" y="6433401"/>
            <a:ext cx="5635161" cy="2739314"/>
          </a:xfrm>
          <a:prstGeom prst="rect">
            <a:avLst/>
          </a:prstGeom>
        </p:spPr>
      </p:pic>
      <p:pic>
        <p:nvPicPr>
          <p:cNvPr id="28" name="Рисунок 27">
            <a:extLst>
              <a:ext uri="{FF2B5EF4-FFF2-40B4-BE49-F238E27FC236}">
                <a16:creationId xmlns:a16="http://schemas.microsoft.com/office/drawing/2014/main" id="{CFB4DB48-30A8-AC42-C4AD-D70F807E27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24564" y="9243496"/>
            <a:ext cx="5635160" cy="2739314"/>
          </a:xfrm>
          <a:prstGeom prst="rect">
            <a:avLst/>
          </a:prstGeom>
        </p:spPr>
      </p:pic>
    </p:spTree>
    <p:extLst>
      <p:ext uri="{BB962C8B-B14F-4D97-AF65-F5344CB8AC3E}">
        <p14:creationId xmlns:p14="http://schemas.microsoft.com/office/powerpoint/2010/main" val="796202307"/>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7540" y="14750"/>
            <a:ext cx="6631456"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60"/>
            <a:ext cx="7417620" cy="2870620"/>
          </a:xfrm>
          <a:prstGeom prst="rect">
            <a:avLst/>
          </a:prstGeom>
        </p:spPr>
      </p:pic>
      <p:sp>
        <p:nvSpPr>
          <p:cNvPr id="22" name="Title 2"/>
          <p:cNvSpPr>
            <a:spLocks noGrp="1"/>
          </p:cNvSpPr>
          <p:nvPr>
            <p:ph type="title"/>
          </p:nvPr>
        </p:nvSpPr>
        <p:spPr>
          <a:xfrm>
            <a:off x="1924378" y="2367253"/>
            <a:ext cx="21321404" cy="1131322"/>
          </a:xfrm>
        </p:spPr>
        <p:txBody>
          <a:bodyPr>
            <a:noAutofit/>
          </a:bodyPr>
          <a:lstStyle/>
          <a:p>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Обов’язкові норми розділу про дистанційне засідання</a:t>
            </a:r>
            <a:endParaRPr lang="en-US" sz="4800" b="1" dirty="0">
              <a:solidFill>
                <a:srgbClr val="C00000"/>
              </a:solidFill>
              <a:latin typeface="Calibri" panose="020F0502020204030204" pitchFamily="34" charset="0"/>
              <a:cs typeface="Calibri" panose="020F0502020204030204" pitchFamily="34" charset="0"/>
            </a:endParaRPr>
          </a:p>
        </p:txBody>
      </p:sp>
      <p:graphicFrame>
        <p:nvGraphicFramePr>
          <p:cNvPr id="3" name="Схема 2">
            <a:extLst>
              <a:ext uri="{FF2B5EF4-FFF2-40B4-BE49-F238E27FC236}">
                <a16:creationId xmlns:a16="http://schemas.microsoft.com/office/drawing/2014/main" id="{7E60AD4D-D0AA-000B-8418-65A4F9EFAD68}"/>
              </a:ext>
            </a:extLst>
          </p:cNvPr>
          <p:cNvGraphicFramePr/>
          <p:nvPr>
            <p:extLst>
              <p:ext uri="{D42A27DB-BD31-4B8C-83A1-F6EECF244321}">
                <p14:modId xmlns:p14="http://schemas.microsoft.com/office/powerpoint/2010/main" val="4039542533"/>
              </p:ext>
            </p:extLst>
          </p:nvPr>
        </p:nvGraphicFramePr>
        <p:xfrm>
          <a:off x="7471187" y="3498575"/>
          <a:ext cx="15986689" cy="56805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Рисунок 4">
            <a:extLst>
              <a:ext uri="{FF2B5EF4-FFF2-40B4-BE49-F238E27FC236}">
                <a16:creationId xmlns:a16="http://schemas.microsoft.com/office/drawing/2014/main" id="{3EAA163F-AC85-E143-BB84-B1B3836BADDE}"/>
              </a:ext>
            </a:extLst>
          </p:cNvPr>
          <p:cNvPicPr>
            <a:picLocks noChangeAspect="1"/>
          </p:cNvPicPr>
          <p:nvPr/>
        </p:nvPicPr>
        <p:blipFill>
          <a:blip r:embed="rId9"/>
          <a:stretch>
            <a:fillRect/>
          </a:stretch>
        </p:blipFill>
        <p:spPr>
          <a:xfrm>
            <a:off x="1736724" y="3838247"/>
            <a:ext cx="4445086" cy="5090576"/>
          </a:xfrm>
          <a:prstGeom prst="rect">
            <a:avLst/>
          </a:prstGeom>
        </p:spPr>
      </p:pic>
      <p:sp>
        <p:nvSpPr>
          <p:cNvPr id="4" name="TextBox 3">
            <a:extLst>
              <a:ext uri="{FF2B5EF4-FFF2-40B4-BE49-F238E27FC236}">
                <a16:creationId xmlns:a16="http://schemas.microsoft.com/office/drawing/2014/main" id="{FF34345A-D9BA-FA77-CDF7-680C22193B83}"/>
              </a:ext>
            </a:extLst>
          </p:cNvPr>
          <p:cNvSpPr txBox="1"/>
          <p:nvPr/>
        </p:nvSpPr>
        <p:spPr>
          <a:xfrm>
            <a:off x="2314006" y="9604685"/>
            <a:ext cx="21321404" cy="34881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uk-UA" sz="4400" dirty="0">
                <a:solidFill>
                  <a:srgbClr val="C00000"/>
                </a:solidFill>
                <a:latin typeface="Calibri" panose="020F0502020204030204" pitchFamily="34" charset="0"/>
                <a:cs typeface="Calibri" panose="020F0502020204030204" pitchFamily="34" charset="0"/>
              </a:rPr>
              <a:t>Слід розуміти, що всі обмеження доступу та зміна способу оприлюднення (набрання чинності), що будуть встановлені для рішень прийнятих на дистанційному засіданні, після закінчення підстав запровадження такого режиму засідань, мають бути усунуті. Так, після закінчення режиму воєнного стану як підстави для дистанційних засідань, такі рішення, протоколи та записи відповідних засідань мають бути оприлюднені</a:t>
            </a:r>
          </a:p>
        </p:txBody>
      </p:sp>
      <p:pic>
        <p:nvPicPr>
          <p:cNvPr id="6" name="Рисунок 5">
            <a:extLst>
              <a:ext uri="{FF2B5EF4-FFF2-40B4-BE49-F238E27FC236}">
                <a16:creationId xmlns:a16="http://schemas.microsoft.com/office/drawing/2014/main" id="{1D389307-C85D-81D5-582C-BB02F1F822DB}"/>
              </a:ext>
            </a:extLst>
          </p:cNvPr>
          <p:cNvPicPr>
            <a:picLocks noChangeAspect="1"/>
          </p:cNvPicPr>
          <p:nvPr/>
        </p:nvPicPr>
        <p:blipFill>
          <a:blip r:embed="rId10"/>
          <a:stretch>
            <a:fillRect/>
          </a:stretch>
        </p:blipFill>
        <p:spPr>
          <a:xfrm>
            <a:off x="590913" y="10217428"/>
            <a:ext cx="1756070" cy="2459440"/>
          </a:xfrm>
          <a:prstGeom prst="rect">
            <a:avLst/>
          </a:prstGeom>
        </p:spPr>
      </p:pic>
    </p:spTree>
    <p:extLst>
      <p:ext uri="{BB962C8B-B14F-4D97-AF65-F5344CB8AC3E}">
        <p14:creationId xmlns:p14="http://schemas.microsoft.com/office/powerpoint/2010/main" val="75635576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7540" y="14750"/>
            <a:ext cx="6631456"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60"/>
            <a:ext cx="7417620" cy="2870620"/>
          </a:xfrm>
          <a:prstGeom prst="rect">
            <a:avLst/>
          </a:prstGeom>
        </p:spPr>
      </p:pic>
      <p:sp>
        <p:nvSpPr>
          <p:cNvPr id="22" name="Title 2"/>
          <p:cNvSpPr>
            <a:spLocks noGrp="1"/>
          </p:cNvSpPr>
          <p:nvPr>
            <p:ph type="title"/>
          </p:nvPr>
        </p:nvSpPr>
        <p:spPr>
          <a:xfrm>
            <a:off x="1924378" y="2367253"/>
            <a:ext cx="21321404" cy="1131322"/>
          </a:xfrm>
        </p:spPr>
        <p:txBody>
          <a:bodyPr>
            <a:noAutofit/>
          </a:bodyPr>
          <a:lstStyle/>
          <a:p>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Оформлення рішення, обов’язкові додатки</a:t>
            </a:r>
            <a:endParaRPr lang="en-US" sz="4800" b="1" dirty="0">
              <a:solidFill>
                <a:srgbClr val="C00000"/>
              </a:solidFill>
              <a:latin typeface="Calibri" panose="020F0502020204030204" pitchFamily="34" charset="0"/>
              <a:cs typeface="Calibri" panose="020F0502020204030204" pitchFamily="34" charset="0"/>
            </a:endParaRPr>
          </a:p>
        </p:txBody>
      </p:sp>
      <p:graphicFrame>
        <p:nvGraphicFramePr>
          <p:cNvPr id="3" name="Схема 2">
            <a:extLst>
              <a:ext uri="{FF2B5EF4-FFF2-40B4-BE49-F238E27FC236}">
                <a16:creationId xmlns:a16="http://schemas.microsoft.com/office/drawing/2014/main" id="{7E60AD4D-D0AA-000B-8418-65A4F9EFAD68}"/>
              </a:ext>
            </a:extLst>
          </p:cNvPr>
          <p:cNvGraphicFramePr/>
          <p:nvPr>
            <p:extLst>
              <p:ext uri="{D42A27DB-BD31-4B8C-83A1-F6EECF244321}">
                <p14:modId xmlns:p14="http://schemas.microsoft.com/office/powerpoint/2010/main" val="3895517191"/>
              </p:ext>
            </p:extLst>
          </p:nvPr>
        </p:nvGraphicFramePr>
        <p:xfrm>
          <a:off x="8052620" y="3770095"/>
          <a:ext cx="15032412" cy="86958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Рисунок 6">
            <a:extLst>
              <a:ext uri="{FF2B5EF4-FFF2-40B4-BE49-F238E27FC236}">
                <a16:creationId xmlns:a16="http://schemas.microsoft.com/office/drawing/2014/main" id="{0C5AF03F-0A12-43C3-CE98-13308A7B7917}"/>
              </a:ext>
            </a:extLst>
          </p:cNvPr>
          <p:cNvPicPr>
            <a:picLocks noChangeAspect="1"/>
          </p:cNvPicPr>
          <p:nvPr/>
        </p:nvPicPr>
        <p:blipFill>
          <a:blip r:embed="rId9"/>
          <a:stretch>
            <a:fillRect/>
          </a:stretch>
        </p:blipFill>
        <p:spPr>
          <a:xfrm>
            <a:off x="1298968" y="4194744"/>
            <a:ext cx="5703104" cy="6967340"/>
          </a:xfrm>
          <a:prstGeom prst="rect">
            <a:avLst/>
          </a:prstGeom>
        </p:spPr>
      </p:pic>
    </p:spTree>
    <p:extLst>
      <p:ext uri="{BB962C8B-B14F-4D97-AF65-F5344CB8AC3E}">
        <p14:creationId xmlns:p14="http://schemas.microsoft.com/office/powerpoint/2010/main" val="6436427"/>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7540" y="14750"/>
            <a:ext cx="6631456"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60"/>
            <a:ext cx="7417620" cy="2870620"/>
          </a:xfrm>
          <a:prstGeom prst="rect">
            <a:avLst/>
          </a:prstGeom>
        </p:spPr>
      </p:pic>
      <p:sp>
        <p:nvSpPr>
          <p:cNvPr id="22" name="Title 2"/>
          <p:cNvSpPr>
            <a:spLocks noGrp="1"/>
          </p:cNvSpPr>
          <p:nvPr>
            <p:ph type="title"/>
          </p:nvPr>
        </p:nvSpPr>
        <p:spPr>
          <a:xfrm>
            <a:off x="1531298" y="2764819"/>
            <a:ext cx="21321404" cy="1131322"/>
          </a:xfrm>
        </p:spPr>
        <p:txBody>
          <a:bodyPr>
            <a:noAutofit/>
          </a:bodyPr>
          <a:lstStyle/>
          <a:p>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Обов’язкові організаційні питання</a:t>
            </a:r>
            <a:endParaRPr lang="en-US" sz="4800" b="1" dirty="0">
              <a:solidFill>
                <a:srgbClr val="C00000"/>
              </a:solidFill>
              <a:latin typeface="Calibri" panose="020F0502020204030204" pitchFamily="34" charset="0"/>
              <a:cs typeface="Calibri" panose="020F0502020204030204" pitchFamily="34" charset="0"/>
            </a:endParaRPr>
          </a:p>
        </p:txBody>
      </p:sp>
      <p:graphicFrame>
        <p:nvGraphicFramePr>
          <p:cNvPr id="6" name="Таблиця 6">
            <a:extLst>
              <a:ext uri="{FF2B5EF4-FFF2-40B4-BE49-F238E27FC236}">
                <a16:creationId xmlns:a16="http://schemas.microsoft.com/office/drawing/2014/main" id="{D17C91D8-FB88-2001-57EE-8C60E1DB0B4D}"/>
              </a:ext>
            </a:extLst>
          </p:cNvPr>
          <p:cNvGraphicFramePr>
            <a:graphicFrameLocks noGrp="1"/>
          </p:cNvGraphicFramePr>
          <p:nvPr/>
        </p:nvGraphicFramePr>
        <p:xfrm>
          <a:off x="9124122" y="4094923"/>
          <a:ext cx="14146024" cy="6238058"/>
        </p:xfrm>
        <a:graphic>
          <a:graphicData uri="http://schemas.openxmlformats.org/drawingml/2006/table">
            <a:tbl>
              <a:tblPr firstRow="1" bandRow="1">
                <a:tableStyleId>{5940675A-B579-460E-94D1-54222C63F5DA}</a:tableStyleId>
              </a:tblPr>
              <a:tblGrid>
                <a:gridCol w="14146024">
                  <a:extLst>
                    <a:ext uri="{9D8B030D-6E8A-4147-A177-3AD203B41FA5}">
                      <a16:colId xmlns:a16="http://schemas.microsoft.com/office/drawing/2014/main" val="3891794259"/>
                    </a:ext>
                  </a:extLst>
                </a:gridCol>
              </a:tblGrid>
              <a:tr h="1046918">
                <a:tc>
                  <a:txBody>
                    <a:bodyPr/>
                    <a:lstStyle/>
                    <a:p>
                      <a:pPr marL="0" indent="893763" algn="l"/>
                      <a:r>
                        <a:rPr lang="uk-UA" sz="4000" dirty="0">
                          <a:latin typeface="Calibri" panose="020F0502020204030204" pitchFamily="34" charset="0"/>
                          <a:cs typeface="Calibri" panose="020F0502020204030204" pitchFamily="34" charset="0"/>
                        </a:rPr>
                        <a:t>Має бути визначено*:</a:t>
                      </a:r>
                    </a:p>
                  </a:txBody>
                  <a:tcPr anchor="ctr"/>
                </a:tc>
                <a:extLst>
                  <a:ext uri="{0D108BD9-81ED-4DB2-BD59-A6C34878D82A}">
                    <a16:rowId xmlns:a16="http://schemas.microsoft.com/office/drawing/2014/main" val="540114845"/>
                  </a:ext>
                </a:extLst>
              </a:tr>
              <a:tr h="1161126">
                <a:tc>
                  <a:txBody>
                    <a:bodyPr/>
                    <a:lstStyle/>
                    <a:p>
                      <a:pPr marL="0" indent="893763" algn="l"/>
                      <a:r>
                        <a:rPr lang="uk-UA" sz="4000" dirty="0">
                          <a:latin typeface="Calibri" panose="020F0502020204030204" pitchFamily="34" charset="0"/>
                          <a:cs typeface="Calibri" panose="020F0502020204030204" pitchFamily="34" charset="0"/>
                        </a:rPr>
                        <a:t>підрозділ що має забезпечити технічну підтримку</a:t>
                      </a:r>
                    </a:p>
                  </a:txBody>
                  <a:tcPr anchor="ctr"/>
                </a:tc>
                <a:extLst>
                  <a:ext uri="{0D108BD9-81ED-4DB2-BD59-A6C34878D82A}">
                    <a16:rowId xmlns:a16="http://schemas.microsoft.com/office/drawing/2014/main" val="1010077696"/>
                  </a:ext>
                </a:extLst>
              </a:tr>
              <a:tr h="989814">
                <a:tc>
                  <a:txBody>
                    <a:bodyPr/>
                    <a:lstStyle/>
                    <a:p>
                      <a:pPr marL="0" indent="811213" algn="l"/>
                      <a:r>
                        <a:rPr lang="uk-UA" sz="4000" dirty="0">
                          <a:latin typeface="Calibri" panose="020F0502020204030204" pitchFamily="34" charset="0"/>
                          <a:cs typeface="Calibri" panose="020F0502020204030204" pitchFamily="34" charset="0"/>
                        </a:rPr>
                        <a:t>хто має направляти матеріали депутатам</a:t>
                      </a:r>
                    </a:p>
                  </a:txBody>
                  <a:tcPr anchor="ctr"/>
                </a:tc>
                <a:extLst>
                  <a:ext uri="{0D108BD9-81ED-4DB2-BD59-A6C34878D82A}">
                    <a16:rowId xmlns:a16="http://schemas.microsoft.com/office/drawing/2014/main" val="2750163209"/>
                  </a:ext>
                </a:extLst>
              </a:tr>
              <a:tr h="1218230">
                <a:tc>
                  <a:txBody>
                    <a:bodyPr/>
                    <a:lstStyle/>
                    <a:p>
                      <a:pPr marL="0" indent="811213" algn="l"/>
                      <a:r>
                        <a:rPr lang="uk-UA" sz="4000" dirty="0">
                          <a:latin typeface="Calibri" panose="020F0502020204030204" pitchFamily="34" charset="0"/>
                          <a:cs typeface="Calibri" panose="020F0502020204030204" pitchFamily="34" charset="0"/>
                        </a:rPr>
                        <a:t>як визначаються адреси електронної пошти депутатів</a:t>
                      </a:r>
                    </a:p>
                  </a:txBody>
                  <a:tcPr anchor="ctr"/>
                </a:tc>
                <a:extLst>
                  <a:ext uri="{0D108BD9-81ED-4DB2-BD59-A6C34878D82A}">
                    <a16:rowId xmlns:a16="http://schemas.microsoft.com/office/drawing/2014/main" val="2136024682"/>
                  </a:ext>
                </a:extLst>
              </a:tr>
              <a:tr h="1821970">
                <a:tc>
                  <a:txBody>
                    <a:bodyPr/>
                    <a:lstStyle/>
                    <a:p>
                      <a:pPr marL="0" indent="811213" algn="l"/>
                      <a:r>
                        <a:rPr lang="uk-UA" sz="4000" dirty="0">
                          <a:latin typeface="Calibri" panose="020F0502020204030204" pitchFamily="34" charset="0"/>
                          <a:cs typeface="Calibri" panose="020F0502020204030204" pitchFamily="34" charset="0"/>
                        </a:rPr>
                        <a:t>хто і як забезпечує проведення запису, трансляції якщо вона передбачена</a:t>
                      </a:r>
                    </a:p>
                  </a:txBody>
                  <a:tcPr anchor="ctr"/>
                </a:tc>
                <a:extLst>
                  <a:ext uri="{0D108BD9-81ED-4DB2-BD59-A6C34878D82A}">
                    <a16:rowId xmlns:a16="http://schemas.microsoft.com/office/drawing/2014/main" val="4198013001"/>
                  </a:ext>
                </a:extLst>
              </a:tr>
            </a:tbl>
          </a:graphicData>
        </a:graphic>
      </p:graphicFrame>
      <p:pic>
        <p:nvPicPr>
          <p:cNvPr id="10" name="Рисунок 9">
            <a:extLst>
              <a:ext uri="{FF2B5EF4-FFF2-40B4-BE49-F238E27FC236}">
                <a16:creationId xmlns:a16="http://schemas.microsoft.com/office/drawing/2014/main" id="{80CCA6D3-9906-1767-F195-DEBD0FFD8B4D}"/>
              </a:ext>
            </a:extLst>
          </p:cNvPr>
          <p:cNvPicPr>
            <a:picLocks noChangeAspect="1"/>
          </p:cNvPicPr>
          <p:nvPr/>
        </p:nvPicPr>
        <p:blipFill>
          <a:blip r:embed="rId4"/>
          <a:stretch>
            <a:fillRect/>
          </a:stretch>
        </p:blipFill>
        <p:spPr>
          <a:xfrm>
            <a:off x="635001" y="5832139"/>
            <a:ext cx="8354278" cy="6238054"/>
          </a:xfrm>
          <a:prstGeom prst="rect">
            <a:avLst/>
          </a:prstGeom>
        </p:spPr>
      </p:pic>
      <p:sp>
        <p:nvSpPr>
          <p:cNvPr id="7" name="Title 2">
            <a:extLst>
              <a:ext uri="{FF2B5EF4-FFF2-40B4-BE49-F238E27FC236}">
                <a16:creationId xmlns:a16="http://schemas.microsoft.com/office/drawing/2014/main" id="{E86A5205-D924-7885-4AF0-CF371C060FD1}"/>
              </a:ext>
            </a:extLst>
          </p:cNvPr>
          <p:cNvSpPr txBox="1">
            <a:spLocks/>
          </p:cNvSpPr>
          <p:nvPr/>
        </p:nvSpPr>
        <p:spPr>
          <a:xfrm>
            <a:off x="8989278" y="11097426"/>
            <a:ext cx="14146024" cy="1982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hangingPunct="1"/>
            <a:r>
              <a:rPr lang="uk-UA" sz="4000" b="1" dirty="0">
                <a:solidFill>
                  <a:srgbClr val="C00000"/>
                </a:solidFill>
                <a:latin typeface="Calibri" panose="020F0502020204030204" pitchFamily="34" charset="0"/>
                <a:cs typeface="Calibri" panose="020F0502020204030204" pitchFamily="34" charset="0"/>
              </a:rPr>
              <a:t/>
            </a:r>
            <a:br>
              <a:rPr lang="uk-UA" sz="4000" b="1" dirty="0">
                <a:solidFill>
                  <a:srgbClr val="C00000"/>
                </a:solidFill>
                <a:latin typeface="Calibri" panose="020F0502020204030204" pitchFamily="34" charset="0"/>
                <a:cs typeface="Calibri" panose="020F0502020204030204" pitchFamily="34" charset="0"/>
              </a:rPr>
            </a:br>
            <a:r>
              <a:rPr lang="uk-UA" sz="4000" b="1" dirty="0">
                <a:solidFill>
                  <a:srgbClr val="C00000"/>
                </a:solidFill>
                <a:latin typeface="Calibri" panose="020F0502020204030204" pitchFamily="34" charset="0"/>
                <a:cs typeface="Calibri" panose="020F0502020204030204" pitchFamily="34" charset="0"/>
              </a:rPr>
              <a:t/>
            </a:r>
            <a:br>
              <a:rPr lang="uk-UA" sz="4000" b="1" dirty="0">
                <a:solidFill>
                  <a:srgbClr val="C00000"/>
                </a:solidFill>
                <a:latin typeface="Calibri" panose="020F0502020204030204" pitchFamily="34" charset="0"/>
                <a:cs typeface="Calibri" panose="020F0502020204030204" pitchFamily="34" charset="0"/>
              </a:rPr>
            </a:br>
            <a:r>
              <a:rPr lang="uk-UA" sz="4000" b="1" dirty="0">
                <a:solidFill>
                  <a:srgbClr val="C00000"/>
                </a:solidFill>
                <a:latin typeface="Calibri" panose="020F0502020204030204" pitchFamily="34" charset="0"/>
                <a:cs typeface="Calibri" panose="020F0502020204030204" pitchFamily="34" charset="0"/>
              </a:rPr>
              <a:t/>
            </a:r>
            <a:br>
              <a:rPr lang="uk-UA" sz="4000" b="1" dirty="0">
                <a:solidFill>
                  <a:srgbClr val="C00000"/>
                </a:solidFill>
                <a:latin typeface="Calibri" panose="020F0502020204030204" pitchFamily="34" charset="0"/>
                <a:cs typeface="Calibri" panose="020F0502020204030204" pitchFamily="34" charset="0"/>
              </a:rPr>
            </a:br>
            <a:r>
              <a:rPr lang="uk-UA" sz="4000" b="1" dirty="0">
                <a:solidFill>
                  <a:srgbClr val="C00000"/>
                </a:solidFill>
                <a:latin typeface="Calibri" panose="020F0502020204030204" pitchFamily="34" charset="0"/>
                <a:cs typeface="Calibri" panose="020F0502020204030204" pitchFamily="34" charset="0"/>
              </a:rPr>
              <a:t/>
            </a:r>
            <a:br>
              <a:rPr lang="uk-UA" sz="4000" b="1" dirty="0">
                <a:solidFill>
                  <a:srgbClr val="C00000"/>
                </a:solidFill>
                <a:latin typeface="Calibri" panose="020F0502020204030204" pitchFamily="34" charset="0"/>
                <a:cs typeface="Calibri" panose="020F0502020204030204" pitchFamily="34" charset="0"/>
              </a:rPr>
            </a:br>
            <a:r>
              <a:rPr lang="uk-UA" sz="4000" b="1" dirty="0">
                <a:solidFill>
                  <a:srgbClr val="C00000"/>
                </a:solidFill>
                <a:latin typeface="Calibri" panose="020F0502020204030204" pitchFamily="34" charset="0"/>
                <a:cs typeface="Calibri" panose="020F0502020204030204" pitchFamily="34" charset="0"/>
              </a:rPr>
              <a:t>* Мають бути врегульовані щонайменше розпорядженням голови, яке з урахуванням безпекових питань цій інформації може бути надано статус службової та присвоєно гриф «ДСК»</a:t>
            </a:r>
            <a:endParaRPr lang="en-US" sz="40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648481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7540" y="14750"/>
            <a:ext cx="6631456"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60"/>
            <a:ext cx="7417620" cy="2870620"/>
          </a:xfrm>
          <a:prstGeom prst="rect">
            <a:avLst/>
          </a:prstGeom>
        </p:spPr>
      </p:pic>
      <p:sp>
        <p:nvSpPr>
          <p:cNvPr id="22" name="Title 2"/>
          <p:cNvSpPr>
            <a:spLocks noGrp="1"/>
          </p:cNvSpPr>
          <p:nvPr>
            <p:ph type="title"/>
          </p:nvPr>
        </p:nvSpPr>
        <p:spPr>
          <a:xfrm>
            <a:off x="1531298" y="2764819"/>
            <a:ext cx="21321404" cy="1131322"/>
          </a:xfrm>
        </p:spPr>
        <p:txBody>
          <a:bodyPr>
            <a:noAutofit/>
          </a:bodyPr>
          <a:lstStyle/>
          <a:p>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ru-RU" sz="4800" b="1" dirty="0">
                <a:solidFill>
                  <a:srgbClr val="C00000"/>
                </a:solidFill>
                <a:latin typeface="Calibri" panose="020F0502020204030204" pitchFamily="34" charset="0"/>
                <a:cs typeface="Calibri" panose="020F0502020204030204" pitchFamily="34" charset="0"/>
              </a:rPr>
              <a:t>Яке </a:t>
            </a:r>
            <a:r>
              <a:rPr lang="ru-RU" sz="4800" b="1" dirty="0" err="1">
                <a:solidFill>
                  <a:srgbClr val="C00000"/>
                </a:solidFill>
                <a:latin typeface="Calibri" panose="020F0502020204030204" pitchFamily="34" charset="0"/>
                <a:cs typeface="Calibri" panose="020F0502020204030204" pitchFamily="34" charset="0"/>
              </a:rPr>
              <a:t>програмне</a:t>
            </a:r>
            <a:r>
              <a:rPr lang="ru-RU" sz="4800" b="1" dirty="0">
                <a:solidFill>
                  <a:srgbClr val="C00000"/>
                </a:solidFill>
                <a:latin typeface="Calibri" panose="020F0502020204030204" pitchFamily="34" charset="0"/>
                <a:cs typeface="Calibri" panose="020F0502020204030204" pitchFamily="34" charset="0"/>
              </a:rPr>
              <a:t> та </a:t>
            </a:r>
            <a:r>
              <a:rPr lang="ru-RU" sz="4800" b="1" dirty="0" err="1">
                <a:solidFill>
                  <a:srgbClr val="C00000"/>
                </a:solidFill>
                <a:latin typeface="Calibri" panose="020F0502020204030204" pitchFamily="34" charset="0"/>
                <a:cs typeface="Calibri" panose="020F0502020204030204" pitchFamily="34" charset="0"/>
              </a:rPr>
              <a:t>технічне</a:t>
            </a:r>
            <a:r>
              <a:rPr lang="ru-RU" sz="4800" b="1" dirty="0">
                <a:solidFill>
                  <a:srgbClr val="C00000"/>
                </a:solidFill>
                <a:latin typeface="Calibri" panose="020F0502020204030204" pitchFamily="34" charset="0"/>
                <a:cs typeface="Calibri" panose="020F0502020204030204" pitchFamily="34" charset="0"/>
              </a:rPr>
              <a:t> </a:t>
            </a:r>
            <a:r>
              <a:rPr lang="ru-RU" sz="4800" b="1" dirty="0" err="1">
                <a:solidFill>
                  <a:srgbClr val="C00000"/>
                </a:solidFill>
                <a:latin typeface="Calibri" panose="020F0502020204030204" pitchFamily="34" charset="0"/>
                <a:cs typeface="Calibri" panose="020F0502020204030204" pitchFamily="34" charset="0"/>
              </a:rPr>
              <a:t>забезпечення</a:t>
            </a:r>
            <a:r>
              <a:rPr lang="ru-RU" sz="4800" b="1" dirty="0">
                <a:solidFill>
                  <a:srgbClr val="C00000"/>
                </a:solidFill>
                <a:latin typeface="Calibri" panose="020F0502020204030204" pitchFamily="34" charset="0"/>
                <a:cs typeface="Calibri" panose="020F0502020204030204" pitchFamily="34" charset="0"/>
              </a:rPr>
              <a:t> </a:t>
            </a:r>
            <a:r>
              <a:rPr lang="ru-RU" sz="4800" b="1" dirty="0" err="1">
                <a:solidFill>
                  <a:srgbClr val="C00000"/>
                </a:solidFill>
                <a:latin typeface="Calibri" panose="020F0502020204030204" pitchFamily="34" charset="0"/>
                <a:cs typeface="Calibri" panose="020F0502020204030204" pitchFamily="34" charset="0"/>
              </a:rPr>
              <a:t>може</a:t>
            </a:r>
            <a:r>
              <a:rPr lang="ru-RU" sz="4800" b="1" dirty="0">
                <a:solidFill>
                  <a:srgbClr val="C00000"/>
                </a:solidFill>
                <a:latin typeface="Calibri" panose="020F0502020204030204" pitchFamily="34" charset="0"/>
                <a:cs typeface="Calibri" panose="020F0502020204030204" pitchFamily="34" charset="0"/>
              </a:rPr>
              <a:t> бути </a:t>
            </a:r>
            <a:r>
              <a:rPr lang="ru-RU" sz="4800" b="1" dirty="0" err="1">
                <a:solidFill>
                  <a:srgbClr val="C00000"/>
                </a:solidFill>
                <a:latin typeface="Calibri" panose="020F0502020204030204" pitchFamily="34" charset="0"/>
                <a:cs typeface="Calibri" panose="020F0502020204030204" pitchFamily="34" charset="0"/>
              </a:rPr>
              <a:t>потрібно</a:t>
            </a:r>
            <a:endParaRPr lang="en-US" sz="4800" b="1" dirty="0">
              <a:solidFill>
                <a:srgbClr val="C00000"/>
              </a:solidFill>
              <a:latin typeface="Calibri" panose="020F0502020204030204" pitchFamily="34" charset="0"/>
              <a:cs typeface="Calibri" panose="020F0502020204030204" pitchFamily="34" charset="0"/>
            </a:endParaRPr>
          </a:p>
        </p:txBody>
      </p:sp>
      <p:graphicFrame>
        <p:nvGraphicFramePr>
          <p:cNvPr id="10" name="Таблиця 4">
            <a:extLst>
              <a:ext uri="{FF2B5EF4-FFF2-40B4-BE49-F238E27FC236}">
                <a16:creationId xmlns:a16="http://schemas.microsoft.com/office/drawing/2014/main" id="{2A8E92C3-228C-EB2D-479A-DED9052BAB36}"/>
              </a:ext>
            </a:extLst>
          </p:cNvPr>
          <p:cNvGraphicFramePr>
            <a:graphicFrameLocks/>
          </p:cNvGraphicFramePr>
          <p:nvPr/>
        </p:nvGraphicFramePr>
        <p:xfrm>
          <a:off x="8547652" y="4154950"/>
          <a:ext cx="14998148" cy="8278120"/>
        </p:xfrm>
        <a:graphic>
          <a:graphicData uri="http://schemas.openxmlformats.org/drawingml/2006/table">
            <a:tbl>
              <a:tblPr firstRow="1" bandRow="1"/>
              <a:tblGrid>
                <a:gridCol w="7499074">
                  <a:extLst>
                    <a:ext uri="{9D8B030D-6E8A-4147-A177-3AD203B41FA5}">
                      <a16:colId xmlns:a16="http://schemas.microsoft.com/office/drawing/2014/main" val="3816166151"/>
                    </a:ext>
                  </a:extLst>
                </a:gridCol>
                <a:gridCol w="7499074">
                  <a:extLst>
                    <a:ext uri="{9D8B030D-6E8A-4147-A177-3AD203B41FA5}">
                      <a16:colId xmlns:a16="http://schemas.microsoft.com/office/drawing/2014/main" val="1501463297"/>
                    </a:ext>
                  </a:extLst>
                </a:gridCol>
              </a:tblGrid>
              <a:tr h="2273560">
                <a:tc>
                  <a:txBody>
                    <a:bodyPr/>
                    <a:lstStyle/>
                    <a:p>
                      <a:pPr algn="ctr"/>
                      <a:r>
                        <a:rPr lang="uk-UA" sz="5400" dirty="0">
                          <a:solidFill>
                            <a:schemeClr val="bg1"/>
                          </a:solidFill>
                          <a:latin typeface="Calibri" panose="020F0502020204030204" pitchFamily="34" charset="0"/>
                          <a:cs typeface="Calibri" panose="020F0502020204030204" pitchFamily="34" charset="0"/>
                        </a:rPr>
                        <a:t>технічне забезпечення</a:t>
                      </a:r>
                    </a:p>
                    <a:p>
                      <a:pPr algn="ctr"/>
                      <a:endParaRPr lang="uk-UA" sz="5400" dirty="0">
                        <a:solidFill>
                          <a:schemeClr val="bg1"/>
                        </a:solidFill>
                        <a:latin typeface="Calibri" panose="020F0502020204030204" pitchFamily="34" charset="0"/>
                        <a:cs typeface="Calibri" panose="020F0502020204030204" pitchFamily="34" charset="0"/>
                      </a:endParaRPr>
                    </a:p>
                  </a:txBody>
                  <a:tcPr marL="182880" marR="182880" marT="91440" marB="91440" anchor="ctr">
                    <a:solidFill>
                      <a:srgbClr val="002060"/>
                    </a:solidFill>
                  </a:tcPr>
                </a:tc>
                <a:tc>
                  <a:txBody>
                    <a:bodyPr/>
                    <a:lstStyle/>
                    <a:p>
                      <a:pPr algn="ctr"/>
                      <a:r>
                        <a:rPr lang="uk-UA" sz="5400" dirty="0">
                          <a:solidFill>
                            <a:schemeClr val="bg1"/>
                          </a:solidFill>
                          <a:latin typeface="Calibri" panose="020F0502020204030204" pitchFamily="34" charset="0"/>
                          <a:cs typeface="Calibri" panose="020F0502020204030204" pitchFamily="34" charset="0"/>
                        </a:rPr>
                        <a:t>програмне забезпечення</a:t>
                      </a:r>
                    </a:p>
                  </a:txBody>
                  <a:tcPr marL="182880" marR="182880" marT="91440" marB="91440" anchor="ctr">
                    <a:solidFill>
                      <a:srgbClr val="002060"/>
                    </a:solidFill>
                  </a:tcPr>
                </a:tc>
                <a:extLst>
                  <a:ext uri="{0D108BD9-81ED-4DB2-BD59-A6C34878D82A}">
                    <a16:rowId xmlns:a16="http://schemas.microsoft.com/office/drawing/2014/main" val="3287600641"/>
                  </a:ext>
                </a:extLst>
              </a:tr>
              <a:tr h="6004560">
                <a:tc>
                  <a:txBody>
                    <a:bodyPr/>
                    <a:lstStyle/>
                    <a:p>
                      <a:endParaRPr lang="uk-UA" sz="5400" dirty="0">
                        <a:latin typeface="Calibri" panose="020F0502020204030204" pitchFamily="34" charset="0"/>
                        <a:cs typeface="Calibri" panose="020F0502020204030204" pitchFamily="34" charset="0"/>
                      </a:endParaRPr>
                    </a:p>
                    <a:p>
                      <a:r>
                        <a:rPr lang="uk-UA" sz="5400" dirty="0">
                          <a:latin typeface="Calibri" panose="020F0502020204030204" pitchFamily="34" charset="0"/>
                          <a:cs typeface="Calibri" panose="020F0502020204030204" pitchFamily="34" charset="0"/>
                        </a:rPr>
                        <a:t>-  </a:t>
                      </a:r>
                      <a:r>
                        <a:rPr lang="uk-UA" sz="5400" dirty="0">
                          <a:solidFill>
                            <a:schemeClr val="tx1"/>
                          </a:solidFill>
                          <a:latin typeface="Calibri" panose="020F0502020204030204" pitchFamily="34" charset="0"/>
                          <a:cs typeface="Calibri" panose="020F0502020204030204" pitchFamily="34" charset="0"/>
                        </a:rPr>
                        <a:t>мікрофони</a:t>
                      </a:r>
                    </a:p>
                    <a:p>
                      <a:pPr marL="285750" indent="-285750">
                        <a:buFontTx/>
                        <a:buChar char="-"/>
                      </a:pPr>
                      <a:r>
                        <a:rPr lang="uk-UA" sz="5400" dirty="0">
                          <a:solidFill>
                            <a:schemeClr val="tx1"/>
                          </a:solidFill>
                          <a:latin typeface="Calibri" panose="020F0502020204030204" pitchFamily="34" charset="0"/>
                          <a:cs typeface="Calibri" panose="020F0502020204030204" pitchFamily="34" charset="0"/>
                        </a:rPr>
                        <a:t>колонки, навушники</a:t>
                      </a:r>
                    </a:p>
                    <a:p>
                      <a:pPr marL="285750" indent="-285750">
                        <a:buFontTx/>
                        <a:buChar char="-"/>
                      </a:pPr>
                      <a:r>
                        <a:rPr lang="uk-UA" sz="5400" dirty="0">
                          <a:solidFill>
                            <a:schemeClr val="tx1"/>
                          </a:solidFill>
                          <a:latin typeface="Calibri" panose="020F0502020204030204" pitchFamily="34" charset="0"/>
                          <a:cs typeface="Calibri" panose="020F0502020204030204" pitchFamily="34" charset="0"/>
                        </a:rPr>
                        <a:t>екрани (якщо частина присутні оф-ла</a:t>
                      </a:r>
                      <a:r>
                        <a:rPr lang="uk-UA" sz="5400" b="0" dirty="0">
                          <a:solidFill>
                            <a:schemeClr val="tx1"/>
                          </a:solidFill>
                          <a:latin typeface="Calibri" panose="020F0502020204030204" pitchFamily="34" charset="0"/>
                          <a:cs typeface="Calibri" panose="020F0502020204030204" pitchFamily="34" charset="0"/>
                        </a:rPr>
                        <a:t>й</a:t>
                      </a:r>
                      <a:r>
                        <a:rPr lang="uk-UA" sz="5400" dirty="0">
                          <a:solidFill>
                            <a:schemeClr val="tx1"/>
                          </a:solidFill>
                          <a:latin typeface="Calibri" panose="020F0502020204030204" pitchFamily="34" charset="0"/>
                          <a:cs typeface="Calibri" panose="020F0502020204030204" pitchFamily="34" charset="0"/>
                        </a:rPr>
                        <a:t>н, а частина он-ла</a:t>
                      </a:r>
                      <a:r>
                        <a:rPr lang="uk-UA" sz="5400" b="0" dirty="0">
                          <a:solidFill>
                            <a:schemeClr val="tx1"/>
                          </a:solidFill>
                          <a:latin typeface="Calibri" panose="020F0502020204030204" pitchFamily="34" charset="0"/>
                          <a:cs typeface="Calibri" panose="020F0502020204030204" pitchFamily="34" charset="0"/>
                        </a:rPr>
                        <a:t>й</a:t>
                      </a:r>
                      <a:r>
                        <a:rPr lang="uk-UA" sz="5400" dirty="0">
                          <a:solidFill>
                            <a:schemeClr val="tx1"/>
                          </a:solidFill>
                          <a:latin typeface="Calibri" panose="020F0502020204030204" pitchFamily="34" charset="0"/>
                          <a:cs typeface="Calibri" panose="020F0502020204030204" pitchFamily="34" charset="0"/>
                        </a:rPr>
                        <a:t>н)</a:t>
                      </a:r>
                    </a:p>
                    <a:p>
                      <a:pPr marL="285750" indent="-285750">
                        <a:buFontTx/>
                        <a:buChar char="-"/>
                      </a:pPr>
                      <a:endParaRPr lang="uk-UA" sz="5400" dirty="0">
                        <a:latin typeface="Calibri" panose="020F0502020204030204" pitchFamily="34" charset="0"/>
                        <a:cs typeface="Calibri" panose="020F0502020204030204" pitchFamily="34" charset="0"/>
                      </a:endParaRPr>
                    </a:p>
                  </a:txBody>
                  <a:tcPr marL="182880" marR="182880" marT="91440" marB="91440"/>
                </a:tc>
                <a:tc>
                  <a:txBody>
                    <a:bodyPr/>
                    <a:lstStyle/>
                    <a:p>
                      <a:pPr marL="285750" indent="-285750">
                        <a:buFontTx/>
                        <a:buChar char="-"/>
                      </a:pPr>
                      <a:endParaRPr lang="uk-UA" sz="5400" dirty="0">
                        <a:latin typeface="Calibri" panose="020F0502020204030204" pitchFamily="34" charset="0"/>
                        <a:cs typeface="Calibri" panose="020F0502020204030204" pitchFamily="34" charset="0"/>
                      </a:endParaRPr>
                    </a:p>
                    <a:p>
                      <a:pPr marL="285750" indent="-285750">
                        <a:buFontTx/>
                        <a:buChar char="-"/>
                      </a:pPr>
                      <a:r>
                        <a:rPr lang="en-US" sz="5400" dirty="0">
                          <a:solidFill>
                            <a:srgbClr val="00B050"/>
                          </a:solidFill>
                          <a:latin typeface="Calibri" panose="020F0502020204030204" pitchFamily="34" charset="0"/>
                          <a:cs typeface="Calibri" panose="020F0502020204030204" pitchFamily="34" charset="0"/>
                        </a:rPr>
                        <a:t>Zoom</a:t>
                      </a:r>
                      <a:r>
                        <a:rPr lang="en-US" sz="54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(45 </a:t>
                      </a:r>
                      <a:r>
                        <a:rPr lang="uk-UA" sz="3200" dirty="0">
                          <a:latin typeface="Calibri" panose="020F0502020204030204" pitchFamily="34" charset="0"/>
                          <a:cs typeface="Calibri" panose="020F0502020204030204" pitchFamily="34" charset="0"/>
                        </a:rPr>
                        <a:t>хвилин безкоштовно)</a:t>
                      </a:r>
                      <a:endParaRPr lang="en-US" sz="3200" dirty="0">
                        <a:latin typeface="Calibri" panose="020F0502020204030204" pitchFamily="34" charset="0"/>
                        <a:cs typeface="Calibri" panose="020F0502020204030204" pitchFamily="34" charset="0"/>
                      </a:endParaRPr>
                    </a:p>
                    <a:p>
                      <a:pPr marL="285750" indent="-285750">
                        <a:buFontTx/>
                        <a:buChar char="-"/>
                      </a:pPr>
                      <a:r>
                        <a:rPr lang="en-US" sz="5400" dirty="0">
                          <a:solidFill>
                            <a:srgbClr val="00B050"/>
                          </a:solidFill>
                          <a:latin typeface="Calibri" panose="020F0502020204030204" pitchFamily="34" charset="0"/>
                          <a:cs typeface="Calibri" panose="020F0502020204030204" pitchFamily="34" charset="0"/>
                        </a:rPr>
                        <a:t>Google Meet</a:t>
                      </a:r>
                    </a:p>
                    <a:p>
                      <a:pPr marL="285750" indent="-285750">
                        <a:buFontTx/>
                        <a:buChar char="-"/>
                      </a:pPr>
                      <a:r>
                        <a:rPr lang="en-US" sz="4400" strike="noStrike" dirty="0">
                          <a:solidFill>
                            <a:srgbClr val="FF0000"/>
                          </a:solidFill>
                          <a:latin typeface="Calibri" panose="020F0502020204030204" pitchFamily="34" charset="0"/>
                          <a:cs typeface="Calibri" panose="020F0502020204030204" pitchFamily="34" charset="0"/>
                        </a:rPr>
                        <a:t>Viber</a:t>
                      </a:r>
                      <a:r>
                        <a:rPr lang="uk-UA" sz="4400" strike="noStrike" dirty="0">
                          <a:solidFill>
                            <a:srgbClr val="FF0000"/>
                          </a:solidFill>
                          <a:latin typeface="Calibri" panose="020F0502020204030204" pitchFamily="34" charset="0"/>
                          <a:cs typeface="Calibri" panose="020F0502020204030204" pitchFamily="34" charset="0"/>
                        </a:rPr>
                        <a:t>*</a:t>
                      </a:r>
                      <a:endParaRPr lang="en-US" sz="4400" strike="noStrike" dirty="0">
                        <a:solidFill>
                          <a:srgbClr val="FF0000"/>
                        </a:solidFill>
                        <a:latin typeface="Calibri" panose="020F0502020204030204" pitchFamily="34" charset="0"/>
                        <a:cs typeface="Calibri" panose="020F0502020204030204" pitchFamily="34" charset="0"/>
                      </a:endParaRPr>
                    </a:p>
                    <a:p>
                      <a:pPr marL="285750" indent="-285750">
                        <a:buFontTx/>
                        <a:buChar char="-"/>
                      </a:pPr>
                      <a:r>
                        <a:rPr lang="en-US" sz="4400" strike="noStrike" dirty="0" err="1">
                          <a:solidFill>
                            <a:srgbClr val="FF0000"/>
                          </a:solidFill>
                          <a:latin typeface="Calibri" panose="020F0502020204030204" pitchFamily="34" charset="0"/>
                          <a:cs typeface="Calibri" panose="020F0502020204030204" pitchFamily="34" charset="0"/>
                        </a:rPr>
                        <a:t>Watsup</a:t>
                      </a:r>
                      <a:r>
                        <a:rPr lang="uk-UA" sz="4400" strike="noStrike" dirty="0">
                          <a:solidFill>
                            <a:srgbClr val="FF0000"/>
                          </a:solidFill>
                          <a:latin typeface="Calibri" panose="020F0502020204030204" pitchFamily="34" charset="0"/>
                          <a:cs typeface="Calibri" panose="020F0502020204030204" pitchFamily="34" charset="0"/>
                        </a:rPr>
                        <a:t>*</a:t>
                      </a:r>
                      <a:endParaRPr lang="en-US" sz="4400" strike="noStrike" dirty="0">
                        <a:solidFill>
                          <a:srgbClr val="FF0000"/>
                        </a:solidFill>
                        <a:latin typeface="Calibri" panose="020F0502020204030204" pitchFamily="34" charset="0"/>
                        <a:cs typeface="Calibri" panose="020F0502020204030204" pitchFamily="34" charset="0"/>
                      </a:endParaRPr>
                    </a:p>
                    <a:p>
                      <a:pPr marL="285750" indent="-285750">
                        <a:buFontTx/>
                        <a:buChar char="-"/>
                      </a:pPr>
                      <a:r>
                        <a:rPr lang="en-US" sz="4400" strike="noStrike" dirty="0">
                          <a:solidFill>
                            <a:srgbClr val="FF0000"/>
                          </a:solidFill>
                          <a:latin typeface="Calibri" panose="020F0502020204030204" pitchFamily="34" charset="0"/>
                          <a:cs typeface="Calibri" panose="020F0502020204030204" pitchFamily="34" charset="0"/>
                        </a:rPr>
                        <a:t>Skype</a:t>
                      </a:r>
                      <a:r>
                        <a:rPr lang="uk-UA" sz="4400" strike="noStrike" dirty="0">
                          <a:solidFill>
                            <a:srgbClr val="FF0000"/>
                          </a:solidFill>
                          <a:latin typeface="Calibri" panose="020F0502020204030204" pitchFamily="34" charset="0"/>
                          <a:cs typeface="Calibri" panose="020F0502020204030204" pitchFamily="34" charset="0"/>
                        </a:rPr>
                        <a:t>*</a:t>
                      </a:r>
                    </a:p>
                    <a:p>
                      <a:pPr marL="285750" indent="-285750">
                        <a:buFontTx/>
                        <a:buChar char="-"/>
                      </a:pPr>
                      <a:r>
                        <a:rPr lang="uk-UA" sz="4400" strike="noStrike" dirty="0">
                          <a:solidFill>
                            <a:srgbClr val="FF0000"/>
                          </a:solidFill>
                          <a:latin typeface="Calibri" panose="020F0502020204030204" pitchFamily="34" charset="0"/>
                          <a:cs typeface="Calibri" panose="020F0502020204030204" pitchFamily="34" charset="0"/>
                        </a:rPr>
                        <a:t> </a:t>
                      </a:r>
                      <a:r>
                        <a:rPr lang="en-US" sz="4400" strike="noStrike" dirty="0">
                          <a:solidFill>
                            <a:srgbClr val="FF0000"/>
                          </a:solidFill>
                          <a:latin typeface="Calibri" panose="020F0502020204030204" pitchFamily="34" charset="0"/>
                          <a:cs typeface="Calibri" panose="020F0502020204030204" pitchFamily="34" charset="0"/>
                        </a:rPr>
                        <a:t>Signal</a:t>
                      </a:r>
                      <a:r>
                        <a:rPr lang="uk-UA" sz="4400" strike="noStrike" dirty="0">
                          <a:solidFill>
                            <a:srgbClr val="FF0000"/>
                          </a:solidFill>
                          <a:latin typeface="Calibri" panose="020F0502020204030204" pitchFamily="34" charset="0"/>
                          <a:cs typeface="Calibri" panose="020F0502020204030204" pitchFamily="34" charset="0"/>
                        </a:rPr>
                        <a:t>*</a:t>
                      </a:r>
                    </a:p>
                    <a:p>
                      <a:pPr marL="285750" indent="-285750">
                        <a:buFontTx/>
                        <a:buChar char="-"/>
                      </a:pPr>
                      <a:r>
                        <a:rPr lang="uk-UA" sz="4400" strike="noStrike" dirty="0">
                          <a:solidFill>
                            <a:srgbClr val="FF0000"/>
                          </a:solidFill>
                          <a:latin typeface="Calibri" panose="020F0502020204030204" pitchFamily="34" charset="0"/>
                          <a:cs typeface="Calibri" panose="020F0502020204030204" pitchFamily="34" charset="0"/>
                        </a:rPr>
                        <a:t> </a:t>
                      </a:r>
                      <a:r>
                        <a:rPr lang="en-US" sz="4400" strike="noStrike" dirty="0">
                          <a:solidFill>
                            <a:srgbClr val="FF0000"/>
                          </a:solidFill>
                          <a:latin typeface="Calibri" panose="020F0502020204030204" pitchFamily="34" charset="0"/>
                          <a:cs typeface="Calibri" panose="020F0502020204030204" pitchFamily="34" charset="0"/>
                        </a:rPr>
                        <a:t>Telegram</a:t>
                      </a:r>
                      <a:r>
                        <a:rPr lang="uk-UA" sz="4400" strike="noStrike" dirty="0">
                          <a:solidFill>
                            <a:srgbClr val="FF0000"/>
                          </a:solidFill>
                          <a:latin typeface="Calibri" panose="020F0502020204030204" pitchFamily="34" charset="0"/>
                          <a:cs typeface="Calibri" panose="020F0502020204030204" pitchFamily="34" charset="0"/>
                        </a:rPr>
                        <a:t>*</a:t>
                      </a:r>
                      <a:endParaRPr lang="uk-UA" sz="5400" dirty="0">
                        <a:latin typeface="Calibri" panose="020F0502020204030204" pitchFamily="34" charset="0"/>
                        <a:cs typeface="Calibri" panose="020F0502020204030204" pitchFamily="34" charset="0"/>
                      </a:endParaRPr>
                    </a:p>
                  </a:txBody>
                  <a:tcPr marL="182880" marR="182880" marT="91440" marB="91440"/>
                </a:tc>
                <a:extLst>
                  <a:ext uri="{0D108BD9-81ED-4DB2-BD59-A6C34878D82A}">
                    <a16:rowId xmlns:a16="http://schemas.microsoft.com/office/drawing/2014/main" val="1580386897"/>
                  </a:ext>
                </a:extLst>
              </a:tr>
            </a:tbl>
          </a:graphicData>
        </a:graphic>
      </p:graphicFrame>
      <p:pic>
        <p:nvPicPr>
          <p:cNvPr id="5" name="Рисунок 4">
            <a:extLst>
              <a:ext uri="{FF2B5EF4-FFF2-40B4-BE49-F238E27FC236}">
                <a16:creationId xmlns:a16="http://schemas.microsoft.com/office/drawing/2014/main" id="{E6323EC1-5A69-F35B-2FC1-21D5714A2477}"/>
              </a:ext>
            </a:extLst>
          </p:cNvPr>
          <p:cNvPicPr>
            <a:picLocks noChangeAspect="1"/>
          </p:cNvPicPr>
          <p:nvPr/>
        </p:nvPicPr>
        <p:blipFill>
          <a:blip r:embed="rId4"/>
          <a:stretch>
            <a:fillRect/>
          </a:stretch>
        </p:blipFill>
        <p:spPr>
          <a:xfrm>
            <a:off x="1257415" y="6997149"/>
            <a:ext cx="6013834" cy="4373218"/>
          </a:xfrm>
          <a:prstGeom prst="rect">
            <a:avLst/>
          </a:prstGeom>
        </p:spPr>
      </p:pic>
      <p:sp>
        <p:nvSpPr>
          <p:cNvPr id="3" name="TextBox 2">
            <a:extLst>
              <a:ext uri="{FF2B5EF4-FFF2-40B4-BE49-F238E27FC236}">
                <a16:creationId xmlns:a16="http://schemas.microsoft.com/office/drawing/2014/main" id="{E672FFB3-A337-C4EC-7D2E-94D7F1B68BFC}"/>
              </a:ext>
            </a:extLst>
          </p:cNvPr>
          <p:cNvSpPr txBox="1"/>
          <p:nvPr/>
        </p:nvSpPr>
        <p:spPr>
          <a:xfrm>
            <a:off x="13030200" y="12897808"/>
            <a:ext cx="113538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uk-UA" sz="2400" dirty="0"/>
              <a:t>* проблеми з безпекою відео, стабільністю сигналу, інші обмеження</a:t>
            </a:r>
          </a:p>
        </p:txBody>
      </p:sp>
    </p:spTree>
    <p:extLst>
      <p:ext uri="{BB962C8B-B14F-4D97-AF65-F5344CB8AC3E}">
        <p14:creationId xmlns:p14="http://schemas.microsoft.com/office/powerpoint/2010/main" val="271557719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00742" y="0"/>
            <a:ext cx="5840612" cy="292030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5" y="41542"/>
            <a:ext cx="6818745" cy="2638855"/>
          </a:xfrm>
          <a:prstGeom prst="rect">
            <a:avLst/>
          </a:prstGeom>
        </p:spPr>
      </p:pic>
      <p:sp>
        <p:nvSpPr>
          <p:cNvPr id="22" name="Title 2"/>
          <p:cNvSpPr>
            <a:spLocks noGrp="1"/>
          </p:cNvSpPr>
          <p:nvPr>
            <p:ph type="title"/>
          </p:nvPr>
        </p:nvSpPr>
        <p:spPr>
          <a:xfrm>
            <a:off x="2777160" y="1198315"/>
            <a:ext cx="18728826" cy="1482082"/>
          </a:xfrm>
        </p:spPr>
        <p:txBody>
          <a:bodyPr>
            <a:noAutofit/>
          </a:bodyPr>
          <a:lstStyle/>
          <a:p>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У зв’язку з цим, а також</a:t>
            </a:r>
            <a:endParaRPr lang="en-US" sz="4800" b="1" dirty="0">
              <a:solidFill>
                <a:srgbClr val="C0000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720BA0C5-8E41-453F-3D2D-61B68C5EAD25}"/>
              </a:ext>
            </a:extLst>
          </p:cNvPr>
          <p:cNvSpPr txBox="1"/>
          <p:nvPr/>
        </p:nvSpPr>
        <p:spPr>
          <a:xfrm>
            <a:off x="1781907" y="3170634"/>
            <a:ext cx="20820185" cy="8956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uk-UA" sz="4800" b="0" dirty="0">
                <a:solidFill>
                  <a:schemeClr val="tx1"/>
                </a:solidFill>
                <a:latin typeface="Calibri" panose="020F0502020204030204" pitchFamily="34" charset="0"/>
                <a:cs typeface="Calibri" panose="020F0502020204030204" pitchFamily="34" charset="0"/>
              </a:rPr>
              <a:t>ураховуючи продовження постійних обстрілів територій України, </a:t>
            </a:r>
          </a:p>
          <a:p>
            <a:r>
              <a:rPr lang="uk-UA" sz="4800" b="0" dirty="0">
                <a:solidFill>
                  <a:schemeClr val="tx1"/>
                </a:solidFill>
                <a:latin typeface="Calibri" panose="020F0502020204030204" pitchFamily="34" charset="0"/>
                <a:ea typeface="+mn-ea"/>
                <a:cs typeface="Calibri" panose="020F0502020204030204" pitchFamily="34" charset="0"/>
                <a:sym typeface="Helvetica Neue Light"/>
              </a:rPr>
              <a:t>зважаючи, що адміністративні будівлі органів публічної влади </a:t>
            </a:r>
          </a:p>
          <a:p>
            <a:r>
              <a:rPr lang="uk-UA" sz="4800" b="0" dirty="0">
                <a:solidFill>
                  <a:schemeClr val="tx1"/>
                </a:solidFill>
                <a:latin typeface="Calibri" panose="020F0502020204030204" pitchFamily="34" charset="0"/>
                <a:ea typeface="+mn-ea"/>
                <a:cs typeface="Calibri" panose="020F0502020204030204" pitchFamily="34" charset="0"/>
                <a:sym typeface="Helvetica Neue Light"/>
              </a:rPr>
              <a:t>продовжують бути мішенями агресора, </a:t>
            </a:r>
          </a:p>
          <a:p>
            <a:endParaRPr lang="uk-UA" sz="4800" b="0" dirty="0">
              <a:solidFill>
                <a:schemeClr val="tx1"/>
              </a:solidFill>
              <a:latin typeface="Calibri" panose="020F0502020204030204" pitchFamily="34" charset="0"/>
              <a:ea typeface="+mn-ea"/>
              <a:cs typeface="Calibri" panose="020F0502020204030204" pitchFamily="34" charset="0"/>
              <a:sym typeface="Helvetica Neue Light"/>
            </a:endParaRPr>
          </a:p>
          <a:p>
            <a:endParaRPr lang="uk-UA" sz="4800" b="0" dirty="0">
              <a:solidFill>
                <a:schemeClr val="tx1"/>
              </a:solidFill>
              <a:latin typeface="Calibri" panose="020F0502020204030204" pitchFamily="34" charset="0"/>
              <a:ea typeface="+mn-ea"/>
              <a:cs typeface="Calibri" panose="020F0502020204030204" pitchFamily="34" charset="0"/>
              <a:sym typeface="Helvetica Neue Light"/>
            </a:endParaRPr>
          </a:p>
          <a:p>
            <a:endParaRPr lang="uk-UA" sz="4800" b="0" dirty="0">
              <a:solidFill>
                <a:schemeClr val="tx1"/>
              </a:solidFill>
              <a:latin typeface="Calibri" panose="020F0502020204030204" pitchFamily="34" charset="0"/>
              <a:ea typeface="+mn-ea"/>
              <a:cs typeface="Calibri" panose="020F0502020204030204" pitchFamily="34" charset="0"/>
              <a:sym typeface="Helvetica Neue Light"/>
            </a:endParaRPr>
          </a:p>
          <a:p>
            <a:endParaRPr lang="uk-UA" sz="4800" b="0" dirty="0">
              <a:solidFill>
                <a:schemeClr val="tx1"/>
              </a:solidFill>
              <a:latin typeface="Calibri" panose="020F0502020204030204" pitchFamily="34" charset="0"/>
              <a:ea typeface="+mn-ea"/>
              <a:cs typeface="Calibri" panose="020F0502020204030204" pitchFamily="34" charset="0"/>
              <a:sym typeface="Helvetica Neue Light"/>
            </a:endParaRPr>
          </a:p>
          <a:p>
            <a:endParaRPr lang="uk-UA" sz="4800" b="0" dirty="0">
              <a:solidFill>
                <a:schemeClr val="tx1"/>
              </a:solidFill>
              <a:latin typeface="Calibri" panose="020F0502020204030204" pitchFamily="34" charset="0"/>
              <a:ea typeface="+mn-ea"/>
              <a:cs typeface="Calibri" panose="020F0502020204030204" pitchFamily="34" charset="0"/>
              <a:sym typeface="Helvetica Neue Light"/>
            </a:endParaRPr>
          </a:p>
          <a:p>
            <a:endParaRPr lang="uk-UA" sz="4800" b="0" dirty="0">
              <a:solidFill>
                <a:schemeClr val="tx1"/>
              </a:solidFill>
              <a:latin typeface="Calibri" panose="020F0502020204030204" pitchFamily="34" charset="0"/>
              <a:ea typeface="+mn-ea"/>
              <a:cs typeface="Calibri" panose="020F0502020204030204" pitchFamily="34" charset="0"/>
              <a:sym typeface="Helvetica Neue Light"/>
            </a:endParaRPr>
          </a:p>
          <a:p>
            <a:endParaRPr lang="uk-UA" sz="4800" b="0" dirty="0">
              <a:solidFill>
                <a:schemeClr val="tx1"/>
              </a:solidFill>
              <a:latin typeface="Calibri" panose="020F0502020204030204" pitchFamily="34" charset="0"/>
              <a:ea typeface="+mn-ea"/>
              <a:cs typeface="Calibri" panose="020F0502020204030204" pitchFamily="34" charset="0"/>
              <a:sym typeface="Helvetica Neue Light"/>
            </a:endParaRPr>
          </a:p>
          <a:p>
            <a:r>
              <a:rPr lang="uk-UA" sz="4800" dirty="0">
                <a:solidFill>
                  <a:srgbClr val="C00000"/>
                </a:solidFill>
                <a:latin typeface="Calibri" panose="020F0502020204030204" pitchFamily="34" charset="0"/>
                <a:ea typeface="+mn-ea"/>
                <a:cs typeface="Calibri" panose="020F0502020204030204" pitchFamily="34" charset="0"/>
                <a:sym typeface="Helvetica Neue Light"/>
              </a:rPr>
              <a:t>виникла гостра потреба у організації дистанційної роботи ОМС</a:t>
            </a:r>
          </a:p>
          <a:p>
            <a:r>
              <a:rPr lang="uk-UA" sz="4800" dirty="0">
                <a:solidFill>
                  <a:srgbClr val="C00000"/>
                </a:solidFill>
                <a:latin typeface="Calibri" panose="020F0502020204030204" pitchFamily="34" charset="0"/>
                <a:ea typeface="+mn-ea"/>
                <a:cs typeface="Calibri" panose="020F0502020204030204" pitchFamily="34" charset="0"/>
                <a:sym typeface="Helvetica Neue Light"/>
              </a:rPr>
              <a:t>в умовах воєнного стану</a:t>
            </a:r>
          </a:p>
        </p:txBody>
      </p:sp>
      <p:pic>
        <p:nvPicPr>
          <p:cNvPr id="2050" name="Picture 2" descr="Обстріл будівлі ОДА у Харкові - що відомо про загиблих - Апостроф">
            <a:extLst>
              <a:ext uri="{FF2B5EF4-FFF2-40B4-BE49-F238E27FC236}">
                <a16:creationId xmlns:a16="http://schemas.microsoft.com/office/drawing/2014/main" id="{7D83EF84-8A0C-5FB7-7A03-469E2539BE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126" y="5787435"/>
            <a:ext cx="7429500" cy="41814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У Миколаєві росіяни влучили в будівлю ОДА | Українська правда">
            <a:extLst>
              <a:ext uri="{FF2B5EF4-FFF2-40B4-BE49-F238E27FC236}">
                <a16:creationId xmlns:a16="http://schemas.microsoft.com/office/drawing/2014/main" id="{F0361CFD-40C5-8E43-DED2-33817605B5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37376" y="5787434"/>
            <a:ext cx="7455343" cy="41814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86F1541D-532C-023A-636E-37BFC527B7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00495" y="5998815"/>
            <a:ext cx="6682155" cy="375871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C53CF60-BF7A-E02D-02BB-11F5A1800AD3}"/>
              </a:ext>
            </a:extLst>
          </p:cNvPr>
          <p:cNvSpPr txBox="1"/>
          <p:nvPr/>
        </p:nvSpPr>
        <p:spPr>
          <a:xfrm>
            <a:off x="446941" y="12596130"/>
            <a:ext cx="23389264"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uk-UA" sz="2800" b="0" i="1" dirty="0">
                <a:latin typeface="Calibri" panose="020F0502020204030204" pitchFamily="34" charset="0"/>
                <a:cs typeface="Calibri" panose="020F0502020204030204" pitchFamily="34" charset="0"/>
              </a:rPr>
              <a:t>Для ілюстрації використані фото, опубліковані виданнями «Українська правда» та «Апостроф»</a:t>
            </a:r>
            <a:endParaRPr lang="ru-UA" sz="2800" b="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343337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5000" y="3553207"/>
            <a:ext cx="23080408" cy="5028086"/>
          </a:xfrm>
        </p:spPr>
        <p:txBody>
          <a:bodyPr anchor="ctr">
            <a:normAutofit fontScale="90000"/>
          </a:bodyPr>
          <a:lstStyle/>
          <a:p>
            <a:pPr algn="just"/>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r>
              <a:rPr lang="uk-UA" dirty="0">
                <a:solidFill>
                  <a:schemeClr val="accent1">
                    <a:lumMod val="50000"/>
                  </a:schemeClr>
                </a:solidFill>
                <a:latin typeface="Arial" panose="020B0604020202020204" pitchFamily="34" charset="0"/>
                <a:cs typeface="Arial" panose="020B0604020202020204" pitchFamily="34" charset="0"/>
              </a:rPr>
              <a:t/>
            </a:r>
            <a:br>
              <a:rPr lang="uk-UA" dirty="0">
                <a:solidFill>
                  <a:schemeClr val="accent1">
                    <a:lumMod val="50000"/>
                  </a:schemeClr>
                </a:solidFill>
                <a:latin typeface="Arial" panose="020B0604020202020204" pitchFamily="34" charset="0"/>
                <a:cs typeface="Arial" panose="020B0604020202020204" pitchFamily="34" charset="0"/>
              </a:rPr>
            </a:br>
            <a:endParaRPr lang="en-US" sz="4400" b="1" dirty="0">
              <a:solidFill>
                <a:schemeClr val="accent1">
                  <a:lumMod val="50000"/>
                </a:schemeClr>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
          </p:nvPr>
        </p:nvSpPr>
        <p:spPr>
          <a:xfrm>
            <a:off x="0" y="3998315"/>
            <a:ext cx="24384000" cy="5028086"/>
          </a:xfrm>
        </p:spPr>
        <p:txBody>
          <a:bodyPr anchor="ctr">
            <a:noAutofit/>
          </a:bodyPr>
          <a:lstStyle/>
          <a:p>
            <a:r>
              <a:rPr lang="uk-UA" sz="4800" b="1" dirty="0">
                <a:solidFill>
                  <a:schemeClr val="tx1"/>
                </a:solidFill>
                <a:latin typeface="Calibri" panose="020F0502020204030204" pitchFamily="34" charset="0"/>
                <a:cs typeface="Calibri" panose="020F0502020204030204" pitchFamily="34" charset="0"/>
              </a:rPr>
              <a:t>Чи є законодавчі підстави для цього?</a:t>
            </a:r>
            <a:endParaRPr lang="en-US" sz="4800" b="1" dirty="0">
              <a:solidFill>
                <a:schemeClr val="tx1"/>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47097" y="459859"/>
            <a:ext cx="6631455"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59"/>
            <a:ext cx="7417619" cy="2870619"/>
          </a:xfrm>
          <a:prstGeom prst="rect">
            <a:avLst/>
          </a:prstGeom>
        </p:spPr>
      </p:pic>
    </p:spTree>
    <p:extLst>
      <p:ext uri="{BB962C8B-B14F-4D97-AF65-F5344CB8AC3E}">
        <p14:creationId xmlns:p14="http://schemas.microsoft.com/office/powerpoint/2010/main" val="24363598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00742" y="0"/>
            <a:ext cx="5840612" cy="292030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5" y="41542"/>
            <a:ext cx="6818745" cy="2638855"/>
          </a:xfrm>
          <a:prstGeom prst="rect">
            <a:avLst/>
          </a:prstGeom>
        </p:spPr>
      </p:pic>
      <p:sp>
        <p:nvSpPr>
          <p:cNvPr id="22" name="Title 2"/>
          <p:cNvSpPr>
            <a:spLocks noGrp="1"/>
          </p:cNvSpPr>
          <p:nvPr>
            <p:ph type="title"/>
          </p:nvPr>
        </p:nvSpPr>
        <p:spPr>
          <a:xfrm>
            <a:off x="2777160" y="1198315"/>
            <a:ext cx="18728826" cy="2440488"/>
          </a:xfrm>
        </p:spPr>
        <p:txBody>
          <a:bodyPr>
            <a:noAutofit/>
          </a:bodyPr>
          <a:lstStyle/>
          <a:p>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Ми вже, мабуть, усі забули, та</a:t>
            </a:r>
            <a:endParaRPr lang="en-US" sz="4800" b="1" dirty="0">
              <a:solidFill>
                <a:srgbClr val="C0000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720BA0C5-8E41-453F-3D2D-61B68C5EAD25}"/>
              </a:ext>
            </a:extLst>
          </p:cNvPr>
          <p:cNvSpPr txBox="1"/>
          <p:nvPr/>
        </p:nvSpPr>
        <p:spPr>
          <a:xfrm>
            <a:off x="1811215" y="3878712"/>
            <a:ext cx="20820185" cy="4524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uk-UA" sz="4800" b="0" dirty="0">
                <a:solidFill>
                  <a:schemeClr val="tx1"/>
                </a:solidFill>
                <a:latin typeface="Calibri" panose="020F0502020204030204" pitchFamily="34" charset="0"/>
                <a:ea typeface="+mn-ea"/>
                <a:cs typeface="Calibri" panose="020F0502020204030204" pitchFamily="34" charset="0"/>
                <a:sym typeface="Helvetica Neue Light"/>
              </a:rPr>
              <a:t>в</a:t>
            </a:r>
            <a:r>
              <a:rPr lang="uk-UA" sz="48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ідповідно п. 1 Постанови КМУ від 09.12.2020 р. № 1236 «Про встановлення карантину та запровадження обмежувальних протиепідемічних заходів з метою запобігання поширенню на території України гострої респіраторної хвороби </a:t>
            </a:r>
            <a:r>
              <a:rPr lang="de-DE" sz="48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COVID-19, </a:t>
            </a:r>
            <a:r>
              <a:rPr lang="uk-UA" sz="48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спричиненої коронавірусом </a:t>
            </a:r>
            <a:r>
              <a:rPr lang="de-DE" sz="48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SARS-CoV-2</a:t>
            </a:r>
            <a:r>
              <a:rPr lang="uk-UA" sz="48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 </a:t>
            </a:r>
          </a:p>
          <a:p>
            <a:endParaRPr lang="uk-UA" sz="4800" b="0" dirty="0">
              <a:solidFill>
                <a:schemeClr val="tx1"/>
              </a:solidFill>
              <a:latin typeface="Calibri" panose="020F0502020204030204" pitchFamily="34" charset="0"/>
              <a:ea typeface="+mn-ea"/>
              <a:cs typeface="Calibri" panose="020F0502020204030204" pitchFamily="34" charset="0"/>
              <a:sym typeface="Helvetica Neue Light"/>
            </a:endParaRPr>
          </a:p>
          <a:p>
            <a:r>
              <a:rPr lang="uk-UA" sz="4800" i="0" u="none" strike="noStrike" cap="none" spc="0" baseline="0" dirty="0">
                <a:ln>
                  <a:noFill/>
                </a:ln>
                <a:solidFill>
                  <a:srgbClr val="C00000"/>
                </a:solidFill>
                <a:effectLst/>
                <a:uFillTx/>
                <a:latin typeface="Calibri" panose="020F0502020204030204" pitchFamily="34" charset="0"/>
                <a:ea typeface="+mn-ea"/>
                <a:cs typeface="Calibri" panose="020F0502020204030204" pitchFamily="34" charset="0"/>
                <a:sym typeface="Helvetica Neue Light"/>
              </a:rPr>
              <a:t>на території України до 31.08.2022 р. діє карантин</a:t>
            </a:r>
          </a:p>
        </p:txBody>
      </p:sp>
      <p:pic>
        <p:nvPicPr>
          <p:cNvPr id="1026" name="Picture 2" descr="Різниця між вірусами і бактеріями – ЗВІДУСІЛЬ">
            <a:extLst>
              <a:ext uri="{FF2B5EF4-FFF2-40B4-BE49-F238E27FC236}">
                <a16:creationId xmlns:a16="http://schemas.microsoft.com/office/drawing/2014/main" id="{6A2B57D8-025B-3B7C-9376-E11975C38E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5523" y="8642936"/>
            <a:ext cx="5372100"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18983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00742" y="0"/>
            <a:ext cx="5840612" cy="292030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5" y="41542"/>
            <a:ext cx="6818745" cy="2638855"/>
          </a:xfrm>
          <a:prstGeom prst="rect">
            <a:avLst/>
          </a:prstGeom>
        </p:spPr>
      </p:pic>
      <p:sp>
        <p:nvSpPr>
          <p:cNvPr id="22" name="Title 2"/>
          <p:cNvSpPr>
            <a:spLocks noGrp="1"/>
          </p:cNvSpPr>
          <p:nvPr>
            <p:ph type="title"/>
          </p:nvPr>
        </p:nvSpPr>
        <p:spPr>
          <a:xfrm>
            <a:off x="2777160" y="1198315"/>
            <a:ext cx="18728826" cy="2440488"/>
          </a:xfrm>
        </p:spPr>
        <p:txBody>
          <a:bodyPr>
            <a:noAutofit/>
          </a:bodyPr>
          <a:lstStyle/>
          <a:p>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Пункт 11-1 Розділу </a:t>
            </a:r>
            <a:r>
              <a:rPr lang="en-US" sz="4800" b="1" dirty="0">
                <a:solidFill>
                  <a:srgbClr val="C00000"/>
                </a:solidFill>
                <a:latin typeface="Calibri" panose="020F0502020204030204" pitchFamily="34" charset="0"/>
                <a:cs typeface="Calibri" panose="020F0502020204030204" pitchFamily="34" charset="0"/>
              </a:rPr>
              <a:t>V</a:t>
            </a:r>
            <a:r>
              <a:rPr lang="uk-UA" sz="4800" b="1" dirty="0">
                <a:solidFill>
                  <a:srgbClr val="C00000"/>
                </a:solidFill>
                <a:latin typeface="Calibri" panose="020F0502020204030204" pitchFamily="34" charset="0"/>
                <a:cs typeface="Calibri" panose="020F0502020204030204" pitchFamily="34" charset="0"/>
              </a:rPr>
              <a:t> Закону № 280 дозволяє </a:t>
            </a:r>
            <a:endParaRPr lang="en-US" sz="4800" b="1" dirty="0">
              <a:solidFill>
                <a:srgbClr val="C0000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720BA0C5-8E41-453F-3D2D-61B68C5EAD25}"/>
              </a:ext>
            </a:extLst>
          </p:cNvPr>
          <p:cNvSpPr txBox="1"/>
          <p:nvPr/>
        </p:nvSpPr>
        <p:spPr>
          <a:xfrm>
            <a:off x="1811215" y="3878712"/>
            <a:ext cx="20820185" cy="60016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uk-UA" sz="48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в період карантину, встановленого Кабінетом Міністрів України з метою запобігання поширенню на території України </a:t>
            </a:r>
            <a:r>
              <a:rPr lang="uk-UA" sz="4800" b="0" i="0" u="none" strike="noStrike" cap="none" spc="0" baseline="0" dirty="0" err="1">
                <a:ln>
                  <a:noFill/>
                </a:ln>
                <a:solidFill>
                  <a:schemeClr val="tx1"/>
                </a:solidFill>
                <a:effectLst/>
                <a:uFillTx/>
                <a:latin typeface="Calibri" panose="020F0502020204030204" pitchFamily="34" charset="0"/>
                <a:ea typeface="+mn-ea"/>
                <a:cs typeface="Calibri" panose="020F0502020204030204" pitchFamily="34" charset="0"/>
                <a:sym typeface="Helvetica Neue Light"/>
              </a:rPr>
              <a:t>коронавірусної</a:t>
            </a:r>
            <a:r>
              <a:rPr lang="uk-UA" sz="48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 хвороби (</a:t>
            </a:r>
            <a:r>
              <a:rPr lang="de-DE" sz="48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COVID-19)</a:t>
            </a:r>
            <a:r>
              <a:rPr lang="uk-UA" sz="48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 проводити</a:t>
            </a:r>
            <a:r>
              <a:rPr lang="de-DE" sz="48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 </a:t>
            </a:r>
            <a:r>
              <a:rPr lang="uk-UA" sz="48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пленарні засідання місцевих рад, засідання виконавчих комітетів сільських, селищних, міських рад, постійних депутатських комісій в режимі відеоконференції або </a:t>
            </a:r>
            <a:r>
              <a:rPr lang="uk-UA" sz="4800" b="0" i="0" u="none" strike="noStrike" cap="none" spc="0" baseline="0" dirty="0" err="1">
                <a:ln>
                  <a:noFill/>
                </a:ln>
                <a:solidFill>
                  <a:schemeClr val="tx1"/>
                </a:solidFill>
                <a:effectLst/>
                <a:uFillTx/>
                <a:latin typeface="Calibri" panose="020F0502020204030204" pitchFamily="34" charset="0"/>
                <a:ea typeface="+mn-ea"/>
                <a:cs typeface="Calibri" panose="020F0502020204030204" pitchFamily="34" charset="0"/>
                <a:sym typeface="Helvetica Neue Light"/>
              </a:rPr>
              <a:t>аудіоконференції</a:t>
            </a:r>
            <a:r>
              <a:rPr lang="uk-UA" sz="4800" b="0" i="0" u="none" strike="noStrike"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 (дистанційне засідання), крім питань, що потребують таємного голосування</a:t>
            </a:r>
          </a:p>
          <a:p>
            <a:endParaRPr lang="uk-UA" sz="4800" b="0" dirty="0">
              <a:solidFill>
                <a:schemeClr val="tx1"/>
              </a:solidFill>
              <a:latin typeface="Calibri" panose="020F0502020204030204" pitchFamily="34" charset="0"/>
              <a:ea typeface="+mn-ea"/>
              <a:cs typeface="Calibri" panose="020F0502020204030204" pitchFamily="34" charset="0"/>
              <a:sym typeface="Helvetica Neue Light"/>
            </a:endParaRPr>
          </a:p>
          <a:p>
            <a:r>
              <a:rPr lang="uk-UA" sz="4800" i="0" u="none" strike="noStrike" cap="none" spc="0" baseline="0" dirty="0">
                <a:ln>
                  <a:noFill/>
                </a:ln>
                <a:solidFill>
                  <a:srgbClr val="C00000"/>
                </a:solidFill>
                <a:effectLst/>
                <a:uFillTx/>
                <a:latin typeface="Calibri" panose="020F0502020204030204" pitchFamily="34" charset="0"/>
                <a:ea typeface="+mn-ea"/>
                <a:cs typeface="Calibri" panose="020F0502020204030204" pitchFamily="34" charset="0"/>
                <a:sym typeface="Helvetica Neue Light"/>
              </a:rPr>
              <a:t>І нібито це вирішує проблеми із дистанційною роботою ОМС, але…</a:t>
            </a:r>
          </a:p>
        </p:txBody>
      </p:sp>
    </p:spTree>
    <p:extLst>
      <p:ext uri="{BB962C8B-B14F-4D97-AF65-F5344CB8AC3E}">
        <p14:creationId xmlns:p14="http://schemas.microsoft.com/office/powerpoint/2010/main" val="400415358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7544" y="14750"/>
            <a:ext cx="6631455" cy="33157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459859"/>
            <a:ext cx="7417619" cy="2870619"/>
          </a:xfrm>
          <a:prstGeom prst="rect">
            <a:avLst/>
          </a:prstGeom>
        </p:spPr>
      </p:pic>
      <p:sp>
        <p:nvSpPr>
          <p:cNvPr id="22" name="Title 2"/>
          <p:cNvSpPr>
            <a:spLocks noGrp="1"/>
          </p:cNvSpPr>
          <p:nvPr>
            <p:ph type="title"/>
          </p:nvPr>
        </p:nvSpPr>
        <p:spPr>
          <a:xfrm>
            <a:off x="2419300" y="2117723"/>
            <a:ext cx="19545399" cy="1838815"/>
          </a:xfrm>
        </p:spPr>
        <p:txBody>
          <a:bodyPr>
            <a:noAutofit/>
          </a:bodyPr>
          <a:lstStyle/>
          <a:p>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
            </a:r>
            <a:br>
              <a:rPr lang="uk-UA" sz="4800" b="1" dirty="0">
                <a:solidFill>
                  <a:srgbClr val="C00000"/>
                </a:solidFill>
                <a:latin typeface="Calibri" panose="020F0502020204030204" pitchFamily="34" charset="0"/>
                <a:cs typeface="Calibri" panose="020F0502020204030204" pitchFamily="34" charset="0"/>
              </a:rPr>
            </a:br>
            <a:r>
              <a:rPr lang="uk-UA" sz="4800" b="1" dirty="0">
                <a:solidFill>
                  <a:srgbClr val="C00000"/>
                </a:solidFill>
                <a:latin typeface="Calibri" panose="020F0502020204030204" pitchFamily="34" charset="0"/>
                <a:cs typeface="Calibri" panose="020F0502020204030204" pitchFamily="34" charset="0"/>
              </a:rPr>
              <a:t>Дистанційні засідання за п. 11-1 можуть включати лише</a:t>
            </a:r>
            <a:endParaRPr lang="en-US" sz="4800" b="1" dirty="0">
              <a:solidFill>
                <a:srgbClr val="C0000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E9662DA-C68E-B31C-CE2E-A13FE4DE4DB0}"/>
              </a:ext>
            </a:extLst>
          </p:cNvPr>
          <p:cNvSpPr txBox="1"/>
          <p:nvPr/>
        </p:nvSpPr>
        <p:spPr>
          <a:xfrm>
            <a:off x="2419299" y="4589742"/>
            <a:ext cx="19948331" cy="52629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uk-UA" sz="4800" b="0" i="0" dirty="0">
                <a:solidFill>
                  <a:srgbClr val="333333"/>
                </a:solidFill>
                <a:effectLst/>
                <a:latin typeface="Calibri" panose="020F0502020204030204" pitchFamily="34" charset="0"/>
                <a:cs typeface="Calibri" panose="020F0502020204030204" pitchFamily="34" charset="0"/>
              </a:rPr>
              <a:t>питання невідкладного внесення змін до місцевого бюджету, інші питання щодо невідкладних робіт з ліквідації наслідків надзвичайних ситуацій або якнайшвидшої ліквідації особливо тяжких надзвичайних ситуацій, </a:t>
            </a:r>
            <a:r>
              <a:rPr lang="uk-UA" sz="4800" i="0" dirty="0">
                <a:solidFill>
                  <a:srgbClr val="C00000"/>
                </a:solidFill>
                <a:effectLst/>
                <a:latin typeface="Calibri" panose="020F0502020204030204" pitchFamily="34" charset="0"/>
                <a:cs typeface="Calibri" panose="020F0502020204030204" pitchFamily="34" charset="0"/>
              </a:rPr>
              <a:t>спричинених спалахами, епідеміями та пандеміями, чи реалізації повноважень, пов’язаних з такими обставинами</a:t>
            </a:r>
            <a:r>
              <a:rPr lang="uk-UA" sz="4800" b="0" i="0" dirty="0">
                <a:solidFill>
                  <a:srgbClr val="333333"/>
                </a:solidFill>
                <a:effectLst/>
                <a:latin typeface="Calibri" panose="020F0502020204030204" pitchFamily="34" charset="0"/>
                <a:cs typeface="Calibri" panose="020F0502020204030204" pitchFamily="34" charset="0"/>
              </a:rPr>
              <a:t>, процедурні питання</a:t>
            </a:r>
          </a:p>
          <a:p>
            <a:endParaRPr lang="uk-UA" sz="4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a:r>
              <a:rPr lang="uk-UA" sz="4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uk-UA" sz="48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пп</a:t>
            </a:r>
            <a:r>
              <a:rPr lang="uk-UA" sz="4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 п. 11-1)</a:t>
            </a:r>
            <a:endParaRPr lang="ru-UA" sz="48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2313050"/>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7E52C018618B41A7229444032E1263" ma:contentTypeVersion="16" ma:contentTypeDescription="Create a new document." ma:contentTypeScope="" ma:versionID="102dde26d99944ab261690ad3f791513">
  <xsd:schema xmlns:xsd="http://www.w3.org/2001/XMLSchema" xmlns:xs="http://www.w3.org/2001/XMLSchema" xmlns:p="http://schemas.microsoft.com/office/2006/metadata/properties" xmlns:ns2="d41abd27-83e6-4a63-9017-5368a0c1b478" xmlns:ns3="303901ef-6a22-4e55-9c80-e90043720daf" targetNamespace="http://schemas.microsoft.com/office/2006/metadata/properties" ma:root="true" ma:fieldsID="a63769dce104decd316b0cf31f568236" ns2:_="" ns3:_="">
    <xsd:import namespace="d41abd27-83e6-4a63-9017-5368a0c1b478"/>
    <xsd:import namespace="303901ef-6a22-4e55-9c80-e90043720daf"/>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_x2116_"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1abd27-83e6-4a63-9017-5368a0c1b47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03901ef-6a22-4e55-9c80-e90043720daf" elementFormDefault="qualified">
    <xsd:import namespace="http://schemas.microsoft.com/office/2006/documentManagement/types"/>
    <xsd:import namespace="http://schemas.microsoft.com/office/infopath/2007/PartnerControls"/>
    <xsd:element name="_x2116_" ma:index="12" nillable="true" ma:displayName="№" ma:internalName="_x2116_">
      <xsd:simpleType>
        <xsd:restriction base="dms:Number"/>
      </xsd:simple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2116_ xmlns="303901ef-6a22-4e55-9c80-e90043720daf" xsi:nil="true"/>
  </documentManagement>
</p:properties>
</file>

<file path=customXml/itemProps1.xml><?xml version="1.0" encoding="utf-8"?>
<ds:datastoreItem xmlns:ds="http://schemas.openxmlformats.org/officeDocument/2006/customXml" ds:itemID="{8D55BDF1-BD1B-4DAA-82B7-E05EB9E795E8}">
  <ds:schemaRefs>
    <ds:schemaRef ds:uri="http://schemas.microsoft.com/office/2006/metadata/contentType"/>
    <ds:schemaRef ds:uri="http://schemas.microsoft.com/office/2006/metadata/properties/metaAttributes"/>
    <ds:schemaRef ds:uri="http://www.w3.org/2000/xmlns/"/>
    <ds:schemaRef ds:uri="http://www.w3.org/2001/XMLSchema"/>
    <ds:schemaRef ds:uri="d41abd27-83e6-4a63-9017-5368a0c1b478"/>
    <ds:schemaRef ds:uri="303901ef-6a22-4e55-9c80-e90043720daf"/>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B248B6-A383-49D4-806B-B1E13D3D5BC6}">
  <ds:schemaRefs>
    <ds:schemaRef ds:uri="http://schemas.microsoft.com/sharepoint/v3/contenttype/forms"/>
  </ds:schemaRefs>
</ds:datastoreItem>
</file>

<file path=customXml/itemProps3.xml><?xml version="1.0" encoding="utf-8"?>
<ds:datastoreItem xmlns:ds="http://schemas.openxmlformats.org/officeDocument/2006/customXml" ds:itemID="{90FB350B-5BB0-4149-AACA-FF592CEEF01C}">
  <ds:schemaRefs>
    <ds:schemaRef ds:uri="http://schemas.microsoft.com/office/infopath/2007/PartnerControls"/>
    <ds:schemaRef ds:uri="http://purl.org/dc/elements/1.1/"/>
    <ds:schemaRef ds:uri="http://schemas.microsoft.com/office/2006/metadata/properties"/>
    <ds:schemaRef ds:uri="303901ef-6a22-4e55-9c80-e90043720daf"/>
    <ds:schemaRef ds:uri="http://schemas.microsoft.com/office/2006/documentManagement/types"/>
    <ds:schemaRef ds:uri="http://purl.org/dc/terms/"/>
    <ds:schemaRef ds:uri="http://schemas.openxmlformats.org/package/2006/metadata/core-properties"/>
    <ds:schemaRef ds:uri="http://purl.org/dc/dcmitype/"/>
    <ds:schemaRef ds:uri="d41abd27-83e6-4a63-9017-5368a0c1b47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2868</TotalTime>
  <Words>2452</Words>
  <Application>Microsoft Office PowerPoint</Application>
  <PresentationFormat>Произвольный</PresentationFormat>
  <Paragraphs>256</Paragraphs>
  <Slides>43</Slides>
  <Notes>1</Notes>
  <HiddenSlides>0</HiddenSlides>
  <MMClips>0</MMClips>
  <ScaleCrop>false</ScaleCrop>
  <HeadingPairs>
    <vt:vector size="8" baseType="variant">
      <vt:variant>
        <vt:lpstr>Использованные шрифты</vt:lpstr>
      </vt:variant>
      <vt:variant>
        <vt:i4>8</vt:i4>
      </vt:variant>
      <vt:variant>
        <vt:lpstr>Тема</vt:lpstr>
      </vt:variant>
      <vt:variant>
        <vt:i4>2</vt:i4>
      </vt:variant>
      <vt:variant>
        <vt:lpstr>Внедренные серверы OLE</vt:lpstr>
      </vt:variant>
      <vt:variant>
        <vt:i4>1</vt:i4>
      </vt:variant>
      <vt:variant>
        <vt:lpstr>Заголовки слайдов</vt:lpstr>
      </vt:variant>
      <vt:variant>
        <vt:i4>43</vt:i4>
      </vt:variant>
    </vt:vector>
  </HeadingPairs>
  <TitlesOfParts>
    <vt:vector size="54" baseType="lpstr">
      <vt:lpstr>Arial</vt:lpstr>
      <vt:lpstr>Calibri</vt:lpstr>
      <vt:lpstr>Calibri Light</vt:lpstr>
      <vt:lpstr>Helvetica Neue</vt:lpstr>
      <vt:lpstr>Helvetica Neue Light</vt:lpstr>
      <vt:lpstr>Helvetica Neue Medium</vt:lpstr>
      <vt:lpstr>Times New Roman</vt:lpstr>
      <vt:lpstr>Wingdings</vt:lpstr>
      <vt:lpstr>White</vt:lpstr>
      <vt:lpstr>Office Theme</vt:lpstr>
      <vt:lpstr>think-cell Slide</vt:lpstr>
      <vt:lpstr> </vt:lpstr>
      <vt:lpstr>         Зустріч/тренінг відбувається у рамках Програми «Децентралізація приносить кращі результати та ефективність» (DOBRE), що виконується міжнародною організацією Глобал Ком’юнітіз (Global Communities) та фінансується Агентством США з міжнародного розвитку (USAID).   </vt:lpstr>
      <vt:lpstr>     </vt:lpstr>
      <vt:lpstr>    Повномасштабна збройна агресія Російської Федерації</vt:lpstr>
      <vt:lpstr>    У зв’язку з цим, а також</vt:lpstr>
      <vt:lpstr>     </vt:lpstr>
      <vt:lpstr>    Ми вже, мабуть, усі забули, та</vt:lpstr>
      <vt:lpstr>    Пункт 11-1 Розділу V Закону № 280 дозволяє </vt:lpstr>
      <vt:lpstr>    Дистанційні засідання за п. 11-1 можуть включати лише</vt:lpstr>
      <vt:lpstr>     </vt:lpstr>
      <vt:lpstr>    Ні</vt:lpstr>
      <vt:lpstr>     </vt:lpstr>
      <vt:lpstr>     </vt:lpstr>
      <vt:lpstr>    Повернемося до п. 11-1:</vt:lpstr>
      <vt:lpstr>    А це означає, що</vt:lpstr>
      <vt:lpstr>     </vt:lpstr>
      <vt:lpstr>    ТАК</vt:lpstr>
      <vt:lpstr>     </vt:lpstr>
      <vt:lpstr>    Можливо лише до 31.08.2022 р.:</vt:lpstr>
      <vt:lpstr>  Розпорядження голови (інший розпорядчий акт головуючого) про призначення дистанційного засідання з процедурних питань, які передбачають зміни у регламенті/положенні колегіального органу мають містити вказівки щодо: 1) порядку проведення дистанційного засідання та передбачати можливість реалізації прав депутатів місцевих рад, членів виконавчого комітету ради; 2) ідентифікації особи, яка бере участь у засіданні колегіального органу; 3) порядку встановлення та фіксації результатів голосування щодо кожного питання.  </vt:lpstr>
      <vt:lpstr>Презентация PowerPoint</vt:lpstr>
      <vt:lpstr>     </vt:lpstr>
      <vt:lpstr>    Особливості для постійних комісій</vt:lpstr>
      <vt:lpstr>    Які питання не можна розглядати дистанційно?</vt:lpstr>
      <vt:lpstr>     </vt:lpstr>
      <vt:lpstr>    Таємна інформація це –</vt:lpstr>
      <vt:lpstr>    До службовою в силу закону належить інформація:</vt:lpstr>
      <vt:lpstr>    Однак, ви можете віднести до цієї категорії й інші відомості</vt:lpstr>
      <vt:lpstr>    Уважний розгляд кожного випадку обмеження ПІ у доступі</vt:lpstr>
      <vt:lpstr>    Важливо!</vt:lpstr>
      <vt:lpstr>    Доступ особи до інформації про неї</vt:lpstr>
      <vt:lpstr>     </vt:lpstr>
      <vt:lpstr>Посилення позиції ОМС  шляхом  забезпечення балансу інтересів  ОМС та громади</vt:lpstr>
      <vt:lpstr>    Механізм доповнення актів ОМС про дистанційні засідання</vt:lpstr>
      <vt:lpstr>    Обов’язкові норми розділу про дистанційне засідання</vt:lpstr>
      <vt:lpstr>    Обов’язкові норми розділу про дистанційне засідання</vt:lpstr>
      <vt:lpstr>    Обов’язкові норми розділу про дистанційне засідання</vt:lpstr>
      <vt:lpstr>    Обов’язкові норми розділу про дистанційне засідання</vt:lpstr>
      <vt:lpstr>    Обов’язкові норми розділу про дистанційне засідання</vt:lpstr>
      <vt:lpstr>    Обов’язкові норми розділу про дистанційне засідання</vt:lpstr>
      <vt:lpstr>    Оформлення рішення, обов’язкові додатки</vt:lpstr>
      <vt:lpstr>    Обов’язкові організаційні питання</vt:lpstr>
      <vt:lpstr>    Яке програмне та технічне забезпечення може бути потрібно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Концепція  Zero Waste Event</dc:title>
  <dc:creator>Oleksandr Muratov</dc:creator>
  <cp:lastModifiedBy>userMB</cp:lastModifiedBy>
  <cp:revision>635</cp:revision>
  <dcterms:modified xsi:type="dcterms:W3CDTF">2022-07-08T17:06:57Z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0x010100E37E52C018618B41A7229444032E1263</vt:lpwstr>
  </property>
</Properties>
</file>