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6"/>
  </p:notesMasterIdLst>
  <p:sldIdLst>
    <p:sldId id="256" r:id="rId2"/>
    <p:sldId id="311" r:id="rId3"/>
    <p:sldId id="316" r:id="rId4"/>
    <p:sldId id="313" r:id="rId5"/>
    <p:sldId id="317" r:id="rId6"/>
    <p:sldId id="302" r:id="rId7"/>
    <p:sldId id="275" r:id="rId8"/>
    <p:sldId id="287" r:id="rId9"/>
    <p:sldId id="298" r:id="rId10"/>
    <p:sldId id="299" r:id="rId11"/>
    <p:sldId id="276" r:id="rId12"/>
    <p:sldId id="310" r:id="rId13"/>
    <p:sldId id="283" r:id="rId14"/>
    <p:sldId id="285" r:id="rId15"/>
    <p:sldId id="274" r:id="rId16"/>
    <p:sldId id="281" r:id="rId17"/>
    <p:sldId id="282" r:id="rId18"/>
    <p:sldId id="304" r:id="rId19"/>
    <p:sldId id="319" r:id="rId20"/>
    <p:sldId id="305" r:id="rId21"/>
    <p:sldId id="306" r:id="rId22"/>
    <p:sldId id="279" r:id="rId23"/>
    <p:sldId id="888"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E784332-EF2B-4E4E-AF00-0349F118B523}">
          <p14:sldIdLst>
            <p14:sldId id="256"/>
            <p14:sldId id="311"/>
            <p14:sldId id="316"/>
            <p14:sldId id="313"/>
            <p14:sldId id="317"/>
            <p14:sldId id="302"/>
            <p14:sldId id="275"/>
            <p14:sldId id="287"/>
            <p14:sldId id="298"/>
            <p14:sldId id="299"/>
            <p14:sldId id="276"/>
            <p14:sldId id="310"/>
            <p14:sldId id="283"/>
            <p14:sldId id="285"/>
            <p14:sldId id="274"/>
            <p14:sldId id="281"/>
            <p14:sldId id="282"/>
            <p14:sldId id="304"/>
            <p14:sldId id="319"/>
            <p14:sldId id="305"/>
            <p14:sldId id="306"/>
            <p14:sldId id="279"/>
            <p14:sldId id="888"/>
          </p14:sldIdLst>
        </p14:section>
        <p14:section name="Раздел без заголовка" id="{EEFA00EB-D455-44EE-9423-67E2A692C9EB}">
          <p14:sldIdLst>
            <p14:sldId id="267"/>
          </p14:sldIdLst>
        </p14:section>
      </p14:sectionLst>
    </p:ext>
    <p:ext uri="{EFAFB233-063F-42B5-8137-9DF3F51BA10A}">
      <p15:sldGuideLst xmlns:p15="http://schemas.microsoft.com/office/powerpoint/2012/main">
        <p15:guide id="1" orient="horz" pos="2160">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iatna, Inna GIZ UA" initials="SIGU" lastIdx="1" clrIdx="0">
    <p:extLst>
      <p:ext uri="{19B8F6BF-5375-455C-9EA6-DF929625EA0E}">
        <p15:presenceInfo xmlns:p15="http://schemas.microsoft.com/office/powerpoint/2012/main" userId="S::inna.sviatna@giz.de::46d1656e-59ae-4267-ae65-9e47d5a24160" providerId="AD"/>
      </p:ext>
    </p:extLst>
  </p:cmAuthor>
  <p:cmAuthor id="2" name="моуо" initials="м" lastIdx="2" clrIdx="1">
    <p:extLst>
      <p:ext uri="{19B8F6BF-5375-455C-9EA6-DF929625EA0E}">
        <p15:presenceInfo xmlns:p15="http://schemas.microsoft.com/office/powerpoint/2012/main" userId="моуо"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57792"/>
    <a:srgbClr val="265F3D"/>
    <a:srgbClr val="D00A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343" autoAdjust="0"/>
  </p:normalViewPr>
  <p:slideViewPr>
    <p:cSldViewPr snapToGrid="0">
      <p:cViewPr varScale="1">
        <p:scale>
          <a:sx n="70" d="100"/>
          <a:sy n="70" d="100"/>
        </p:scale>
        <p:origin x="500" y="56"/>
      </p:cViewPr>
      <p:guideLst>
        <p:guide orient="horz" pos="2160"/>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2.xml.rels><?xml version="1.0" encoding="UTF-8" standalone="yes"?>
<Relationships xmlns="http://schemas.openxmlformats.org/package/2006/relationships"><Relationship Id="rId1" Type="http://schemas.openxmlformats.org/officeDocument/2006/relationships/image" Target="../media/image5.png"/></Relationships>
</file>

<file path=ppt/diagrams/_rels/data14.xml.rels><?xml version="1.0" encoding="UTF-8" standalone="yes"?>
<Relationships xmlns="http://schemas.openxmlformats.org/package/2006/relationships"><Relationship Id="rId1" Type="http://schemas.openxmlformats.org/officeDocument/2006/relationships/image" Target="../media/image5.png"/></Relationships>
</file>

<file path=ppt/diagrams/_rels/data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18.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ata9.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ACA62-3F10-4E91-91AC-BFBBFB09540E}"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uk-UA"/>
        </a:p>
      </dgm:t>
    </dgm:pt>
    <dgm:pt modelId="{7E340987-93E5-4DB5-9BD4-61244CFB1E0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uk-UA" b="1" dirty="0"/>
            <a:t>Теребовлянська ТГ </a:t>
          </a:r>
          <a:r>
            <a:rPr lang="uk-UA" dirty="0"/>
            <a:t>(Тернопільська область)</a:t>
          </a:r>
        </a:p>
        <a:p>
          <a:pPr marL="0" marR="0" indent="0" defTabSz="914400" rtl="0" eaLnBrk="1" fontAlgn="auto" latinLnBrk="0" hangingPunct="1">
            <a:lnSpc>
              <a:spcPct val="100000"/>
            </a:lnSpc>
            <a:spcBef>
              <a:spcPts val="0"/>
            </a:spcBef>
            <a:spcAft>
              <a:spcPts val="0"/>
            </a:spcAft>
            <a:buClrTx/>
            <a:buSzTx/>
            <a:buFontTx/>
            <a:buNone/>
            <a:tabLst/>
            <a:defRPr/>
          </a:pPr>
          <a:endParaRPr lang="uk-UA" dirty="0"/>
        </a:p>
        <a:p>
          <a:pPr marL="0" marR="0" indent="0" defTabSz="914400" rtl="0" eaLnBrk="1" fontAlgn="auto" latinLnBrk="0" hangingPunct="1">
            <a:lnSpc>
              <a:spcPct val="100000"/>
            </a:lnSpc>
            <a:spcBef>
              <a:spcPts val="0"/>
            </a:spcBef>
            <a:spcAft>
              <a:spcPts val="0"/>
            </a:spcAft>
            <a:buClrTx/>
            <a:buSzTx/>
            <a:buFontTx/>
            <a:buNone/>
            <a:tabLst/>
            <a:defRPr/>
          </a:pPr>
          <a:r>
            <a:rPr lang="uk-UA" b="1" dirty="0"/>
            <a:t> ГО «Медіа-центр. Теребовля»</a:t>
          </a:r>
          <a:endParaRPr lang="uk-UA" dirty="0"/>
        </a:p>
        <a:p>
          <a:pPr defTabSz="800100" rtl="0">
            <a:lnSpc>
              <a:spcPct val="90000"/>
            </a:lnSpc>
            <a:spcBef>
              <a:spcPct val="0"/>
            </a:spcBef>
            <a:spcAft>
              <a:spcPct val="35000"/>
            </a:spcAft>
          </a:pPr>
          <a:endParaRPr lang="uk-UA" dirty="0"/>
        </a:p>
      </dgm:t>
    </dgm:pt>
    <dgm:pt modelId="{4018741B-30F8-491E-B5DA-0BEC3F2EEF18}" type="parTrans" cxnId="{92314CA4-FC62-42DC-86E6-19BBF2BA7581}">
      <dgm:prSet/>
      <dgm:spPr/>
      <dgm:t>
        <a:bodyPr/>
        <a:lstStyle/>
        <a:p>
          <a:endParaRPr lang="uk-UA"/>
        </a:p>
      </dgm:t>
    </dgm:pt>
    <dgm:pt modelId="{AD7B5BD1-2F66-474B-A7F9-0FC443D08441}" type="sibTrans" cxnId="{92314CA4-FC62-42DC-86E6-19BBF2BA7581}">
      <dgm:prSet/>
      <dgm:spPr/>
      <dgm:t>
        <a:bodyPr/>
        <a:lstStyle/>
        <a:p>
          <a:endParaRPr lang="uk-UA"/>
        </a:p>
      </dgm:t>
    </dgm:pt>
    <dgm:pt modelId="{79F44D80-4853-4BEC-9DC8-EE0FEB41314F}">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uk-UA" b="1" dirty="0"/>
            <a:t>Сосницька ТГ    </a:t>
          </a:r>
          <a:r>
            <a:rPr lang="uk-UA" dirty="0"/>
            <a:t>(Чернігівська область)</a:t>
          </a:r>
        </a:p>
        <a:p>
          <a:pPr marL="0" marR="0" indent="0" defTabSz="914400" rtl="0" eaLnBrk="1" fontAlgn="auto" latinLnBrk="0" hangingPunct="1">
            <a:lnSpc>
              <a:spcPct val="100000"/>
            </a:lnSpc>
            <a:spcBef>
              <a:spcPts val="0"/>
            </a:spcBef>
            <a:spcAft>
              <a:spcPts val="0"/>
            </a:spcAft>
            <a:buClrTx/>
            <a:buSzTx/>
            <a:buFontTx/>
            <a:buNone/>
            <a:tabLst/>
            <a:defRPr/>
          </a:pPr>
          <a:endParaRPr lang="uk-UA" b="1" dirty="0"/>
        </a:p>
        <a:p>
          <a:pPr marL="0" marR="0" indent="0" defTabSz="914400" rtl="0" eaLnBrk="1" fontAlgn="auto" latinLnBrk="0" hangingPunct="1">
            <a:lnSpc>
              <a:spcPct val="100000"/>
            </a:lnSpc>
            <a:spcBef>
              <a:spcPts val="0"/>
            </a:spcBef>
            <a:spcAft>
              <a:spcPts val="0"/>
            </a:spcAft>
            <a:buClrTx/>
            <a:buSzTx/>
            <a:buFontTx/>
            <a:buNone/>
            <a:tabLst/>
            <a:defRPr/>
          </a:pPr>
          <a:r>
            <a:rPr lang="uk-UA" b="1" dirty="0"/>
            <a:t> СОК «Волинківська молочарська спілка»</a:t>
          </a:r>
          <a:endParaRPr lang="uk-UA" dirty="0"/>
        </a:p>
        <a:p>
          <a:pPr defTabSz="800100" rtl="0">
            <a:lnSpc>
              <a:spcPct val="90000"/>
            </a:lnSpc>
            <a:spcBef>
              <a:spcPct val="0"/>
            </a:spcBef>
            <a:spcAft>
              <a:spcPct val="35000"/>
            </a:spcAft>
          </a:pPr>
          <a:endParaRPr lang="uk-UA" dirty="0"/>
        </a:p>
      </dgm:t>
    </dgm:pt>
    <dgm:pt modelId="{B0B2945C-55CE-4CD4-B08F-DB395425ACEA}" type="parTrans" cxnId="{A7ACEA54-B12C-4E7C-A046-B1C46E58B4FF}">
      <dgm:prSet/>
      <dgm:spPr/>
      <dgm:t>
        <a:bodyPr/>
        <a:lstStyle/>
        <a:p>
          <a:endParaRPr lang="uk-UA"/>
        </a:p>
      </dgm:t>
    </dgm:pt>
    <dgm:pt modelId="{F93B6197-3AB5-4A73-96EA-4277F5AC7EEE}" type="sibTrans" cxnId="{A7ACEA54-B12C-4E7C-A046-B1C46E58B4FF}">
      <dgm:prSet/>
      <dgm:spPr/>
      <dgm:t>
        <a:bodyPr/>
        <a:lstStyle/>
        <a:p>
          <a:endParaRPr lang="uk-UA"/>
        </a:p>
      </dgm:t>
    </dgm:pt>
    <dgm:pt modelId="{A299006E-CEE8-4324-B73D-A7E789A97254}">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uk-UA" b="1" dirty="0"/>
            <a:t>Широківська ТГ </a:t>
          </a:r>
          <a:r>
            <a:rPr lang="uk-UA" dirty="0"/>
            <a:t>(Запорізька область) </a:t>
          </a:r>
        </a:p>
        <a:p>
          <a:pPr marL="0" marR="0" indent="0" defTabSz="914400" rtl="0" eaLnBrk="1" fontAlgn="auto" latinLnBrk="0" hangingPunct="1">
            <a:lnSpc>
              <a:spcPct val="100000"/>
            </a:lnSpc>
            <a:spcBef>
              <a:spcPts val="0"/>
            </a:spcBef>
            <a:spcAft>
              <a:spcPts val="0"/>
            </a:spcAft>
            <a:buClrTx/>
            <a:buSzTx/>
            <a:buFontTx/>
            <a:buNone/>
            <a:tabLst/>
            <a:defRPr/>
          </a:pPr>
          <a:endParaRPr lang="uk-UA" b="1" dirty="0"/>
        </a:p>
        <a:p>
          <a:pPr marL="0" marR="0" indent="0" defTabSz="914400" rtl="0" eaLnBrk="1" fontAlgn="auto" latinLnBrk="0" hangingPunct="1">
            <a:lnSpc>
              <a:spcPct val="100000"/>
            </a:lnSpc>
            <a:spcBef>
              <a:spcPts val="0"/>
            </a:spcBef>
            <a:spcAft>
              <a:spcPts val="0"/>
            </a:spcAft>
            <a:buClrTx/>
            <a:buSzTx/>
            <a:buFontTx/>
            <a:buNone/>
            <a:tabLst/>
            <a:defRPr/>
          </a:pPr>
          <a:r>
            <a:rPr lang="uk-UA" b="1" dirty="0"/>
            <a:t>ОК «Бджолар»</a:t>
          </a:r>
          <a:endParaRPr lang="uk-UA" dirty="0"/>
        </a:p>
        <a:p>
          <a:pPr defTabSz="711200" rtl="0">
            <a:lnSpc>
              <a:spcPct val="90000"/>
            </a:lnSpc>
            <a:spcBef>
              <a:spcPct val="0"/>
            </a:spcBef>
            <a:spcAft>
              <a:spcPct val="35000"/>
            </a:spcAft>
          </a:pPr>
          <a:endParaRPr lang="uk-UA" dirty="0"/>
        </a:p>
      </dgm:t>
    </dgm:pt>
    <dgm:pt modelId="{14719F13-86A3-4F0A-88F2-C8DC279E6404}" type="parTrans" cxnId="{6067D915-2BFD-4B21-A30C-2E35BF8DBE96}">
      <dgm:prSet/>
      <dgm:spPr/>
      <dgm:t>
        <a:bodyPr/>
        <a:lstStyle/>
        <a:p>
          <a:endParaRPr lang="uk-UA"/>
        </a:p>
      </dgm:t>
    </dgm:pt>
    <dgm:pt modelId="{9128AA95-61BB-416B-865D-88461F8C61D8}" type="sibTrans" cxnId="{6067D915-2BFD-4B21-A30C-2E35BF8DBE96}">
      <dgm:prSet/>
      <dgm:spPr/>
      <dgm:t>
        <a:bodyPr/>
        <a:lstStyle/>
        <a:p>
          <a:endParaRPr lang="uk-UA"/>
        </a:p>
      </dgm:t>
    </dgm:pt>
    <dgm:pt modelId="{ACA58D32-C920-4831-B5E6-52EAED01375D}" type="pres">
      <dgm:prSet presAssocID="{379ACA62-3F10-4E91-91AC-BFBBFB09540E}" presName="CompostProcess" presStyleCnt="0">
        <dgm:presLayoutVars>
          <dgm:dir/>
          <dgm:resizeHandles val="exact"/>
        </dgm:presLayoutVars>
      </dgm:prSet>
      <dgm:spPr/>
      <dgm:t>
        <a:bodyPr/>
        <a:lstStyle/>
        <a:p>
          <a:endParaRPr lang="ru-RU"/>
        </a:p>
      </dgm:t>
    </dgm:pt>
    <dgm:pt modelId="{1C16AF7B-DEA0-438F-8D4B-51C6BE505FBF}" type="pres">
      <dgm:prSet presAssocID="{379ACA62-3F10-4E91-91AC-BFBBFB09540E}" presName="arrow" presStyleLbl="bgShp" presStyleIdx="0" presStyleCnt="1"/>
      <dgm:spPr/>
    </dgm:pt>
    <dgm:pt modelId="{20E130A4-E2CC-4746-BB69-98CA3042F676}" type="pres">
      <dgm:prSet presAssocID="{379ACA62-3F10-4E91-91AC-BFBBFB09540E}" presName="linearProcess" presStyleCnt="0"/>
      <dgm:spPr/>
    </dgm:pt>
    <dgm:pt modelId="{3896A94B-AE3B-4900-A486-34A7F523E2FA}" type="pres">
      <dgm:prSet presAssocID="{7E340987-93E5-4DB5-9BD4-61244CFB1E0E}" presName="textNode" presStyleLbl="node1" presStyleIdx="0" presStyleCnt="3">
        <dgm:presLayoutVars>
          <dgm:bulletEnabled val="1"/>
        </dgm:presLayoutVars>
      </dgm:prSet>
      <dgm:spPr/>
      <dgm:t>
        <a:bodyPr/>
        <a:lstStyle/>
        <a:p>
          <a:endParaRPr lang="ru-RU"/>
        </a:p>
      </dgm:t>
    </dgm:pt>
    <dgm:pt modelId="{2DBA534C-13D6-4A43-B864-2EC1A4D8477D}" type="pres">
      <dgm:prSet presAssocID="{AD7B5BD1-2F66-474B-A7F9-0FC443D08441}" presName="sibTrans" presStyleCnt="0"/>
      <dgm:spPr/>
    </dgm:pt>
    <dgm:pt modelId="{23BDD474-D400-453C-A305-3EE8A8EDA323}" type="pres">
      <dgm:prSet presAssocID="{79F44D80-4853-4BEC-9DC8-EE0FEB41314F}" presName="textNode" presStyleLbl="node1" presStyleIdx="1" presStyleCnt="3">
        <dgm:presLayoutVars>
          <dgm:bulletEnabled val="1"/>
        </dgm:presLayoutVars>
      </dgm:prSet>
      <dgm:spPr/>
      <dgm:t>
        <a:bodyPr/>
        <a:lstStyle/>
        <a:p>
          <a:endParaRPr lang="ru-RU"/>
        </a:p>
      </dgm:t>
    </dgm:pt>
    <dgm:pt modelId="{BBA42E78-95E8-47D4-8A39-F042D4246809}" type="pres">
      <dgm:prSet presAssocID="{F93B6197-3AB5-4A73-96EA-4277F5AC7EEE}" presName="sibTrans" presStyleCnt="0"/>
      <dgm:spPr/>
    </dgm:pt>
    <dgm:pt modelId="{EC488D8E-8299-48EA-BBBD-5209D33FF5D5}" type="pres">
      <dgm:prSet presAssocID="{A299006E-CEE8-4324-B73D-A7E789A97254}" presName="textNode" presStyleLbl="node1" presStyleIdx="2" presStyleCnt="3">
        <dgm:presLayoutVars>
          <dgm:bulletEnabled val="1"/>
        </dgm:presLayoutVars>
      </dgm:prSet>
      <dgm:spPr/>
      <dgm:t>
        <a:bodyPr/>
        <a:lstStyle/>
        <a:p>
          <a:endParaRPr lang="ru-RU"/>
        </a:p>
      </dgm:t>
    </dgm:pt>
  </dgm:ptLst>
  <dgm:cxnLst>
    <dgm:cxn modelId="{A7ACEA54-B12C-4E7C-A046-B1C46E58B4FF}" srcId="{379ACA62-3F10-4E91-91AC-BFBBFB09540E}" destId="{79F44D80-4853-4BEC-9DC8-EE0FEB41314F}" srcOrd="1" destOrd="0" parTransId="{B0B2945C-55CE-4CD4-B08F-DB395425ACEA}" sibTransId="{F93B6197-3AB5-4A73-96EA-4277F5AC7EEE}"/>
    <dgm:cxn modelId="{6067D915-2BFD-4B21-A30C-2E35BF8DBE96}" srcId="{379ACA62-3F10-4E91-91AC-BFBBFB09540E}" destId="{A299006E-CEE8-4324-B73D-A7E789A97254}" srcOrd="2" destOrd="0" parTransId="{14719F13-86A3-4F0A-88F2-C8DC279E6404}" sibTransId="{9128AA95-61BB-416B-865D-88461F8C61D8}"/>
    <dgm:cxn modelId="{C8CB35E3-2F8D-4941-B37D-D0FCAA0C9231}" type="presOf" srcId="{79F44D80-4853-4BEC-9DC8-EE0FEB41314F}" destId="{23BDD474-D400-453C-A305-3EE8A8EDA323}" srcOrd="0" destOrd="0" presId="urn:microsoft.com/office/officeart/2005/8/layout/hProcess9"/>
    <dgm:cxn modelId="{41FC7825-5125-4A93-B5CB-376777CD901E}" type="presOf" srcId="{7E340987-93E5-4DB5-9BD4-61244CFB1E0E}" destId="{3896A94B-AE3B-4900-A486-34A7F523E2FA}" srcOrd="0" destOrd="0" presId="urn:microsoft.com/office/officeart/2005/8/layout/hProcess9"/>
    <dgm:cxn modelId="{92314CA4-FC62-42DC-86E6-19BBF2BA7581}" srcId="{379ACA62-3F10-4E91-91AC-BFBBFB09540E}" destId="{7E340987-93E5-4DB5-9BD4-61244CFB1E0E}" srcOrd="0" destOrd="0" parTransId="{4018741B-30F8-491E-B5DA-0BEC3F2EEF18}" sibTransId="{AD7B5BD1-2F66-474B-A7F9-0FC443D08441}"/>
    <dgm:cxn modelId="{9A419B70-BF31-4A5A-8FF0-508DDD55AEF1}" type="presOf" srcId="{A299006E-CEE8-4324-B73D-A7E789A97254}" destId="{EC488D8E-8299-48EA-BBBD-5209D33FF5D5}" srcOrd="0" destOrd="0" presId="urn:microsoft.com/office/officeart/2005/8/layout/hProcess9"/>
    <dgm:cxn modelId="{350D2207-BC63-4EEF-AD4A-4571D7755AD0}" type="presOf" srcId="{379ACA62-3F10-4E91-91AC-BFBBFB09540E}" destId="{ACA58D32-C920-4831-B5E6-52EAED01375D}" srcOrd="0" destOrd="0" presId="urn:microsoft.com/office/officeart/2005/8/layout/hProcess9"/>
    <dgm:cxn modelId="{5F69C7BF-5234-4626-949F-38FB07B84182}" type="presParOf" srcId="{ACA58D32-C920-4831-B5E6-52EAED01375D}" destId="{1C16AF7B-DEA0-438F-8D4B-51C6BE505FBF}" srcOrd="0" destOrd="0" presId="urn:microsoft.com/office/officeart/2005/8/layout/hProcess9"/>
    <dgm:cxn modelId="{F776FF81-1592-48FD-BF20-F286FAD14C87}" type="presParOf" srcId="{ACA58D32-C920-4831-B5E6-52EAED01375D}" destId="{20E130A4-E2CC-4746-BB69-98CA3042F676}" srcOrd="1" destOrd="0" presId="urn:microsoft.com/office/officeart/2005/8/layout/hProcess9"/>
    <dgm:cxn modelId="{435EA176-AD10-4874-BFB1-5756595DDA19}" type="presParOf" srcId="{20E130A4-E2CC-4746-BB69-98CA3042F676}" destId="{3896A94B-AE3B-4900-A486-34A7F523E2FA}" srcOrd="0" destOrd="0" presId="urn:microsoft.com/office/officeart/2005/8/layout/hProcess9"/>
    <dgm:cxn modelId="{84140589-7187-49B3-B5EE-047DD8F98134}" type="presParOf" srcId="{20E130A4-E2CC-4746-BB69-98CA3042F676}" destId="{2DBA534C-13D6-4A43-B864-2EC1A4D8477D}" srcOrd="1" destOrd="0" presId="urn:microsoft.com/office/officeart/2005/8/layout/hProcess9"/>
    <dgm:cxn modelId="{8AA7A515-A14B-4CE0-9189-18B74DCC92DD}" type="presParOf" srcId="{20E130A4-E2CC-4746-BB69-98CA3042F676}" destId="{23BDD474-D400-453C-A305-3EE8A8EDA323}" srcOrd="2" destOrd="0" presId="urn:microsoft.com/office/officeart/2005/8/layout/hProcess9"/>
    <dgm:cxn modelId="{7B5EA215-2B09-4968-8374-3524EFFEE80A}" type="presParOf" srcId="{20E130A4-E2CC-4746-BB69-98CA3042F676}" destId="{BBA42E78-95E8-47D4-8A39-F042D4246809}" srcOrd="3" destOrd="0" presId="urn:microsoft.com/office/officeart/2005/8/layout/hProcess9"/>
    <dgm:cxn modelId="{0373A99E-DEA7-4CDD-98A2-4810042D5314}" type="presParOf" srcId="{20E130A4-E2CC-4746-BB69-98CA3042F676}" destId="{EC488D8E-8299-48EA-BBBD-5209D33FF5D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BF33C3-8410-4F48-B181-5887C5C7F340}" type="doc">
      <dgm:prSet loTypeId="urn:microsoft.com/office/officeart/2005/8/layout/process1" loCatId="process" qsTypeId="urn:microsoft.com/office/officeart/2005/8/quickstyle/3d2" qsCatId="3D" csTypeId="urn:microsoft.com/office/officeart/2005/8/colors/accent0_3" csCatId="mainScheme" phldr="1"/>
      <dgm:spPr/>
    </dgm:pt>
    <dgm:pt modelId="{7A09E796-EB72-4270-9A56-6C9C0CF619A9}">
      <dgm:prSet phldrT="[Текст]" custT="1"/>
      <dgm:spPr/>
      <dgm:t>
        <a:bodyPr/>
        <a:lstStyle/>
        <a:p>
          <a:r>
            <a:rPr lang="ru-RU" sz="2000" dirty="0">
              <a:latin typeface="Calibri" panose="020F0502020204030204" pitchFamily="34" charset="0"/>
              <a:cs typeface="Calibri" panose="020F0502020204030204" pitchFamily="34" charset="0"/>
            </a:rPr>
            <a:t>Ініціювання ОМС ТГ питання передачі комунального майна кооперативу</a:t>
          </a:r>
        </a:p>
      </dgm:t>
    </dgm:pt>
    <dgm:pt modelId="{92BAD0E1-B401-4E86-AD0C-407E27B55D65}" type="parTrans" cxnId="{F06E958F-C417-4A1F-85C1-2D15E173A49D}">
      <dgm:prSet/>
      <dgm:spPr/>
      <dgm:t>
        <a:bodyPr/>
        <a:lstStyle/>
        <a:p>
          <a:endParaRPr lang="ru-RU"/>
        </a:p>
      </dgm:t>
    </dgm:pt>
    <dgm:pt modelId="{BB34C7A6-B86F-4577-8CA3-1ACFA3A82586}" type="sibTrans" cxnId="{F06E958F-C417-4A1F-85C1-2D15E173A49D}">
      <dgm:prSet/>
      <dgm:spPr/>
      <dgm:t>
        <a:bodyPr/>
        <a:lstStyle/>
        <a:p>
          <a:endParaRPr lang="ru-RU" dirty="0"/>
        </a:p>
      </dgm:t>
    </dgm:pt>
    <dgm:pt modelId="{7FE6AADD-7A93-440B-88A2-1C36DAB2E5AF}">
      <dgm:prSet phldrT="[Текст]" custT="1"/>
      <dgm:spPr/>
      <dgm:t>
        <a:bodyPr/>
        <a:lstStyle/>
        <a:p>
          <a:r>
            <a:rPr lang="ru-RU" sz="2000" dirty="0">
              <a:latin typeface="Calibri" panose="020F0502020204030204" pitchFamily="34" charset="0"/>
              <a:cs typeface="Calibri" panose="020F0502020204030204" pitchFamily="34" charset="0"/>
            </a:rPr>
            <a:t>Вступ</a:t>
          </a:r>
          <a:r>
            <a:rPr lang="ru-RU" sz="2000" baseline="0" dirty="0">
              <a:latin typeface="Calibri" panose="020F0502020204030204" pitchFamily="34" charset="0"/>
              <a:cs typeface="Calibri" panose="020F0502020204030204" pitchFamily="34" charset="0"/>
            </a:rPr>
            <a:t> КП до членів кооперативу або участь КП у заснуванні кооперативу</a:t>
          </a:r>
          <a:endParaRPr lang="ru-RU" sz="2000" dirty="0">
            <a:latin typeface="Calibri" panose="020F0502020204030204" pitchFamily="34" charset="0"/>
            <a:cs typeface="Calibri" panose="020F0502020204030204" pitchFamily="34" charset="0"/>
          </a:endParaRPr>
        </a:p>
      </dgm:t>
    </dgm:pt>
    <dgm:pt modelId="{12CAC4FF-112D-480B-B231-033574B37348}" type="parTrans" cxnId="{825D7839-5F4C-48A2-9A21-BCAFA57B4FC6}">
      <dgm:prSet/>
      <dgm:spPr/>
      <dgm:t>
        <a:bodyPr/>
        <a:lstStyle/>
        <a:p>
          <a:endParaRPr lang="ru-RU"/>
        </a:p>
      </dgm:t>
    </dgm:pt>
    <dgm:pt modelId="{377942C6-1427-497A-AA73-D7D0A57299DE}" type="sibTrans" cxnId="{825D7839-5F4C-48A2-9A21-BCAFA57B4FC6}">
      <dgm:prSet/>
      <dgm:spPr/>
      <dgm:t>
        <a:bodyPr/>
        <a:lstStyle/>
        <a:p>
          <a:endParaRPr lang="ru-RU" dirty="0"/>
        </a:p>
      </dgm:t>
    </dgm:pt>
    <dgm:pt modelId="{C787E35F-9A0A-4AD3-855B-9FFDC0576002}">
      <dgm:prSet phldrT="[Текст]" custT="1"/>
      <dgm:spPr/>
      <dgm:t>
        <a:bodyPr/>
        <a:lstStyle/>
        <a:p>
          <a:r>
            <a:rPr lang="ru-RU" sz="2000" dirty="0">
              <a:latin typeface="Calibri" panose="020F0502020204030204" pitchFamily="34" charset="0"/>
              <a:cs typeface="Calibri" panose="020F0502020204030204" pitchFamily="34" charset="0"/>
            </a:rPr>
            <a:t>Внесення</a:t>
          </a:r>
          <a:r>
            <a:rPr lang="ru-RU" sz="2000" baseline="0" dirty="0">
              <a:latin typeface="Calibri" panose="020F0502020204030204" pitchFamily="34" charset="0"/>
              <a:cs typeface="Calibri" panose="020F0502020204030204" pitchFamily="34" charset="0"/>
            </a:rPr>
            <a:t> КП поворотнього майнового внеску до кооперативу </a:t>
          </a:r>
          <a:endParaRPr lang="ru-RU" sz="2000" dirty="0">
            <a:latin typeface="Calibri" panose="020F0502020204030204" pitchFamily="34" charset="0"/>
            <a:cs typeface="Calibri" panose="020F0502020204030204" pitchFamily="34" charset="0"/>
          </a:endParaRPr>
        </a:p>
      </dgm:t>
    </dgm:pt>
    <dgm:pt modelId="{A644CDDE-FEFD-449B-940A-9FD397CC7285}" type="parTrans" cxnId="{291823FD-3764-4531-9A3F-157E1AD7944D}">
      <dgm:prSet/>
      <dgm:spPr/>
      <dgm:t>
        <a:bodyPr/>
        <a:lstStyle/>
        <a:p>
          <a:endParaRPr lang="ru-RU"/>
        </a:p>
      </dgm:t>
    </dgm:pt>
    <dgm:pt modelId="{01CBC01E-149A-4A96-ADC2-838A22A2BD76}" type="sibTrans" cxnId="{291823FD-3764-4531-9A3F-157E1AD7944D}">
      <dgm:prSet/>
      <dgm:spPr/>
      <dgm:t>
        <a:bodyPr/>
        <a:lstStyle/>
        <a:p>
          <a:endParaRPr lang="ru-RU" dirty="0"/>
        </a:p>
      </dgm:t>
    </dgm:pt>
    <dgm:pt modelId="{A538E46E-4207-43D5-AD89-6BC10C416471}">
      <dgm:prSet phldrT="[Текст]" custT="1"/>
      <dgm:spPr/>
      <dgm:t>
        <a:bodyPr/>
        <a:lstStyle/>
        <a:p>
          <a:r>
            <a:rPr lang="ru-RU" sz="1600" dirty="0">
              <a:latin typeface="Calibri" panose="020F0502020204030204" pitchFamily="34" charset="0"/>
              <a:cs typeface="Calibri" panose="020F0502020204030204" pitchFamily="34" charset="0"/>
            </a:rPr>
            <a:t>Участь КП через уповноваженого представника в управлінні кооперативом і в його діяльності. Отримання доходу на пай </a:t>
          </a:r>
        </a:p>
      </dgm:t>
    </dgm:pt>
    <dgm:pt modelId="{EC52E305-8A35-4045-8E74-0881DCF22249}" type="parTrans" cxnId="{AC5B89AF-1A5A-4012-8B9F-9B6750B4C0E9}">
      <dgm:prSet/>
      <dgm:spPr/>
      <dgm:t>
        <a:bodyPr/>
        <a:lstStyle/>
        <a:p>
          <a:endParaRPr lang="ru-RU"/>
        </a:p>
      </dgm:t>
    </dgm:pt>
    <dgm:pt modelId="{E742C1D2-023C-43E6-8A06-45E3E3CCE8E1}" type="sibTrans" cxnId="{AC5B89AF-1A5A-4012-8B9F-9B6750B4C0E9}">
      <dgm:prSet/>
      <dgm:spPr/>
      <dgm:t>
        <a:bodyPr/>
        <a:lstStyle/>
        <a:p>
          <a:endParaRPr lang="ru-RU"/>
        </a:p>
      </dgm:t>
    </dgm:pt>
    <dgm:pt modelId="{0C887640-2C8C-432D-BB4B-9534047DE167}">
      <dgm:prSet phldrT="[Текст]" custT="1"/>
      <dgm:spPr/>
      <dgm:t>
        <a:bodyPr/>
        <a:lstStyle/>
        <a:p>
          <a:r>
            <a:rPr lang="ru-RU" sz="2000" dirty="0">
              <a:latin typeface="Calibri" panose="020F0502020204030204" pitchFamily="34" charset="0"/>
              <a:cs typeface="Calibri" panose="020F0502020204030204" pitchFamily="34" charset="0"/>
            </a:rPr>
            <a:t>Внесення комунального майна до статутного капіталу КП під час його створення або передача майна на баланс існуючого КП</a:t>
          </a:r>
        </a:p>
      </dgm:t>
    </dgm:pt>
    <dgm:pt modelId="{3CF9CD82-AE30-4910-9E0D-1CCA8E67A343}" type="parTrans" cxnId="{E0FC78F5-E03B-44D9-9706-0B2BBB3446D0}">
      <dgm:prSet/>
      <dgm:spPr/>
      <dgm:t>
        <a:bodyPr/>
        <a:lstStyle/>
        <a:p>
          <a:endParaRPr lang="ru-RU"/>
        </a:p>
      </dgm:t>
    </dgm:pt>
    <dgm:pt modelId="{5FBE49E9-C75C-40FE-B7EB-C736EC367F36}" type="sibTrans" cxnId="{E0FC78F5-E03B-44D9-9706-0B2BBB3446D0}">
      <dgm:prSet/>
      <dgm:spPr/>
      <dgm:t>
        <a:bodyPr/>
        <a:lstStyle/>
        <a:p>
          <a:endParaRPr lang="ru-RU" dirty="0"/>
        </a:p>
      </dgm:t>
    </dgm:pt>
    <dgm:pt modelId="{0A388B30-D157-4B62-BE2F-ECD8F9529556}" type="pres">
      <dgm:prSet presAssocID="{BBBF33C3-8410-4F48-B181-5887C5C7F340}" presName="Name0" presStyleCnt="0">
        <dgm:presLayoutVars>
          <dgm:dir/>
          <dgm:resizeHandles val="exact"/>
        </dgm:presLayoutVars>
      </dgm:prSet>
      <dgm:spPr/>
    </dgm:pt>
    <dgm:pt modelId="{A6744176-A3C3-4918-9BDF-023C0E1C894E}" type="pres">
      <dgm:prSet presAssocID="{7A09E796-EB72-4270-9A56-6C9C0CF619A9}" presName="node" presStyleLbl="node1" presStyleIdx="0" presStyleCnt="5" custScaleX="114919">
        <dgm:presLayoutVars>
          <dgm:bulletEnabled val="1"/>
        </dgm:presLayoutVars>
      </dgm:prSet>
      <dgm:spPr/>
      <dgm:t>
        <a:bodyPr/>
        <a:lstStyle/>
        <a:p>
          <a:endParaRPr lang="ru-RU"/>
        </a:p>
      </dgm:t>
    </dgm:pt>
    <dgm:pt modelId="{186E9271-1166-41C0-AEA0-D43941502695}" type="pres">
      <dgm:prSet presAssocID="{BB34C7A6-B86F-4577-8CA3-1ACFA3A82586}" presName="sibTrans" presStyleLbl="sibTrans2D1" presStyleIdx="0" presStyleCnt="4"/>
      <dgm:spPr/>
      <dgm:t>
        <a:bodyPr/>
        <a:lstStyle/>
        <a:p>
          <a:endParaRPr lang="ru-RU"/>
        </a:p>
      </dgm:t>
    </dgm:pt>
    <dgm:pt modelId="{BB8CD22B-D6DB-49A5-88DF-9E28E742826A}" type="pres">
      <dgm:prSet presAssocID="{BB34C7A6-B86F-4577-8CA3-1ACFA3A82586}" presName="connectorText" presStyleLbl="sibTrans2D1" presStyleIdx="0" presStyleCnt="4"/>
      <dgm:spPr/>
      <dgm:t>
        <a:bodyPr/>
        <a:lstStyle/>
        <a:p>
          <a:endParaRPr lang="ru-RU"/>
        </a:p>
      </dgm:t>
    </dgm:pt>
    <dgm:pt modelId="{3EBF0EF3-9A67-429A-B252-1B50324D00B5}" type="pres">
      <dgm:prSet presAssocID="{0C887640-2C8C-432D-BB4B-9534047DE167}" presName="node" presStyleLbl="node1" presStyleIdx="1" presStyleCnt="5" custScaleX="125207">
        <dgm:presLayoutVars>
          <dgm:bulletEnabled val="1"/>
        </dgm:presLayoutVars>
      </dgm:prSet>
      <dgm:spPr/>
      <dgm:t>
        <a:bodyPr/>
        <a:lstStyle/>
        <a:p>
          <a:endParaRPr lang="ru-RU"/>
        </a:p>
      </dgm:t>
    </dgm:pt>
    <dgm:pt modelId="{F968EC85-2230-4D9F-9F3F-2B47EA8B8D95}" type="pres">
      <dgm:prSet presAssocID="{5FBE49E9-C75C-40FE-B7EB-C736EC367F36}" presName="sibTrans" presStyleLbl="sibTrans2D1" presStyleIdx="1" presStyleCnt="4"/>
      <dgm:spPr/>
      <dgm:t>
        <a:bodyPr/>
        <a:lstStyle/>
        <a:p>
          <a:endParaRPr lang="ru-RU"/>
        </a:p>
      </dgm:t>
    </dgm:pt>
    <dgm:pt modelId="{40C3C58C-9E22-44C1-B77A-9DDB99EB3F78}" type="pres">
      <dgm:prSet presAssocID="{5FBE49E9-C75C-40FE-B7EB-C736EC367F36}" presName="connectorText" presStyleLbl="sibTrans2D1" presStyleIdx="1" presStyleCnt="4"/>
      <dgm:spPr/>
      <dgm:t>
        <a:bodyPr/>
        <a:lstStyle/>
        <a:p>
          <a:endParaRPr lang="ru-RU"/>
        </a:p>
      </dgm:t>
    </dgm:pt>
    <dgm:pt modelId="{F191F46A-E229-483D-BF8F-7EA28AAA7279}" type="pres">
      <dgm:prSet presAssocID="{7FE6AADD-7A93-440B-88A2-1C36DAB2E5AF}" presName="node" presStyleLbl="node1" presStyleIdx="2" presStyleCnt="5" custScaleX="119502">
        <dgm:presLayoutVars>
          <dgm:bulletEnabled val="1"/>
        </dgm:presLayoutVars>
      </dgm:prSet>
      <dgm:spPr/>
      <dgm:t>
        <a:bodyPr/>
        <a:lstStyle/>
        <a:p>
          <a:endParaRPr lang="ru-RU"/>
        </a:p>
      </dgm:t>
    </dgm:pt>
    <dgm:pt modelId="{D13D59E6-B0EC-4397-A935-940BA760B8DF}" type="pres">
      <dgm:prSet presAssocID="{377942C6-1427-497A-AA73-D7D0A57299DE}" presName="sibTrans" presStyleLbl="sibTrans2D1" presStyleIdx="2" presStyleCnt="4"/>
      <dgm:spPr/>
      <dgm:t>
        <a:bodyPr/>
        <a:lstStyle/>
        <a:p>
          <a:endParaRPr lang="ru-RU"/>
        </a:p>
      </dgm:t>
    </dgm:pt>
    <dgm:pt modelId="{DEDA3DD3-F836-4C73-B1DA-54D225DA6496}" type="pres">
      <dgm:prSet presAssocID="{377942C6-1427-497A-AA73-D7D0A57299DE}" presName="connectorText" presStyleLbl="sibTrans2D1" presStyleIdx="2" presStyleCnt="4"/>
      <dgm:spPr/>
      <dgm:t>
        <a:bodyPr/>
        <a:lstStyle/>
        <a:p>
          <a:endParaRPr lang="ru-RU"/>
        </a:p>
      </dgm:t>
    </dgm:pt>
    <dgm:pt modelId="{5C807F37-0540-46DC-B9B3-B55D995FFF37}" type="pres">
      <dgm:prSet presAssocID="{C787E35F-9A0A-4AD3-855B-9FFDC0576002}" presName="node" presStyleLbl="node1" presStyleIdx="3" presStyleCnt="5" custScaleX="117581" custLinFactNeighborX="-10978" custLinFactNeighborY="424">
        <dgm:presLayoutVars>
          <dgm:bulletEnabled val="1"/>
        </dgm:presLayoutVars>
      </dgm:prSet>
      <dgm:spPr/>
      <dgm:t>
        <a:bodyPr/>
        <a:lstStyle/>
        <a:p>
          <a:endParaRPr lang="ru-RU"/>
        </a:p>
      </dgm:t>
    </dgm:pt>
    <dgm:pt modelId="{919F3C4C-0542-4BA5-B320-0EA3DAF27E5B}" type="pres">
      <dgm:prSet presAssocID="{01CBC01E-149A-4A96-ADC2-838A22A2BD76}" presName="sibTrans" presStyleLbl="sibTrans2D1" presStyleIdx="3" presStyleCnt="4"/>
      <dgm:spPr/>
      <dgm:t>
        <a:bodyPr/>
        <a:lstStyle/>
        <a:p>
          <a:endParaRPr lang="ru-RU"/>
        </a:p>
      </dgm:t>
    </dgm:pt>
    <dgm:pt modelId="{13EB96DE-C490-4A32-9B42-22DABA625FA0}" type="pres">
      <dgm:prSet presAssocID="{01CBC01E-149A-4A96-ADC2-838A22A2BD76}" presName="connectorText" presStyleLbl="sibTrans2D1" presStyleIdx="3" presStyleCnt="4"/>
      <dgm:spPr/>
      <dgm:t>
        <a:bodyPr/>
        <a:lstStyle/>
        <a:p>
          <a:endParaRPr lang="ru-RU"/>
        </a:p>
      </dgm:t>
    </dgm:pt>
    <dgm:pt modelId="{C553C578-1BDF-450B-B6F6-738CF6BE4C27}" type="pres">
      <dgm:prSet presAssocID="{A538E46E-4207-43D5-AD89-6BC10C416471}" presName="node" presStyleLbl="node1" presStyleIdx="4" presStyleCnt="5" custScaleX="127035" custLinFactNeighborX="-21819" custLinFactNeighborY="320">
        <dgm:presLayoutVars>
          <dgm:bulletEnabled val="1"/>
        </dgm:presLayoutVars>
      </dgm:prSet>
      <dgm:spPr/>
      <dgm:t>
        <a:bodyPr/>
        <a:lstStyle/>
        <a:p>
          <a:endParaRPr lang="ru-RU"/>
        </a:p>
      </dgm:t>
    </dgm:pt>
  </dgm:ptLst>
  <dgm:cxnLst>
    <dgm:cxn modelId="{06775F96-04CC-422E-8342-446C70F1F384}" type="presOf" srcId="{BB34C7A6-B86F-4577-8CA3-1ACFA3A82586}" destId="{186E9271-1166-41C0-AEA0-D43941502695}" srcOrd="0" destOrd="0" presId="urn:microsoft.com/office/officeart/2005/8/layout/process1"/>
    <dgm:cxn modelId="{040E77AE-C39D-4BBE-879A-643826D61A53}" type="presOf" srcId="{377942C6-1427-497A-AA73-D7D0A57299DE}" destId="{DEDA3DD3-F836-4C73-B1DA-54D225DA6496}" srcOrd="1" destOrd="0" presId="urn:microsoft.com/office/officeart/2005/8/layout/process1"/>
    <dgm:cxn modelId="{C9F0BBD0-18C8-4C6D-B70B-ABF45AB1B932}" type="presOf" srcId="{0C887640-2C8C-432D-BB4B-9534047DE167}" destId="{3EBF0EF3-9A67-429A-B252-1B50324D00B5}" srcOrd="0" destOrd="0" presId="urn:microsoft.com/office/officeart/2005/8/layout/process1"/>
    <dgm:cxn modelId="{AC5B89AF-1A5A-4012-8B9F-9B6750B4C0E9}" srcId="{BBBF33C3-8410-4F48-B181-5887C5C7F340}" destId="{A538E46E-4207-43D5-AD89-6BC10C416471}" srcOrd="4" destOrd="0" parTransId="{EC52E305-8A35-4045-8E74-0881DCF22249}" sibTransId="{E742C1D2-023C-43E6-8A06-45E3E3CCE8E1}"/>
    <dgm:cxn modelId="{825D7839-5F4C-48A2-9A21-BCAFA57B4FC6}" srcId="{BBBF33C3-8410-4F48-B181-5887C5C7F340}" destId="{7FE6AADD-7A93-440B-88A2-1C36DAB2E5AF}" srcOrd="2" destOrd="0" parTransId="{12CAC4FF-112D-480B-B231-033574B37348}" sibTransId="{377942C6-1427-497A-AA73-D7D0A57299DE}"/>
    <dgm:cxn modelId="{6F9135A6-DAEF-4018-A39F-FB265B2BEE51}" type="presOf" srcId="{7FE6AADD-7A93-440B-88A2-1C36DAB2E5AF}" destId="{F191F46A-E229-483D-BF8F-7EA28AAA7279}" srcOrd="0" destOrd="0" presId="urn:microsoft.com/office/officeart/2005/8/layout/process1"/>
    <dgm:cxn modelId="{BC7CC6A7-56BA-402B-8BF8-E2FD113D411D}" type="presOf" srcId="{377942C6-1427-497A-AA73-D7D0A57299DE}" destId="{D13D59E6-B0EC-4397-A935-940BA760B8DF}" srcOrd="0" destOrd="0" presId="urn:microsoft.com/office/officeart/2005/8/layout/process1"/>
    <dgm:cxn modelId="{9D5DB892-8410-4EA7-9785-D95C535F2BC2}" type="presOf" srcId="{01CBC01E-149A-4A96-ADC2-838A22A2BD76}" destId="{13EB96DE-C490-4A32-9B42-22DABA625FA0}" srcOrd="1" destOrd="0" presId="urn:microsoft.com/office/officeart/2005/8/layout/process1"/>
    <dgm:cxn modelId="{6A97B4C4-A72A-4319-A052-83EFC5A2A94A}" type="presOf" srcId="{BB34C7A6-B86F-4577-8CA3-1ACFA3A82586}" destId="{BB8CD22B-D6DB-49A5-88DF-9E28E742826A}" srcOrd="1" destOrd="0" presId="urn:microsoft.com/office/officeart/2005/8/layout/process1"/>
    <dgm:cxn modelId="{BC1FE91C-4E2D-48C2-A390-28C79C01267F}" type="presOf" srcId="{5FBE49E9-C75C-40FE-B7EB-C736EC367F36}" destId="{40C3C58C-9E22-44C1-B77A-9DDB99EB3F78}" srcOrd="1" destOrd="0" presId="urn:microsoft.com/office/officeart/2005/8/layout/process1"/>
    <dgm:cxn modelId="{A1B84C86-E1CA-4A1E-A8F7-08F98ED96708}" type="presOf" srcId="{BBBF33C3-8410-4F48-B181-5887C5C7F340}" destId="{0A388B30-D157-4B62-BE2F-ECD8F9529556}" srcOrd="0" destOrd="0" presId="urn:microsoft.com/office/officeart/2005/8/layout/process1"/>
    <dgm:cxn modelId="{4CC6FAB5-9D9D-4E08-96A5-92F3BA5C310B}" type="presOf" srcId="{01CBC01E-149A-4A96-ADC2-838A22A2BD76}" destId="{919F3C4C-0542-4BA5-B320-0EA3DAF27E5B}" srcOrd="0" destOrd="0" presId="urn:microsoft.com/office/officeart/2005/8/layout/process1"/>
    <dgm:cxn modelId="{291823FD-3764-4531-9A3F-157E1AD7944D}" srcId="{BBBF33C3-8410-4F48-B181-5887C5C7F340}" destId="{C787E35F-9A0A-4AD3-855B-9FFDC0576002}" srcOrd="3" destOrd="0" parTransId="{A644CDDE-FEFD-449B-940A-9FD397CC7285}" sibTransId="{01CBC01E-149A-4A96-ADC2-838A22A2BD76}"/>
    <dgm:cxn modelId="{B17AD40E-0EFB-4A48-A87B-66A831AC6C4C}" type="presOf" srcId="{C787E35F-9A0A-4AD3-855B-9FFDC0576002}" destId="{5C807F37-0540-46DC-B9B3-B55D995FFF37}" srcOrd="0" destOrd="0" presId="urn:microsoft.com/office/officeart/2005/8/layout/process1"/>
    <dgm:cxn modelId="{E0FC78F5-E03B-44D9-9706-0B2BBB3446D0}" srcId="{BBBF33C3-8410-4F48-B181-5887C5C7F340}" destId="{0C887640-2C8C-432D-BB4B-9534047DE167}" srcOrd="1" destOrd="0" parTransId="{3CF9CD82-AE30-4910-9E0D-1CCA8E67A343}" sibTransId="{5FBE49E9-C75C-40FE-B7EB-C736EC367F36}"/>
    <dgm:cxn modelId="{BECAF4D0-E49B-4F33-892F-A1BEAC5EB8CB}" type="presOf" srcId="{5FBE49E9-C75C-40FE-B7EB-C736EC367F36}" destId="{F968EC85-2230-4D9F-9F3F-2B47EA8B8D95}" srcOrd="0" destOrd="0" presId="urn:microsoft.com/office/officeart/2005/8/layout/process1"/>
    <dgm:cxn modelId="{58AAD007-9E87-4686-80FB-4A6BF9BD2258}" type="presOf" srcId="{7A09E796-EB72-4270-9A56-6C9C0CF619A9}" destId="{A6744176-A3C3-4918-9BDF-023C0E1C894E}" srcOrd="0" destOrd="0" presId="urn:microsoft.com/office/officeart/2005/8/layout/process1"/>
    <dgm:cxn modelId="{F06E958F-C417-4A1F-85C1-2D15E173A49D}" srcId="{BBBF33C3-8410-4F48-B181-5887C5C7F340}" destId="{7A09E796-EB72-4270-9A56-6C9C0CF619A9}" srcOrd="0" destOrd="0" parTransId="{92BAD0E1-B401-4E86-AD0C-407E27B55D65}" sibTransId="{BB34C7A6-B86F-4577-8CA3-1ACFA3A82586}"/>
    <dgm:cxn modelId="{EC5F4C9A-324F-4B63-9579-1DE398CA7030}" type="presOf" srcId="{A538E46E-4207-43D5-AD89-6BC10C416471}" destId="{C553C578-1BDF-450B-B6F6-738CF6BE4C27}" srcOrd="0" destOrd="0" presId="urn:microsoft.com/office/officeart/2005/8/layout/process1"/>
    <dgm:cxn modelId="{A6F826B0-1867-4910-82E2-6D660C7765B8}" type="presParOf" srcId="{0A388B30-D157-4B62-BE2F-ECD8F9529556}" destId="{A6744176-A3C3-4918-9BDF-023C0E1C894E}" srcOrd="0" destOrd="0" presId="urn:microsoft.com/office/officeart/2005/8/layout/process1"/>
    <dgm:cxn modelId="{1A46B156-AC9D-48A2-AD05-A1A31B6037C0}" type="presParOf" srcId="{0A388B30-D157-4B62-BE2F-ECD8F9529556}" destId="{186E9271-1166-41C0-AEA0-D43941502695}" srcOrd="1" destOrd="0" presId="urn:microsoft.com/office/officeart/2005/8/layout/process1"/>
    <dgm:cxn modelId="{64A7B3D7-00EB-410A-A7D0-DB519D5295D8}" type="presParOf" srcId="{186E9271-1166-41C0-AEA0-D43941502695}" destId="{BB8CD22B-D6DB-49A5-88DF-9E28E742826A}" srcOrd="0" destOrd="0" presId="urn:microsoft.com/office/officeart/2005/8/layout/process1"/>
    <dgm:cxn modelId="{A23DCA99-1866-4CF8-A62A-CBD93251653A}" type="presParOf" srcId="{0A388B30-D157-4B62-BE2F-ECD8F9529556}" destId="{3EBF0EF3-9A67-429A-B252-1B50324D00B5}" srcOrd="2" destOrd="0" presId="urn:microsoft.com/office/officeart/2005/8/layout/process1"/>
    <dgm:cxn modelId="{8F5FBFA4-3E7E-4582-96B5-7165413D5EE1}" type="presParOf" srcId="{0A388B30-D157-4B62-BE2F-ECD8F9529556}" destId="{F968EC85-2230-4D9F-9F3F-2B47EA8B8D95}" srcOrd="3" destOrd="0" presId="urn:microsoft.com/office/officeart/2005/8/layout/process1"/>
    <dgm:cxn modelId="{E98E14B2-535F-4D5D-B23B-D1A9785F4060}" type="presParOf" srcId="{F968EC85-2230-4D9F-9F3F-2B47EA8B8D95}" destId="{40C3C58C-9E22-44C1-B77A-9DDB99EB3F78}" srcOrd="0" destOrd="0" presId="urn:microsoft.com/office/officeart/2005/8/layout/process1"/>
    <dgm:cxn modelId="{6B0B71C8-FA68-4B5C-9D4F-6A634DDB2EBB}" type="presParOf" srcId="{0A388B30-D157-4B62-BE2F-ECD8F9529556}" destId="{F191F46A-E229-483D-BF8F-7EA28AAA7279}" srcOrd="4" destOrd="0" presId="urn:microsoft.com/office/officeart/2005/8/layout/process1"/>
    <dgm:cxn modelId="{CAB85DFD-9052-4CB6-9214-3348B6075A25}" type="presParOf" srcId="{0A388B30-D157-4B62-BE2F-ECD8F9529556}" destId="{D13D59E6-B0EC-4397-A935-940BA760B8DF}" srcOrd="5" destOrd="0" presId="urn:microsoft.com/office/officeart/2005/8/layout/process1"/>
    <dgm:cxn modelId="{1C1EAE8E-1370-435C-9916-A489C5615612}" type="presParOf" srcId="{D13D59E6-B0EC-4397-A935-940BA760B8DF}" destId="{DEDA3DD3-F836-4C73-B1DA-54D225DA6496}" srcOrd="0" destOrd="0" presId="urn:microsoft.com/office/officeart/2005/8/layout/process1"/>
    <dgm:cxn modelId="{25448E00-3B49-44CF-89EB-3E9CCAA74685}" type="presParOf" srcId="{0A388B30-D157-4B62-BE2F-ECD8F9529556}" destId="{5C807F37-0540-46DC-B9B3-B55D995FFF37}" srcOrd="6" destOrd="0" presId="urn:microsoft.com/office/officeart/2005/8/layout/process1"/>
    <dgm:cxn modelId="{0A6AE3B7-A755-4690-B506-835B4A6710E1}" type="presParOf" srcId="{0A388B30-D157-4B62-BE2F-ECD8F9529556}" destId="{919F3C4C-0542-4BA5-B320-0EA3DAF27E5B}" srcOrd="7" destOrd="0" presId="urn:microsoft.com/office/officeart/2005/8/layout/process1"/>
    <dgm:cxn modelId="{82A258F8-9AF0-48CC-8E19-33F467D56B78}" type="presParOf" srcId="{919F3C4C-0542-4BA5-B320-0EA3DAF27E5B}" destId="{13EB96DE-C490-4A32-9B42-22DABA625FA0}" srcOrd="0" destOrd="0" presId="urn:microsoft.com/office/officeart/2005/8/layout/process1"/>
    <dgm:cxn modelId="{1702BADF-F19F-42B9-AF93-838313A076E0}" type="presParOf" srcId="{0A388B30-D157-4B62-BE2F-ECD8F9529556}" destId="{C553C578-1BDF-450B-B6F6-738CF6BE4C2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B6E142-9C87-48A0-9CBF-A2B350B8B3BA}"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ru-RU"/>
        </a:p>
      </dgm:t>
    </dgm:pt>
    <dgm:pt modelId="{F9CDB440-2150-4C4A-8CC5-AFADAA301ADD}">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1600" dirty="0">
              <a:latin typeface="Calibri" panose="020F0502020204030204" pitchFamily="34" charset="0"/>
              <a:cs typeface="Calibri" panose="020F0502020204030204" pitchFamily="34" charset="0"/>
            </a:rPr>
            <a:t>Член кооперативу – комунальне підприємство має право на отримання доходу (дивідендів) від роботи кооперативу пропорційно розміру його майнового внеску (вкладу)</a:t>
          </a:r>
          <a:endParaRPr lang="ru-RU" sz="1600" dirty="0">
            <a:latin typeface="Calibri" panose="020F0502020204030204" pitchFamily="34" charset="0"/>
            <a:cs typeface="Calibri" panose="020F0502020204030204" pitchFamily="34" charset="0"/>
          </a:endParaRPr>
        </a:p>
      </dgm:t>
    </dgm:pt>
    <dgm:pt modelId="{67BE7C9C-933E-4250-BED0-5ED02F2D5653}" type="parTrans" cxnId="{06B2B8DA-4FFC-4176-A068-066260EB6713}">
      <dgm:prSet/>
      <dgm:spPr/>
      <dgm:t>
        <a:bodyPr/>
        <a:lstStyle/>
        <a:p>
          <a:endParaRPr lang="ru-RU"/>
        </a:p>
      </dgm:t>
    </dgm:pt>
    <dgm:pt modelId="{468B85E0-9B40-437A-A136-95223A789653}" type="sibTrans" cxnId="{06B2B8DA-4FFC-4176-A068-066260EB6713}">
      <dgm:prSet/>
      <dgm:spPr/>
      <dgm:t>
        <a:bodyPr/>
        <a:lstStyle/>
        <a:p>
          <a:endParaRPr lang="ru-RU"/>
        </a:p>
      </dgm:t>
    </dgm:pt>
    <dgm:pt modelId="{E40BDCD5-EF66-4301-8E61-E75FCC375013}">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uk-UA" sz="1600" dirty="0"/>
        </a:p>
        <a:p>
          <a:pPr marL="0" marR="0" lvl="0" indent="0" algn="ctr" defTabSz="914400" eaLnBrk="1" fontAlgn="auto" latinLnBrk="0" hangingPunct="1">
            <a:lnSpc>
              <a:spcPct val="100000"/>
            </a:lnSpc>
            <a:spcBef>
              <a:spcPts val="0"/>
            </a:spcBef>
            <a:spcAft>
              <a:spcPts val="0"/>
            </a:spcAft>
            <a:buClrTx/>
            <a:buSzTx/>
            <a:buFontTx/>
            <a:buNone/>
            <a:tabLst/>
            <a:defRPr/>
          </a:pPr>
          <a:r>
            <a:rPr lang="uk-UA" sz="1600" dirty="0">
              <a:latin typeface="Calibri" panose="020F0502020204030204" pitchFamily="34" charset="0"/>
              <a:cs typeface="Calibri" panose="020F0502020204030204" pitchFamily="34" charset="0"/>
            </a:rPr>
            <a:t>Комунальне майно, внесене комунальним підприємством до кооперативу в якості поворотного вкладу, повертається члену кооперативу при виході з кооперативу</a:t>
          </a:r>
          <a:endParaRPr lang="ru-RU" sz="1600" dirty="0">
            <a:latin typeface="Calibri" panose="020F0502020204030204" pitchFamily="34" charset="0"/>
            <a:cs typeface="Calibri" panose="020F0502020204030204" pitchFamily="34" charset="0"/>
          </a:endParaRPr>
        </a:p>
        <a:p>
          <a:pPr marL="0" lvl="0" defTabSz="711200">
            <a:lnSpc>
              <a:spcPct val="90000"/>
            </a:lnSpc>
            <a:spcBef>
              <a:spcPct val="0"/>
            </a:spcBef>
            <a:spcAft>
              <a:spcPct val="35000"/>
            </a:spcAft>
            <a:buNone/>
          </a:pPr>
          <a:endParaRPr lang="ru-RU" sz="1600" dirty="0"/>
        </a:p>
      </dgm:t>
    </dgm:pt>
    <dgm:pt modelId="{BA8D16E3-2587-4DBD-AA16-7C1790EB46DE}" type="parTrans" cxnId="{AE8591E5-4B25-44C4-BE30-D16009ECE50B}">
      <dgm:prSet/>
      <dgm:spPr/>
      <dgm:t>
        <a:bodyPr/>
        <a:lstStyle/>
        <a:p>
          <a:endParaRPr lang="ru-RU"/>
        </a:p>
      </dgm:t>
    </dgm:pt>
    <dgm:pt modelId="{78D166E8-6D64-4622-8B31-F989F5BDE9DC}" type="sibTrans" cxnId="{AE8591E5-4B25-44C4-BE30-D16009ECE50B}">
      <dgm:prSet/>
      <dgm:spPr/>
      <dgm:t>
        <a:bodyPr/>
        <a:lstStyle/>
        <a:p>
          <a:endParaRPr lang="ru-RU"/>
        </a:p>
      </dgm:t>
    </dgm:pt>
    <dgm:pt modelId="{7EA9B674-FE1E-43E5-B151-4DAAC0660A25}">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uk-UA" sz="1600" dirty="0"/>
        </a:p>
        <a:p>
          <a:pPr marL="0" marR="0" lvl="0" indent="0" algn="ctr" defTabSz="914400" eaLnBrk="1" fontAlgn="auto" latinLnBrk="0" hangingPunct="1">
            <a:lnSpc>
              <a:spcPct val="100000"/>
            </a:lnSpc>
            <a:spcBef>
              <a:spcPts val="0"/>
            </a:spcBef>
            <a:spcAft>
              <a:spcPts val="0"/>
            </a:spcAft>
            <a:buClrTx/>
            <a:buSzTx/>
            <a:buFontTx/>
            <a:buNone/>
            <a:tabLst/>
            <a:defRPr/>
          </a:pPr>
          <a:r>
            <a:rPr lang="uk-UA" sz="1600" dirty="0">
              <a:latin typeface="Calibri" panose="020F0502020204030204" pitchFamily="34" charset="0"/>
              <a:cs typeface="Calibri" panose="020F0502020204030204" pitchFamily="34" charset="0"/>
            </a:rPr>
            <a:t>Комунальне підприємство, як член кооперативу, через уповноваженого представника має право на участь у господарський діяльності кооперативу</a:t>
          </a:r>
          <a:endParaRPr lang="ru-RU" sz="1600" dirty="0">
            <a:latin typeface="Calibri" panose="020F0502020204030204" pitchFamily="34" charset="0"/>
            <a:cs typeface="Calibri" panose="020F0502020204030204" pitchFamily="34" charset="0"/>
          </a:endParaRPr>
        </a:p>
        <a:p>
          <a:pPr marL="0" lvl="0" algn="ctr" defTabSz="711200">
            <a:lnSpc>
              <a:spcPct val="90000"/>
            </a:lnSpc>
            <a:spcBef>
              <a:spcPct val="0"/>
            </a:spcBef>
            <a:spcAft>
              <a:spcPct val="35000"/>
            </a:spcAft>
            <a:buNone/>
          </a:pPr>
          <a:endParaRPr lang="ru-RU" sz="1800" dirty="0">
            <a:latin typeface="Calibri" panose="020F0502020204030204" pitchFamily="34" charset="0"/>
            <a:cs typeface="Calibri" panose="020F0502020204030204" pitchFamily="34" charset="0"/>
          </a:endParaRPr>
        </a:p>
      </dgm:t>
    </dgm:pt>
    <dgm:pt modelId="{8CA05CDC-7A39-430B-B95D-6A0C3FB7BB64}" type="parTrans" cxnId="{1E5B8281-2C8F-417E-A863-BA7DB543FEE7}">
      <dgm:prSet/>
      <dgm:spPr/>
      <dgm:t>
        <a:bodyPr/>
        <a:lstStyle/>
        <a:p>
          <a:endParaRPr lang="ru-RU"/>
        </a:p>
      </dgm:t>
    </dgm:pt>
    <dgm:pt modelId="{6BAE9662-B20D-4932-B2AE-DBD2D2E27365}" type="sibTrans" cxnId="{1E5B8281-2C8F-417E-A863-BA7DB543FEE7}">
      <dgm:prSet/>
      <dgm:spPr/>
      <dgm:t>
        <a:bodyPr/>
        <a:lstStyle/>
        <a:p>
          <a:endParaRPr lang="ru-RU"/>
        </a:p>
      </dgm:t>
    </dgm:pt>
    <dgm:pt modelId="{EF39FB3F-D322-454B-9C04-DF59A6F1A2E3}">
      <dgm:prSet custT="1"/>
      <dgm:spPr/>
      <dgm:t>
        <a:bodyPr/>
        <a:lstStyle/>
        <a:p>
          <a:pPr algn="ctr"/>
          <a:r>
            <a:rPr lang="uk-UA" sz="1600" dirty="0">
              <a:latin typeface="Calibri" panose="020F0502020204030204" pitchFamily="34" charset="0"/>
              <a:cs typeface="Calibri" panose="020F0502020204030204" pitchFamily="34" charset="0"/>
            </a:rPr>
            <a:t>Комунальне підприємство, як член кооперативу, через уповноваженого представника має право входити до складу органів управління та органів контролю  кооперативу</a:t>
          </a:r>
          <a:endParaRPr lang="ru-RU" sz="1600" dirty="0">
            <a:latin typeface="Calibri" panose="020F0502020204030204" pitchFamily="34" charset="0"/>
            <a:cs typeface="Calibri" panose="020F0502020204030204" pitchFamily="34" charset="0"/>
          </a:endParaRPr>
        </a:p>
      </dgm:t>
    </dgm:pt>
    <dgm:pt modelId="{9FBBD866-4B90-43D7-AE27-9F6D3D3188EB}" type="parTrans" cxnId="{C0A90C46-2B72-4E88-A70E-86EB327E6D99}">
      <dgm:prSet/>
      <dgm:spPr/>
      <dgm:t>
        <a:bodyPr/>
        <a:lstStyle/>
        <a:p>
          <a:endParaRPr lang="ru-RU"/>
        </a:p>
      </dgm:t>
    </dgm:pt>
    <dgm:pt modelId="{D41746C4-D126-401E-A11A-1B19ECB38D9B}" type="sibTrans" cxnId="{C0A90C46-2B72-4E88-A70E-86EB327E6D99}">
      <dgm:prSet/>
      <dgm:spPr/>
      <dgm:t>
        <a:bodyPr/>
        <a:lstStyle/>
        <a:p>
          <a:endParaRPr lang="ru-RU"/>
        </a:p>
      </dgm:t>
    </dgm:pt>
    <dgm:pt modelId="{1AE54A9F-C547-4F3F-A416-A3FDA6092F32}">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uk-UA" sz="1600" dirty="0"/>
        </a:p>
        <a:p>
          <a:pPr marL="0" marR="0" lvl="0" indent="0" algn="ctr" defTabSz="914400" eaLnBrk="1" fontAlgn="auto" latinLnBrk="0" hangingPunct="1">
            <a:lnSpc>
              <a:spcPct val="100000"/>
            </a:lnSpc>
            <a:spcBef>
              <a:spcPts val="0"/>
            </a:spcBef>
            <a:spcAft>
              <a:spcPts val="0"/>
            </a:spcAft>
            <a:buClrTx/>
            <a:buSzTx/>
            <a:buFontTx/>
            <a:buNone/>
            <a:tabLst/>
            <a:defRPr/>
          </a:pPr>
          <a:r>
            <a:rPr lang="uk-UA" sz="1600" dirty="0">
              <a:latin typeface="Calibri" panose="020F0502020204030204" pitchFamily="34" charset="0"/>
              <a:cs typeface="Calibri" panose="020F0502020204030204" pitchFamily="34" charset="0"/>
            </a:rPr>
            <a:t>Комунальне підприємство, як член кооперативу, має право вирішального голосу при прийнятті рішень (голосуванні) на загальних зборах</a:t>
          </a:r>
          <a:endParaRPr lang="ru-RU" sz="1600" dirty="0">
            <a:latin typeface="Calibri" panose="020F0502020204030204" pitchFamily="34" charset="0"/>
            <a:cs typeface="Calibri" panose="020F0502020204030204" pitchFamily="34" charset="0"/>
          </a:endParaRPr>
        </a:p>
        <a:p>
          <a:pPr marL="0" lvl="0" algn="ctr" defTabSz="711200">
            <a:lnSpc>
              <a:spcPct val="90000"/>
            </a:lnSpc>
            <a:spcBef>
              <a:spcPct val="0"/>
            </a:spcBef>
            <a:spcAft>
              <a:spcPct val="35000"/>
            </a:spcAft>
            <a:buNone/>
          </a:pPr>
          <a:endParaRPr lang="ru-RU" sz="1600" dirty="0"/>
        </a:p>
      </dgm:t>
    </dgm:pt>
    <dgm:pt modelId="{AD2BA000-F858-4F5D-A792-385D1EA9CECB}" type="parTrans" cxnId="{837F23F2-7653-4AEC-83A7-DE2D17CC8E1D}">
      <dgm:prSet/>
      <dgm:spPr/>
      <dgm:t>
        <a:bodyPr/>
        <a:lstStyle/>
        <a:p>
          <a:endParaRPr lang="ru-RU"/>
        </a:p>
      </dgm:t>
    </dgm:pt>
    <dgm:pt modelId="{7FBC29D1-945D-4E5B-8E4E-43765812B8B3}" type="sibTrans" cxnId="{837F23F2-7653-4AEC-83A7-DE2D17CC8E1D}">
      <dgm:prSet/>
      <dgm:spPr/>
      <dgm:t>
        <a:bodyPr/>
        <a:lstStyle/>
        <a:p>
          <a:endParaRPr lang="ru-RU"/>
        </a:p>
      </dgm:t>
    </dgm:pt>
    <dgm:pt modelId="{A10B0C06-3093-40D7-8E51-40CCD9170BE3}">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1600" dirty="0">
              <a:latin typeface="Calibri" panose="020F0502020204030204" pitchFamily="34" charset="0"/>
              <a:cs typeface="Calibri" panose="020F0502020204030204" pitchFamily="34" charset="0"/>
            </a:rPr>
            <a:t>Комунальне підприємство, як член сільськогосподарського кооперативу, може передавати в якості вкладу (додаткового вкладу) право користування майном (майнове право) </a:t>
          </a:r>
          <a:endParaRPr lang="ru-RU" sz="1600" dirty="0">
            <a:latin typeface="Calibri" panose="020F0502020204030204" pitchFamily="34" charset="0"/>
            <a:cs typeface="Calibri" panose="020F0502020204030204" pitchFamily="34" charset="0"/>
          </a:endParaRPr>
        </a:p>
      </dgm:t>
    </dgm:pt>
    <dgm:pt modelId="{BE78A889-3A2E-4C6B-A80D-5716B54B0879}" type="parTrans" cxnId="{C65173DB-928D-42BC-999C-7BA3D02D9515}">
      <dgm:prSet/>
      <dgm:spPr/>
      <dgm:t>
        <a:bodyPr/>
        <a:lstStyle/>
        <a:p>
          <a:endParaRPr lang="ru-RU"/>
        </a:p>
      </dgm:t>
    </dgm:pt>
    <dgm:pt modelId="{CAB00546-AD50-42CD-B703-A88CF75576D5}" type="sibTrans" cxnId="{C65173DB-928D-42BC-999C-7BA3D02D9515}">
      <dgm:prSet/>
      <dgm:spPr/>
      <dgm:t>
        <a:bodyPr/>
        <a:lstStyle/>
        <a:p>
          <a:endParaRPr lang="ru-RU"/>
        </a:p>
      </dgm:t>
    </dgm:pt>
    <dgm:pt modelId="{830A6887-B48F-4349-8EC9-DAA5BEDFE921}" type="pres">
      <dgm:prSet presAssocID="{4FB6E142-9C87-48A0-9CBF-A2B350B8B3BA}" presName="Name0" presStyleCnt="0">
        <dgm:presLayoutVars>
          <dgm:chMax val="7"/>
          <dgm:chPref val="7"/>
          <dgm:dir/>
        </dgm:presLayoutVars>
      </dgm:prSet>
      <dgm:spPr/>
      <dgm:t>
        <a:bodyPr/>
        <a:lstStyle/>
        <a:p>
          <a:endParaRPr lang="ru-RU"/>
        </a:p>
      </dgm:t>
    </dgm:pt>
    <dgm:pt modelId="{E32400E7-9F78-472E-B3E4-ECB41BF80489}" type="pres">
      <dgm:prSet presAssocID="{4FB6E142-9C87-48A0-9CBF-A2B350B8B3BA}" presName="Name1" presStyleCnt="0"/>
      <dgm:spPr/>
    </dgm:pt>
    <dgm:pt modelId="{A89226F5-B29B-48BC-A1AD-F17F6E05BD79}" type="pres">
      <dgm:prSet presAssocID="{4FB6E142-9C87-48A0-9CBF-A2B350B8B3BA}" presName="cycle" presStyleCnt="0"/>
      <dgm:spPr/>
    </dgm:pt>
    <dgm:pt modelId="{E297E496-5127-4C28-9EF8-B542EADDAFF5}" type="pres">
      <dgm:prSet presAssocID="{4FB6E142-9C87-48A0-9CBF-A2B350B8B3BA}" presName="srcNode" presStyleLbl="node1" presStyleIdx="0" presStyleCnt="6"/>
      <dgm:spPr/>
    </dgm:pt>
    <dgm:pt modelId="{C98DB87A-F549-448D-B254-084054ABD69B}" type="pres">
      <dgm:prSet presAssocID="{4FB6E142-9C87-48A0-9CBF-A2B350B8B3BA}" presName="conn" presStyleLbl="parChTrans1D2" presStyleIdx="0" presStyleCnt="1"/>
      <dgm:spPr/>
      <dgm:t>
        <a:bodyPr/>
        <a:lstStyle/>
        <a:p>
          <a:endParaRPr lang="ru-RU"/>
        </a:p>
      </dgm:t>
    </dgm:pt>
    <dgm:pt modelId="{CE42084E-DA07-4E3A-A1F6-764B96BE0766}" type="pres">
      <dgm:prSet presAssocID="{4FB6E142-9C87-48A0-9CBF-A2B350B8B3BA}" presName="extraNode" presStyleLbl="node1" presStyleIdx="0" presStyleCnt="6"/>
      <dgm:spPr/>
    </dgm:pt>
    <dgm:pt modelId="{7BED7FAC-8E03-4EE8-B6E5-74E93336B870}" type="pres">
      <dgm:prSet presAssocID="{4FB6E142-9C87-48A0-9CBF-A2B350B8B3BA}" presName="dstNode" presStyleLbl="node1" presStyleIdx="0" presStyleCnt="6"/>
      <dgm:spPr/>
    </dgm:pt>
    <dgm:pt modelId="{0FE7A0D3-BFAD-4C83-A511-22802DAE055C}" type="pres">
      <dgm:prSet presAssocID="{F9CDB440-2150-4C4A-8CC5-AFADAA301ADD}" presName="text_1" presStyleLbl="node1" presStyleIdx="0" presStyleCnt="6" custScaleY="116463">
        <dgm:presLayoutVars>
          <dgm:bulletEnabled val="1"/>
        </dgm:presLayoutVars>
      </dgm:prSet>
      <dgm:spPr/>
      <dgm:t>
        <a:bodyPr/>
        <a:lstStyle/>
        <a:p>
          <a:endParaRPr lang="ru-RU"/>
        </a:p>
      </dgm:t>
    </dgm:pt>
    <dgm:pt modelId="{E317F86B-FAC2-49A6-AD12-E129A9C5BFA9}" type="pres">
      <dgm:prSet presAssocID="{F9CDB440-2150-4C4A-8CC5-AFADAA301ADD}" presName="accent_1" presStyleCnt="0"/>
      <dgm:spPr/>
    </dgm:pt>
    <dgm:pt modelId="{F94F825C-F79D-4440-BD2D-2F83112EB2E6}" type="pres">
      <dgm:prSet presAssocID="{F9CDB440-2150-4C4A-8CC5-AFADAA301ADD}" presName="accentRepeatNode" presStyleLbl="solidFgAcc1" presStyleIdx="0" presStyleCnt="6"/>
      <dgm:spPr/>
    </dgm:pt>
    <dgm:pt modelId="{BFD8AAD5-7A50-4A23-A7DE-AA24192B4440}" type="pres">
      <dgm:prSet presAssocID="{7EA9B674-FE1E-43E5-B151-4DAAC0660A25}" presName="text_2" presStyleLbl="node1" presStyleIdx="1" presStyleCnt="6" custScaleX="100470">
        <dgm:presLayoutVars>
          <dgm:bulletEnabled val="1"/>
        </dgm:presLayoutVars>
      </dgm:prSet>
      <dgm:spPr/>
      <dgm:t>
        <a:bodyPr/>
        <a:lstStyle/>
        <a:p>
          <a:endParaRPr lang="ru-RU"/>
        </a:p>
      </dgm:t>
    </dgm:pt>
    <dgm:pt modelId="{736C0E43-1431-4DD9-809E-A7A5B5CBF39E}" type="pres">
      <dgm:prSet presAssocID="{7EA9B674-FE1E-43E5-B151-4DAAC0660A25}" presName="accent_2" presStyleCnt="0"/>
      <dgm:spPr/>
    </dgm:pt>
    <dgm:pt modelId="{412805FB-D0E3-4863-A4E2-DE36725D21C7}" type="pres">
      <dgm:prSet presAssocID="{7EA9B674-FE1E-43E5-B151-4DAAC0660A25}" presName="accentRepeatNode" presStyleLbl="solidFgAcc1" presStyleIdx="1" presStyleCnt="6"/>
      <dgm:spPr/>
    </dgm:pt>
    <dgm:pt modelId="{27F81B80-8DEB-450C-8BDE-22C072B5F825}" type="pres">
      <dgm:prSet presAssocID="{EF39FB3F-D322-454B-9C04-DF59A6F1A2E3}" presName="text_3" presStyleLbl="node1" presStyleIdx="2" presStyleCnt="6">
        <dgm:presLayoutVars>
          <dgm:bulletEnabled val="1"/>
        </dgm:presLayoutVars>
      </dgm:prSet>
      <dgm:spPr/>
      <dgm:t>
        <a:bodyPr/>
        <a:lstStyle/>
        <a:p>
          <a:endParaRPr lang="ru-RU"/>
        </a:p>
      </dgm:t>
    </dgm:pt>
    <dgm:pt modelId="{14212B85-69C1-4555-9323-EB9E9F4BA25F}" type="pres">
      <dgm:prSet presAssocID="{EF39FB3F-D322-454B-9C04-DF59A6F1A2E3}" presName="accent_3" presStyleCnt="0"/>
      <dgm:spPr/>
    </dgm:pt>
    <dgm:pt modelId="{75B7CEDC-D647-4911-A882-EE8E2D9C13E3}" type="pres">
      <dgm:prSet presAssocID="{EF39FB3F-D322-454B-9C04-DF59A6F1A2E3}" presName="accentRepeatNode" presStyleLbl="solidFgAcc1" presStyleIdx="2" presStyleCnt="6"/>
      <dgm:spPr/>
    </dgm:pt>
    <dgm:pt modelId="{BE3CE307-73A9-4301-9295-6C116CCD137A}" type="pres">
      <dgm:prSet presAssocID="{1AE54A9F-C547-4F3F-A416-A3FDA6092F32}" presName="text_4" presStyleLbl="node1" presStyleIdx="3" presStyleCnt="6">
        <dgm:presLayoutVars>
          <dgm:bulletEnabled val="1"/>
        </dgm:presLayoutVars>
      </dgm:prSet>
      <dgm:spPr/>
      <dgm:t>
        <a:bodyPr/>
        <a:lstStyle/>
        <a:p>
          <a:endParaRPr lang="ru-RU"/>
        </a:p>
      </dgm:t>
    </dgm:pt>
    <dgm:pt modelId="{6C385FC9-8C18-44A6-9958-765932604BD4}" type="pres">
      <dgm:prSet presAssocID="{1AE54A9F-C547-4F3F-A416-A3FDA6092F32}" presName="accent_4" presStyleCnt="0"/>
      <dgm:spPr/>
    </dgm:pt>
    <dgm:pt modelId="{17C30378-8470-4100-A749-D0E8755DD76F}" type="pres">
      <dgm:prSet presAssocID="{1AE54A9F-C547-4F3F-A416-A3FDA6092F32}" presName="accentRepeatNode" presStyleLbl="solidFgAcc1" presStyleIdx="3" presStyleCnt="6"/>
      <dgm:spPr/>
    </dgm:pt>
    <dgm:pt modelId="{32F3050F-BFB0-4694-9489-671F364CD30B}" type="pres">
      <dgm:prSet presAssocID="{E40BDCD5-EF66-4301-8E61-E75FCC375013}" presName="text_5" presStyleLbl="node1" presStyleIdx="4" presStyleCnt="6">
        <dgm:presLayoutVars>
          <dgm:bulletEnabled val="1"/>
        </dgm:presLayoutVars>
      </dgm:prSet>
      <dgm:spPr/>
      <dgm:t>
        <a:bodyPr/>
        <a:lstStyle/>
        <a:p>
          <a:endParaRPr lang="ru-RU"/>
        </a:p>
      </dgm:t>
    </dgm:pt>
    <dgm:pt modelId="{641A1A02-C2C6-4E4C-ADE2-D7FCB038D088}" type="pres">
      <dgm:prSet presAssocID="{E40BDCD5-EF66-4301-8E61-E75FCC375013}" presName="accent_5" presStyleCnt="0"/>
      <dgm:spPr/>
    </dgm:pt>
    <dgm:pt modelId="{E5B1C954-D423-425F-8B95-70ACE9101A9E}" type="pres">
      <dgm:prSet presAssocID="{E40BDCD5-EF66-4301-8E61-E75FCC375013}" presName="accentRepeatNode" presStyleLbl="solidFgAcc1" presStyleIdx="4" presStyleCnt="6"/>
      <dgm:spPr/>
    </dgm:pt>
    <dgm:pt modelId="{B0BADDF0-B15E-442E-A2E8-3E1895B1DEAC}" type="pres">
      <dgm:prSet presAssocID="{A10B0C06-3093-40D7-8E51-40CCD9170BE3}" presName="text_6" presStyleLbl="node1" presStyleIdx="5" presStyleCnt="6" custScaleY="115638">
        <dgm:presLayoutVars>
          <dgm:bulletEnabled val="1"/>
        </dgm:presLayoutVars>
      </dgm:prSet>
      <dgm:spPr/>
      <dgm:t>
        <a:bodyPr/>
        <a:lstStyle/>
        <a:p>
          <a:endParaRPr lang="ru-RU"/>
        </a:p>
      </dgm:t>
    </dgm:pt>
    <dgm:pt modelId="{B8F7D12C-E807-43A6-963F-EC6E85099D04}" type="pres">
      <dgm:prSet presAssocID="{A10B0C06-3093-40D7-8E51-40CCD9170BE3}" presName="accent_6" presStyleCnt="0"/>
      <dgm:spPr/>
    </dgm:pt>
    <dgm:pt modelId="{E245752C-2599-4C33-9C52-979701162BF9}" type="pres">
      <dgm:prSet presAssocID="{A10B0C06-3093-40D7-8E51-40CCD9170BE3}" presName="accentRepeatNode" presStyleLbl="solidFgAcc1" presStyleIdx="5" presStyleCnt="6"/>
      <dgm:spPr/>
    </dgm:pt>
  </dgm:ptLst>
  <dgm:cxnLst>
    <dgm:cxn modelId="{C0A90C46-2B72-4E88-A70E-86EB327E6D99}" srcId="{4FB6E142-9C87-48A0-9CBF-A2B350B8B3BA}" destId="{EF39FB3F-D322-454B-9C04-DF59A6F1A2E3}" srcOrd="2" destOrd="0" parTransId="{9FBBD866-4B90-43D7-AE27-9F6D3D3188EB}" sibTransId="{D41746C4-D126-401E-A11A-1B19ECB38D9B}"/>
    <dgm:cxn modelId="{F957E72F-8D93-424B-A1C0-8E9EB445DF17}" type="presOf" srcId="{EF39FB3F-D322-454B-9C04-DF59A6F1A2E3}" destId="{27F81B80-8DEB-450C-8BDE-22C072B5F825}" srcOrd="0" destOrd="0" presId="urn:microsoft.com/office/officeart/2008/layout/VerticalCurvedList"/>
    <dgm:cxn modelId="{48CA62E3-DE01-4DF1-8453-744FC907C95D}" type="presOf" srcId="{1AE54A9F-C547-4F3F-A416-A3FDA6092F32}" destId="{BE3CE307-73A9-4301-9295-6C116CCD137A}" srcOrd="0" destOrd="0" presId="urn:microsoft.com/office/officeart/2008/layout/VerticalCurvedList"/>
    <dgm:cxn modelId="{DD21EC3A-C39D-43B1-8E2F-5257C5D1BC34}" type="presOf" srcId="{A10B0C06-3093-40D7-8E51-40CCD9170BE3}" destId="{B0BADDF0-B15E-442E-A2E8-3E1895B1DEAC}" srcOrd="0" destOrd="0" presId="urn:microsoft.com/office/officeart/2008/layout/VerticalCurvedList"/>
    <dgm:cxn modelId="{C65173DB-928D-42BC-999C-7BA3D02D9515}" srcId="{4FB6E142-9C87-48A0-9CBF-A2B350B8B3BA}" destId="{A10B0C06-3093-40D7-8E51-40CCD9170BE3}" srcOrd="5" destOrd="0" parTransId="{BE78A889-3A2E-4C6B-A80D-5716B54B0879}" sibTransId="{CAB00546-AD50-42CD-B703-A88CF75576D5}"/>
    <dgm:cxn modelId="{837F23F2-7653-4AEC-83A7-DE2D17CC8E1D}" srcId="{4FB6E142-9C87-48A0-9CBF-A2B350B8B3BA}" destId="{1AE54A9F-C547-4F3F-A416-A3FDA6092F32}" srcOrd="3" destOrd="0" parTransId="{AD2BA000-F858-4F5D-A792-385D1EA9CECB}" sibTransId="{7FBC29D1-945D-4E5B-8E4E-43765812B8B3}"/>
    <dgm:cxn modelId="{AE8591E5-4B25-44C4-BE30-D16009ECE50B}" srcId="{4FB6E142-9C87-48A0-9CBF-A2B350B8B3BA}" destId="{E40BDCD5-EF66-4301-8E61-E75FCC375013}" srcOrd="4" destOrd="0" parTransId="{BA8D16E3-2587-4DBD-AA16-7C1790EB46DE}" sibTransId="{78D166E8-6D64-4622-8B31-F989F5BDE9DC}"/>
    <dgm:cxn modelId="{D0EAD415-62C3-48B9-B20B-DD07F22EF8F0}" type="presOf" srcId="{E40BDCD5-EF66-4301-8E61-E75FCC375013}" destId="{32F3050F-BFB0-4694-9489-671F364CD30B}" srcOrd="0" destOrd="0" presId="urn:microsoft.com/office/officeart/2008/layout/VerticalCurvedList"/>
    <dgm:cxn modelId="{25E9C382-886C-4E7C-9F8A-D72A2D41E747}" type="presOf" srcId="{468B85E0-9B40-437A-A136-95223A789653}" destId="{C98DB87A-F549-448D-B254-084054ABD69B}" srcOrd="0" destOrd="0" presId="urn:microsoft.com/office/officeart/2008/layout/VerticalCurvedList"/>
    <dgm:cxn modelId="{67FEADE7-FDB9-4715-A316-78F16E3DA583}" type="presOf" srcId="{7EA9B674-FE1E-43E5-B151-4DAAC0660A25}" destId="{BFD8AAD5-7A50-4A23-A7DE-AA24192B4440}" srcOrd="0" destOrd="0" presId="urn:microsoft.com/office/officeart/2008/layout/VerticalCurvedList"/>
    <dgm:cxn modelId="{1E5B8281-2C8F-417E-A863-BA7DB543FEE7}" srcId="{4FB6E142-9C87-48A0-9CBF-A2B350B8B3BA}" destId="{7EA9B674-FE1E-43E5-B151-4DAAC0660A25}" srcOrd="1" destOrd="0" parTransId="{8CA05CDC-7A39-430B-B95D-6A0C3FB7BB64}" sibTransId="{6BAE9662-B20D-4932-B2AE-DBD2D2E27365}"/>
    <dgm:cxn modelId="{AA8BDA20-D716-4207-BF5E-0C234898CE35}" type="presOf" srcId="{F9CDB440-2150-4C4A-8CC5-AFADAA301ADD}" destId="{0FE7A0D3-BFAD-4C83-A511-22802DAE055C}" srcOrd="0" destOrd="0" presId="urn:microsoft.com/office/officeart/2008/layout/VerticalCurvedList"/>
    <dgm:cxn modelId="{06B2B8DA-4FFC-4176-A068-066260EB6713}" srcId="{4FB6E142-9C87-48A0-9CBF-A2B350B8B3BA}" destId="{F9CDB440-2150-4C4A-8CC5-AFADAA301ADD}" srcOrd="0" destOrd="0" parTransId="{67BE7C9C-933E-4250-BED0-5ED02F2D5653}" sibTransId="{468B85E0-9B40-437A-A136-95223A789653}"/>
    <dgm:cxn modelId="{726FE541-EFFF-4BC1-8CC7-0668E857F9D0}" type="presOf" srcId="{4FB6E142-9C87-48A0-9CBF-A2B350B8B3BA}" destId="{830A6887-B48F-4349-8EC9-DAA5BEDFE921}" srcOrd="0" destOrd="0" presId="urn:microsoft.com/office/officeart/2008/layout/VerticalCurvedList"/>
    <dgm:cxn modelId="{8B539F0A-6AB4-4FB2-92B0-B733BEFA7470}" type="presParOf" srcId="{830A6887-B48F-4349-8EC9-DAA5BEDFE921}" destId="{E32400E7-9F78-472E-B3E4-ECB41BF80489}" srcOrd="0" destOrd="0" presId="urn:microsoft.com/office/officeart/2008/layout/VerticalCurvedList"/>
    <dgm:cxn modelId="{47D97E3C-AA96-4929-9023-F7AC384256FD}" type="presParOf" srcId="{E32400E7-9F78-472E-B3E4-ECB41BF80489}" destId="{A89226F5-B29B-48BC-A1AD-F17F6E05BD79}" srcOrd="0" destOrd="0" presId="urn:microsoft.com/office/officeart/2008/layout/VerticalCurvedList"/>
    <dgm:cxn modelId="{29AEB0A9-CE90-45BD-B823-E0CCF92C041B}" type="presParOf" srcId="{A89226F5-B29B-48BC-A1AD-F17F6E05BD79}" destId="{E297E496-5127-4C28-9EF8-B542EADDAFF5}" srcOrd="0" destOrd="0" presId="urn:microsoft.com/office/officeart/2008/layout/VerticalCurvedList"/>
    <dgm:cxn modelId="{61A11796-285E-49CF-8904-EF225A485708}" type="presParOf" srcId="{A89226F5-B29B-48BC-A1AD-F17F6E05BD79}" destId="{C98DB87A-F549-448D-B254-084054ABD69B}" srcOrd="1" destOrd="0" presId="urn:microsoft.com/office/officeart/2008/layout/VerticalCurvedList"/>
    <dgm:cxn modelId="{85C0B267-A504-4E13-8667-0B14E9E9C488}" type="presParOf" srcId="{A89226F5-B29B-48BC-A1AD-F17F6E05BD79}" destId="{CE42084E-DA07-4E3A-A1F6-764B96BE0766}" srcOrd="2" destOrd="0" presId="urn:microsoft.com/office/officeart/2008/layout/VerticalCurvedList"/>
    <dgm:cxn modelId="{ECFB3962-DEF4-48A6-B1F7-77556E352FAB}" type="presParOf" srcId="{A89226F5-B29B-48BC-A1AD-F17F6E05BD79}" destId="{7BED7FAC-8E03-4EE8-B6E5-74E93336B870}" srcOrd="3" destOrd="0" presId="urn:microsoft.com/office/officeart/2008/layout/VerticalCurvedList"/>
    <dgm:cxn modelId="{225C3C2D-2455-472E-8909-33C505A86524}" type="presParOf" srcId="{E32400E7-9F78-472E-B3E4-ECB41BF80489}" destId="{0FE7A0D3-BFAD-4C83-A511-22802DAE055C}" srcOrd="1" destOrd="0" presId="urn:microsoft.com/office/officeart/2008/layout/VerticalCurvedList"/>
    <dgm:cxn modelId="{6AA40E5D-7D4F-453F-A86C-8C1E68D544D2}" type="presParOf" srcId="{E32400E7-9F78-472E-B3E4-ECB41BF80489}" destId="{E317F86B-FAC2-49A6-AD12-E129A9C5BFA9}" srcOrd="2" destOrd="0" presId="urn:microsoft.com/office/officeart/2008/layout/VerticalCurvedList"/>
    <dgm:cxn modelId="{30B25132-1BFE-4F3E-9B81-F18BDFBF2C64}" type="presParOf" srcId="{E317F86B-FAC2-49A6-AD12-E129A9C5BFA9}" destId="{F94F825C-F79D-4440-BD2D-2F83112EB2E6}" srcOrd="0" destOrd="0" presId="urn:microsoft.com/office/officeart/2008/layout/VerticalCurvedList"/>
    <dgm:cxn modelId="{00475D80-6047-4AD5-9128-57B024756657}" type="presParOf" srcId="{E32400E7-9F78-472E-B3E4-ECB41BF80489}" destId="{BFD8AAD5-7A50-4A23-A7DE-AA24192B4440}" srcOrd="3" destOrd="0" presId="urn:microsoft.com/office/officeart/2008/layout/VerticalCurvedList"/>
    <dgm:cxn modelId="{0CC24746-84F5-41A2-9699-32DCE915A5EF}" type="presParOf" srcId="{E32400E7-9F78-472E-B3E4-ECB41BF80489}" destId="{736C0E43-1431-4DD9-809E-A7A5B5CBF39E}" srcOrd="4" destOrd="0" presId="urn:microsoft.com/office/officeart/2008/layout/VerticalCurvedList"/>
    <dgm:cxn modelId="{6D8C3F4E-A2F9-4D0F-A3BD-8764E8E0C9EC}" type="presParOf" srcId="{736C0E43-1431-4DD9-809E-A7A5B5CBF39E}" destId="{412805FB-D0E3-4863-A4E2-DE36725D21C7}" srcOrd="0" destOrd="0" presId="urn:microsoft.com/office/officeart/2008/layout/VerticalCurvedList"/>
    <dgm:cxn modelId="{B286C75B-B5AF-4FA7-A109-A3A4BE1F9C26}" type="presParOf" srcId="{E32400E7-9F78-472E-B3E4-ECB41BF80489}" destId="{27F81B80-8DEB-450C-8BDE-22C072B5F825}" srcOrd="5" destOrd="0" presId="urn:microsoft.com/office/officeart/2008/layout/VerticalCurvedList"/>
    <dgm:cxn modelId="{2CC59C26-671C-47BE-8908-116820C3C3EF}" type="presParOf" srcId="{E32400E7-9F78-472E-B3E4-ECB41BF80489}" destId="{14212B85-69C1-4555-9323-EB9E9F4BA25F}" srcOrd="6" destOrd="0" presId="urn:microsoft.com/office/officeart/2008/layout/VerticalCurvedList"/>
    <dgm:cxn modelId="{695FC962-FA7C-45BC-8D92-D66C7ED8F953}" type="presParOf" srcId="{14212B85-69C1-4555-9323-EB9E9F4BA25F}" destId="{75B7CEDC-D647-4911-A882-EE8E2D9C13E3}" srcOrd="0" destOrd="0" presId="urn:microsoft.com/office/officeart/2008/layout/VerticalCurvedList"/>
    <dgm:cxn modelId="{F172C9C9-5592-44ED-B545-EC14BF56200C}" type="presParOf" srcId="{E32400E7-9F78-472E-B3E4-ECB41BF80489}" destId="{BE3CE307-73A9-4301-9295-6C116CCD137A}" srcOrd="7" destOrd="0" presId="urn:microsoft.com/office/officeart/2008/layout/VerticalCurvedList"/>
    <dgm:cxn modelId="{2AD930B3-ED44-463C-85DB-2E98B2D00ADB}" type="presParOf" srcId="{E32400E7-9F78-472E-B3E4-ECB41BF80489}" destId="{6C385FC9-8C18-44A6-9958-765932604BD4}" srcOrd="8" destOrd="0" presId="urn:microsoft.com/office/officeart/2008/layout/VerticalCurvedList"/>
    <dgm:cxn modelId="{89FD482E-44BB-43D4-9FD8-CFB9BED31EEC}" type="presParOf" srcId="{6C385FC9-8C18-44A6-9958-765932604BD4}" destId="{17C30378-8470-4100-A749-D0E8755DD76F}" srcOrd="0" destOrd="0" presId="urn:microsoft.com/office/officeart/2008/layout/VerticalCurvedList"/>
    <dgm:cxn modelId="{340ACBDB-DC40-42D8-A92A-9282CDA6AF75}" type="presParOf" srcId="{E32400E7-9F78-472E-B3E4-ECB41BF80489}" destId="{32F3050F-BFB0-4694-9489-671F364CD30B}" srcOrd="9" destOrd="0" presId="urn:microsoft.com/office/officeart/2008/layout/VerticalCurvedList"/>
    <dgm:cxn modelId="{B35670A4-D04B-4B39-92E2-4BF5A60819B5}" type="presParOf" srcId="{E32400E7-9F78-472E-B3E4-ECB41BF80489}" destId="{641A1A02-C2C6-4E4C-ADE2-D7FCB038D088}" srcOrd="10" destOrd="0" presId="urn:microsoft.com/office/officeart/2008/layout/VerticalCurvedList"/>
    <dgm:cxn modelId="{DAF1A97C-624B-4E7B-BF62-F667821F168E}" type="presParOf" srcId="{641A1A02-C2C6-4E4C-ADE2-D7FCB038D088}" destId="{E5B1C954-D423-425F-8B95-70ACE9101A9E}" srcOrd="0" destOrd="0" presId="urn:microsoft.com/office/officeart/2008/layout/VerticalCurvedList"/>
    <dgm:cxn modelId="{25390BB7-4307-43BC-9514-52E08685A46F}" type="presParOf" srcId="{E32400E7-9F78-472E-B3E4-ECB41BF80489}" destId="{B0BADDF0-B15E-442E-A2E8-3E1895B1DEAC}" srcOrd="11" destOrd="0" presId="urn:microsoft.com/office/officeart/2008/layout/VerticalCurvedList"/>
    <dgm:cxn modelId="{610DC076-0D3E-47EA-9439-14E17B9F973C}" type="presParOf" srcId="{E32400E7-9F78-472E-B3E4-ECB41BF80489}" destId="{B8F7D12C-E807-43A6-963F-EC6E85099D04}" srcOrd="12" destOrd="0" presId="urn:microsoft.com/office/officeart/2008/layout/VerticalCurvedList"/>
    <dgm:cxn modelId="{6B357231-5910-4BCD-95A9-9F87479630DC}" type="presParOf" srcId="{B8F7D12C-E807-43A6-963F-EC6E85099D04}" destId="{E245752C-2599-4C33-9C52-979701162BF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91DA0D-1FF6-4353-BA46-5FBCD9A0AB9F}" type="doc">
      <dgm:prSet loTypeId="urn:microsoft.com/office/officeart/2005/8/layout/vList3" loCatId="list" qsTypeId="urn:microsoft.com/office/officeart/2005/8/quickstyle/3d3" qsCatId="3D" csTypeId="urn:microsoft.com/office/officeart/2005/8/colors/accent0_3" csCatId="mainScheme" phldr="1"/>
      <dgm:spPr/>
    </dgm:pt>
    <dgm:pt modelId="{A29AD0D1-7D8A-4D90-8B55-B05DE272F70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1800" dirty="0">
              <a:latin typeface="Calibri" panose="020F0502020204030204" pitchFamily="34" charset="0"/>
              <a:cs typeface="Calibri" panose="020F0502020204030204" pitchFamily="34" charset="0"/>
            </a:rPr>
            <a:t>Комунальне підприємство, що виступає засновником (членом) сільськогосподарського кооперативу, зобов’язано бути виробником сільськогосподарської продукції</a:t>
          </a:r>
          <a:endParaRPr lang="ru-RU" sz="1800" dirty="0">
            <a:latin typeface="Calibri" panose="020F0502020204030204" pitchFamily="34" charset="0"/>
            <a:cs typeface="Calibri" panose="020F0502020204030204" pitchFamily="34" charset="0"/>
          </a:endParaRPr>
        </a:p>
      </dgm:t>
    </dgm:pt>
    <dgm:pt modelId="{067ECFE4-FFC3-49D6-921A-AAF7229127C2}" type="parTrans" cxnId="{6AB45122-094A-4CB4-95B9-E112E2B235BD}">
      <dgm:prSet/>
      <dgm:spPr/>
      <dgm:t>
        <a:bodyPr/>
        <a:lstStyle/>
        <a:p>
          <a:endParaRPr lang="ru-RU"/>
        </a:p>
      </dgm:t>
    </dgm:pt>
    <dgm:pt modelId="{74EE18A8-083C-4C67-A1F3-0E3B6C1E3A95}" type="sibTrans" cxnId="{6AB45122-094A-4CB4-95B9-E112E2B235BD}">
      <dgm:prSet/>
      <dgm:spPr/>
      <dgm:t>
        <a:bodyPr/>
        <a:lstStyle/>
        <a:p>
          <a:endParaRPr lang="ru-RU"/>
        </a:p>
      </dgm:t>
    </dgm:pt>
    <dgm:pt modelId="{A74CEDD0-1F80-42FB-846E-9139EB088C53}">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1800" dirty="0">
              <a:latin typeface="Calibri" panose="020F0502020204030204" pitchFamily="34" charset="0"/>
              <a:cs typeface="Calibri" panose="020F0502020204030204" pitchFamily="34" charset="0"/>
            </a:rPr>
            <a:t>У разі банкрутства кооператива є ризик втрати майнового внеску члена кооперативу в результаті виплати боргів кредиторам за рахунок майна кооперативу</a:t>
          </a:r>
          <a:endParaRPr lang="ru-RU" sz="1800" dirty="0">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u-RU" sz="1600" dirty="0"/>
        </a:p>
      </dgm:t>
    </dgm:pt>
    <dgm:pt modelId="{D8D4CDBA-0FAA-4B3C-9BB0-5E14BC9DD132}" type="parTrans" cxnId="{88061068-B914-43D6-86C8-94F409EE1CEE}">
      <dgm:prSet/>
      <dgm:spPr/>
      <dgm:t>
        <a:bodyPr/>
        <a:lstStyle/>
        <a:p>
          <a:endParaRPr lang="ru-RU"/>
        </a:p>
      </dgm:t>
    </dgm:pt>
    <dgm:pt modelId="{E2A0B853-6273-4D8E-8A0D-45DCE84DB152}" type="sibTrans" cxnId="{88061068-B914-43D6-86C8-94F409EE1CEE}">
      <dgm:prSet/>
      <dgm:spPr/>
      <dgm:t>
        <a:bodyPr/>
        <a:lstStyle/>
        <a:p>
          <a:endParaRPr lang="ru-RU"/>
        </a:p>
      </dgm:t>
    </dgm:pt>
    <dgm:pt modelId="{22D6635C-837B-4496-BB46-99D907761805}">
      <dgm:prSet phldrT="[Text]" custT="1"/>
      <dgm:spPr/>
      <dgm:t>
        <a:bodyPr/>
        <a:lstStyle/>
        <a:p>
          <a:pPr marL="0" lvl="0" defTabSz="2889250">
            <a:lnSpc>
              <a:spcPct val="90000"/>
            </a:lnSpc>
            <a:spcBef>
              <a:spcPct val="0"/>
            </a:spcBef>
            <a:spcAft>
              <a:spcPct val="35000"/>
            </a:spcAft>
            <a:buNone/>
          </a:pPr>
          <a:r>
            <a:rPr lang="uk-UA" sz="1800" dirty="0">
              <a:latin typeface="Calibri" panose="020F0502020204030204" pitchFamily="34" charset="0"/>
              <a:cs typeface="Calibri" panose="020F0502020204030204" pitchFamily="34" charset="0"/>
            </a:rPr>
            <a:t>Алгоритм передачі майнових прав у якості вкладу (внеску) до кооперативу законодавством не врегульований</a:t>
          </a:r>
          <a:endParaRPr lang="ru-RU" sz="1800" dirty="0">
            <a:latin typeface="Calibri" panose="020F0502020204030204" pitchFamily="34" charset="0"/>
            <a:cs typeface="Calibri" panose="020F0502020204030204" pitchFamily="34" charset="0"/>
          </a:endParaRPr>
        </a:p>
      </dgm:t>
    </dgm:pt>
    <dgm:pt modelId="{FD2370DA-281D-4254-96FD-4C6EFE0DE60A}" type="parTrans" cxnId="{10FA663A-A43B-4D91-BB96-A1A7C3DE4A02}">
      <dgm:prSet/>
      <dgm:spPr/>
      <dgm:t>
        <a:bodyPr/>
        <a:lstStyle/>
        <a:p>
          <a:endParaRPr lang="ru-RU"/>
        </a:p>
      </dgm:t>
    </dgm:pt>
    <dgm:pt modelId="{D08B34CC-75BC-4A87-88A3-5AB4BF0CCC6E}" type="sibTrans" cxnId="{10FA663A-A43B-4D91-BB96-A1A7C3DE4A02}">
      <dgm:prSet/>
      <dgm:spPr/>
      <dgm:t>
        <a:bodyPr/>
        <a:lstStyle/>
        <a:p>
          <a:endParaRPr lang="ru-RU"/>
        </a:p>
      </dgm:t>
    </dgm:pt>
    <dgm:pt modelId="{98CFB934-64A3-47C7-94FF-C6D1462F2525}" type="pres">
      <dgm:prSet presAssocID="{6291DA0D-1FF6-4353-BA46-5FBCD9A0AB9F}" presName="linearFlow" presStyleCnt="0">
        <dgm:presLayoutVars>
          <dgm:dir/>
          <dgm:resizeHandles val="exact"/>
        </dgm:presLayoutVars>
      </dgm:prSet>
      <dgm:spPr/>
    </dgm:pt>
    <dgm:pt modelId="{4506137A-E2A9-4A2C-87E6-3F7E19321972}" type="pres">
      <dgm:prSet presAssocID="{A29AD0D1-7D8A-4D90-8B55-B05DE272F702}" presName="composite" presStyleCnt="0"/>
      <dgm:spPr/>
    </dgm:pt>
    <dgm:pt modelId="{CAAD6942-5E64-4C1A-A02E-9BEEC4B03D38}" type="pres">
      <dgm:prSet presAssocID="{A29AD0D1-7D8A-4D90-8B55-B05DE272F702}" presName="imgShp" presStyleLbl="fgImgPlace1" presStyleIdx="0" presStyleCnt="3"/>
      <dgm:spPr>
        <a:blipFill rotWithShape="1">
          <a:blip xmlns:r="http://schemas.openxmlformats.org/officeDocument/2006/relationships" r:embed="rId1"/>
          <a:srcRect/>
          <a:stretch>
            <a:fillRect l="-3000" r="-3000"/>
          </a:stretch>
        </a:blipFill>
      </dgm:spPr>
    </dgm:pt>
    <dgm:pt modelId="{37738A66-22DD-4372-B329-ADAE2C65697D}" type="pres">
      <dgm:prSet presAssocID="{A29AD0D1-7D8A-4D90-8B55-B05DE272F702}" presName="txShp" presStyleLbl="node1" presStyleIdx="0" presStyleCnt="3" custLinFactNeighborX="-118" custLinFactNeighborY="11602">
        <dgm:presLayoutVars>
          <dgm:bulletEnabled val="1"/>
        </dgm:presLayoutVars>
      </dgm:prSet>
      <dgm:spPr/>
      <dgm:t>
        <a:bodyPr/>
        <a:lstStyle/>
        <a:p>
          <a:endParaRPr lang="ru-RU"/>
        </a:p>
      </dgm:t>
    </dgm:pt>
    <dgm:pt modelId="{D777A982-6F3C-406C-A3B1-F90EAE3A539F}" type="pres">
      <dgm:prSet presAssocID="{74EE18A8-083C-4C67-A1F3-0E3B6C1E3A95}" presName="spacing" presStyleCnt="0"/>
      <dgm:spPr/>
    </dgm:pt>
    <dgm:pt modelId="{877FE700-E4E4-44DA-B914-A928E62C4521}" type="pres">
      <dgm:prSet presAssocID="{A74CEDD0-1F80-42FB-846E-9139EB088C53}" presName="composite" presStyleCnt="0"/>
      <dgm:spPr/>
    </dgm:pt>
    <dgm:pt modelId="{24ECB116-10C4-4D58-97DC-6062AC44C439}" type="pres">
      <dgm:prSet presAssocID="{A74CEDD0-1F80-42FB-846E-9139EB088C53}" presName="imgShp" presStyleLbl="fgImgPlace1" presStyleIdx="1" presStyleCnt="3"/>
      <dgm:spPr>
        <a:blipFill rotWithShape="1">
          <a:blip xmlns:r="http://schemas.openxmlformats.org/officeDocument/2006/relationships" r:embed="rId1"/>
          <a:srcRect/>
          <a:stretch>
            <a:fillRect l="-3000" r="-3000"/>
          </a:stretch>
        </a:blipFill>
      </dgm:spPr>
    </dgm:pt>
    <dgm:pt modelId="{25060498-FDD9-43FE-9DC2-7C90F89C62D8}" type="pres">
      <dgm:prSet presAssocID="{A74CEDD0-1F80-42FB-846E-9139EB088C53}" presName="txShp" presStyleLbl="node1" presStyleIdx="1" presStyleCnt="3">
        <dgm:presLayoutVars>
          <dgm:bulletEnabled val="1"/>
        </dgm:presLayoutVars>
      </dgm:prSet>
      <dgm:spPr/>
      <dgm:t>
        <a:bodyPr/>
        <a:lstStyle/>
        <a:p>
          <a:endParaRPr lang="ru-RU"/>
        </a:p>
      </dgm:t>
    </dgm:pt>
    <dgm:pt modelId="{708196B9-5B72-4347-B6B6-4F5F9B2FC52A}" type="pres">
      <dgm:prSet presAssocID="{E2A0B853-6273-4D8E-8A0D-45DCE84DB152}" presName="spacing" presStyleCnt="0"/>
      <dgm:spPr/>
    </dgm:pt>
    <dgm:pt modelId="{6794F58B-4857-4A87-8782-B195FB429C26}" type="pres">
      <dgm:prSet presAssocID="{22D6635C-837B-4496-BB46-99D907761805}" presName="composite" presStyleCnt="0"/>
      <dgm:spPr/>
    </dgm:pt>
    <dgm:pt modelId="{3CC3B626-BA0B-41CA-B8FB-4CB1E761B0D7}" type="pres">
      <dgm:prSet presAssocID="{22D6635C-837B-4496-BB46-99D907761805}" presName="imgShp" presStyleLbl="fgImgPlace1" presStyleIdx="2" presStyleCnt="3" custLinFactNeighborX="1934" custLinFactNeighborY="-13536"/>
      <dgm:spPr>
        <a:blipFill rotWithShape="1">
          <a:blip xmlns:r="http://schemas.openxmlformats.org/officeDocument/2006/relationships" r:embed="rId1"/>
          <a:srcRect/>
          <a:stretch>
            <a:fillRect l="-3000" r="-3000"/>
          </a:stretch>
        </a:blipFill>
      </dgm:spPr>
    </dgm:pt>
    <dgm:pt modelId="{1E354E57-98C3-40D1-8D52-9AF06910529A}" type="pres">
      <dgm:prSet presAssocID="{22D6635C-837B-4496-BB46-99D907761805}" presName="txShp" presStyleLbl="node1" presStyleIdx="2" presStyleCnt="3" custLinFactNeighborX="825" custLinFactNeighborY="-14181">
        <dgm:presLayoutVars>
          <dgm:bulletEnabled val="1"/>
        </dgm:presLayoutVars>
      </dgm:prSet>
      <dgm:spPr/>
      <dgm:t>
        <a:bodyPr/>
        <a:lstStyle/>
        <a:p>
          <a:endParaRPr lang="ru-RU"/>
        </a:p>
      </dgm:t>
    </dgm:pt>
  </dgm:ptLst>
  <dgm:cxnLst>
    <dgm:cxn modelId="{16E206D2-13AF-4110-87CF-8C83959BED3A}" type="presOf" srcId="{22D6635C-837B-4496-BB46-99D907761805}" destId="{1E354E57-98C3-40D1-8D52-9AF06910529A}" srcOrd="0" destOrd="0" presId="urn:microsoft.com/office/officeart/2005/8/layout/vList3"/>
    <dgm:cxn modelId="{6AB45122-094A-4CB4-95B9-E112E2B235BD}" srcId="{6291DA0D-1FF6-4353-BA46-5FBCD9A0AB9F}" destId="{A29AD0D1-7D8A-4D90-8B55-B05DE272F702}" srcOrd="0" destOrd="0" parTransId="{067ECFE4-FFC3-49D6-921A-AAF7229127C2}" sibTransId="{74EE18A8-083C-4C67-A1F3-0E3B6C1E3A95}"/>
    <dgm:cxn modelId="{37064580-9AB3-4440-A3B7-27DBB69768CA}" type="presOf" srcId="{A74CEDD0-1F80-42FB-846E-9139EB088C53}" destId="{25060498-FDD9-43FE-9DC2-7C90F89C62D8}" srcOrd="0" destOrd="0" presId="urn:microsoft.com/office/officeart/2005/8/layout/vList3"/>
    <dgm:cxn modelId="{2DED52F5-922F-425F-B417-849BDCB76162}" type="presOf" srcId="{6291DA0D-1FF6-4353-BA46-5FBCD9A0AB9F}" destId="{98CFB934-64A3-47C7-94FF-C6D1462F2525}" srcOrd="0" destOrd="0" presId="urn:microsoft.com/office/officeart/2005/8/layout/vList3"/>
    <dgm:cxn modelId="{88061068-B914-43D6-86C8-94F409EE1CEE}" srcId="{6291DA0D-1FF6-4353-BA46-5FBCD9A0AB9F}" destId="{A74CEDD0-1F80-42FB-846E-9139EB088C53}" srcOrd="1" destOrd="0" parTransId="{D8D4CDBA-0FAA-4B3C-9BB0-5E14BC9DD132}" sibTransId="{E2A0B853-6273-4D8E-8A0D-45DCE84DB152}"/>
    <dgm:cxn modelId="{901D959A-3CC0-4788-B000-F97CD642A07D}" type="presOf" srcId="{A29AD0D1-7D8A-4D90-8B55-B05DE272F702}" destId="{37738A66-22DD-4372-B329-ADAE2C65697D}" srcOrd="0" destOrd="0" presId="urn:microsoft.com/office/officeart/2005/8/layout/vList3"/>
    <dgm:cxn modelId="{10FA663A-A43B-4D91-BB96-A1A7C3DE4A02}" srcId="{6291DA0D-1FF6-4353-BA46-5FBCD9A0AB9F}" destId="{22D6635C-837B-4496-BB46-99D907761805}" srcOrd="2" destOrd="0" parTransId="{FD2370DA-281D-4254-96FD-4C6EFE0DE60A}" sibTransId="{D08B34CC-75BC-4A87-88A3-5AB4BF0CCC6E}"/>
    <dgm:cxn modelId="{5EB1D01D-6DDD-4F03-BFC0-24E704CAE609}" type="presParOf" srcId="{98CFB934-64A3-47C7-94FF-C6D1462F2525}" destId="{4506137A-E2A9-4A2C-87E6-3F7E19321972}" srcOrd="0" destOrd="0" presId="urn:microsoft.com/office/officeart/2005/8/layout/vList3"/>
    <dgm:cxn modelId="{60EB84B7-DC2B-47F0-AD29-938616039655}" type="presParOf" srcId="{4506137A-E2A9-4A2C-87E6-3F7E19321972}" destId="{CAAD6942-5E64-4C1A-A02E-9BEEC4B03D38}" srcOrd="0" destOrd="0" presId="urn:microsoft.com/office/officeart/2005/8/layout/vList3"/>
    <dgm:cxn modelId="{DAC3A362-6947-4C4E-B6CD-21462C0A6282}" type="presParOf" srcId="{4506137A-E2A9-4A2C-87E6-3F7E19321972}" destId="{37738A66-22DD-4372-B329-ADAE2C65697D}" srcOrd="1" destOrd="0" presId="urn:microsoft.com/office/officeart/2005/8/layout/vList3"/>
    <dgm:cxn modelId="{D04D58E3-13B4-482B-9030-BCDEB1D9EAF5}" type="presParOf" srcId="{98CFB934-64A3-47C7-94FF-C6D1462F2525}" destId="{D777A982-6F3C-406C-A3B1-F90EAE3A539F}" srcOrd="1" destOrd="0" presId="urn:microsoft.com/office/officeart/2005/8/layout/vList3"/>
    <dgm:cxn modelId="{0D21043E-B9DE-46E0-9959-F0C5DBB191B8}" type="presParOf" srcId="{98CFB934-64A3-47C7-94FF-C6D1462F2525}" destId="{877FE700-E4E4-44DA-B914-A928E62C4521}" srcOrd="2" destOrd="0" presId="urn:microsoft.com/office/officeart/2005/8/layout/vList3"/>
    <dgm:cxn modelId="{54921CF5-F32D-417A-AC7C-39099EDC6D20}" type="presParOf" srcId="{877FE700-E4E4-44DA-B914-A928E62C4521}" destId="{24ECB116-10C4-4D58-97DC-6062AC44C439}" srcOrd="0" destOrd="0" presId="urn:microsoft.com/office/officeart/2005/8/layout/vList3"/>
    <dgm:cxn modelId="{B2D22362-397E-4012-97FC-AB68805448E5}" type="presParOf" srcId="{877FE700-E4E4-44DA-B914-A928E62C4521}" destId="{25060498-FDD9-43FE-9DC2-7C90F89C62D8}" srcOrd="1" destOrd="0" presId="urn:microsoft.com/office/officeart/2005/8/layout/vList3"/>
    <dgm:cxn modelId="{A8C15D18-4234-494C-A2DF-1577D4CACC85}" type="presParOf" srcId="{98CFB934-64A3-47C7-94FF-C6D1462F2525}" destId="{708196B9-5B72-4347-B6B6-4F5F9B2FC52A}" srcOrd="3" destOrd="0" presId="urn:microsoft.com/office/officeart/2005/8/layout/vList3"/>
    <dgm:cxn modelId="{7D5C2CC4-11E1-429A-8E3C-CBDF6D9F3EB5}" type="presParOf" srcId="{98CFB934-64A3-47C7-94FF-C6D1462F2525}" destId="{6794F58B-4857-4A87-8782-B195FB429C26}" srcOrd="4" destOrd="0" presId="urn:microsoft.com/office/officeart/2005/8/layout/vList3"/>
    <dgm:cxn modelId="{8A432740-11FF-4744-A5B0-33726C2ED458}" type="presParOf" srcId="{6794F58B-4857-4A87-8782-B195FB429C26}" destId="{3CC3B626-BA0B-41CA-B8FB-4CB1E761B0D7}" srcOrd="0" destOrd="0" presId="urn:microsoft.com/office/officeart/2005/8/layout/vList3"/>
    <dgm:cxn modelId="{521BCA4E-9E93-4194-A44F-5B0EE7CECE06}" type="presParOf" srcId="{6794F58B-4857-4A87-8782-B195FB429C26}" destId="{1E354E57-98C3-40D1-8D52-9AF0691052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3CDE2F-FC93-4742-B6AE-167EB8BB3B6A}"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ru-RU"/>
        </a:p>
      </dgm:t>
    </dgm:pt>
    <dgm:pt modelId="{17014244-E1C0-4B6E-AC9B-DBE5DBFEB09D}">
      <dgm:prSet custT="1"/>
      <dgm:spPr/>
      <dgm:t>
        <a:bodyPr/>
        <a:lstStyle/>
        <a:p>
          <a:pPr algn="ctr"/>
          <a:r>
            <a:rPr lang="uk-UA" sz="1800" dirty="0">
              <a:latin typeface="Calibri" panose="020F0502020204030204" pitchFamily="34" charset="0"/>
              <a:cs typeface="Calibri" panose="020F0502020204030204" pitchFamily="34" charset="0"/>
            </a:rPr>
            <a:t>При внесенні асоційованим членом комунального майна до кооперативу можна отримувати дивіденди та виплати на цей майновий пай (вклад)</a:t>
          </a:r>
          <a:endParaRPr lang="ru-RU" sz="1800" dirty="0">
            <a:latin typeface="Calibri" panose="020F0502020204030204" pitchFamily="34" charset="0"/>
            <a:cs typeface="Calibri" panose="020F0502020204030204" pitchFamily="34" charset="0"/>
          </a:endParaRPr>
        </a:p>
      </dgm:t>
    </dgm:pt>
    <dgm:pt modelId="{EDFC0B1D-1532-4AD1-B934-C3F888381E83}" type="parTrans" cxnId="{9DB5CC73-38BA-4305-8EBB-32127D4168E4}">
      <dgm:prSet/>
      <dgm:spPr/>
      <dgm:t>
        <a:bodyPr/>
        <a:lstStyle/>
        <a:p>
          <a:endParaRPr lang="ru-RU"/>
        </a:p>
      </dgm:t>
    </dgm:pt>
    <dgm:pt modelId="{CD21837B-5603-4C0B-AFE1-22199DA0C577}" type="sibTrans" cxnId="{9DB5CC73-38BA-4305-8EBB-32127D4168E4}">
      <dgm:prSet/>
      <dgm:spPr/>
      <dgm:t>
        <a:bodyPr/>
        <a:lstStyle/>
        <a:p>
          <a:endParaRPr lang="ru-RU"/>
        </a:p>
      </dgm:t>
    </dgm:pt>
    <dgm:pt modelId="{E02547A5-1CB7-47D7-A509-8D14400C107D}">
      <dgm:prSet/>
      <dgm:spPr/>
      <dgm:t>
        <a:bodyPr/>
        <a:lstStyle/>
        <a:p>
          <a:pPr algn="ctr"/>
          <a:r>
            <a:rPr lang="uk-UA" dirty="0">
              <a:latin typeface="Calibri" panose="020F0502020204030204" pitchFamily="34" charset="0"/>
              <a:cs typeface="Calibri" panose="020F0502020204030204" pitchFamily="34" charset="0"/>
            </a:rPr>
            <a:t>У разі вступу до сільськогосподарського кооперативу в якості асоційованого члена не потрібно бути виробником сільськогосподарської продукції</a:t>
          </a:r>
          <a:r>
            <a:rPr lang="uk-UA" dirty="0"/>
            <a:t>.</a:t>
          </a:r>
          <a:endParaRPr lang="ru-RU" dirty="0"/>
        </a:p>
      </dgm:t>
    </dgm:pt>
    <dgm:pt modelId="{F7D4BF68-FFCC-475F-AF52-622C2B044F13}" type="parTrans" cxnId="{B678087F-1C83-467B-90BC-1287D2FA814B}">
      <dgm:prSet/>
      <dgm:spPr/>
      <dgm:t>
        <a:bodyPr/>
        <a:lstStyle/>
        <a:p>
          <a:endParaRPr lang="ru-RU"/>
        </a:p>
      </dgm:t>
    </dgm:pt>
    <dgm:pt modelId="{2538619C-C8A2-48D2-A57D-B4BC458620D2}" type="sibTrans" cxnId="{B678087F-1C83-467B-90BC-1287D2FA814B}">
      <dgm:prSet/>
      <dgm:spPr/>
      <dgm:t>
        <a:bodyPr/>
        <a:lstStyle/>
        <a:p>
          <a:endParaRPr lang="ru-RU"/>
        </a:p>
      </dgm:t>
    </dgm:pt>
    <dgm:pt modelId="{808332AE-A831-43F1-97E6-797C27C8F93B}">
      <dgm:prSet custT="1"/>
      <dgm:spPr/>
      <dgm:t>
        <a:bodyPr/>
        <a:lstStyle/>
        <a:p>
          <a:pPr algn="ctr"/>
          <a:r>
            <a:rPr lang="uk-UA" sz="1800" dirty="0">
              <a:latin typeface="Calibri" panose="020F0502020204030204" pitchFamily="34" charset="0"/>
              <a:cs typeface="Calibri" panose="020F0502020204030204" pitchFamily="34" charset="0"/>
            </a:rPr>
            <a:t>Для асоційованого члена кооператива не є обов'язковою трудова участь у діяльності кооперативу</a:t>
          </a:r>
          <a:endParaRPr lang="ru-RU" sz="1800" dirty="0">
            <a:latin typeface="Calibri" panose="020F0502020204030204" pitchFamily="34" charset="0"/>
            <a:cs typeface="Calibri" panose="020F0502020204030204" pitchFamily="34" charset="0"/>
          </a:endParaRPr>
        </a:p>
      </dgm:t>
    </dgm:pt>
    <dgm:pt modelId="{B5CBC9E1-9F64-40E9-AAE6-D9EB4C2DBB1B}" type="parTrans" cxnId="{78DF6E85-0C8C-4221-B354-9DBD2F53E076}">
      <dgm:prSet/>
      <dgm:spPr/>
      <dgm:t>
        <a:bodyPr/>
        <a:lstStyle/>
        <a:p>
          <a:endParaRPr lang="ru-RU"/>
        </a:p>
      </dgm:t>
    </dgm:pt>
    <dgm:pt modelId="{F92B1103-2299-4DD4-94D4-1B9D8103D4B9}" type="sibTrans" cxnId="{78DF6E85-0C8C-4221-B354-9DBD2F53E076}">
      <dgm:prSet/>
      <dgm:spPr/>
      <dgm:t>
        <a:bodyPr/>
        <a:lstStyle/>
        <a:p>
          <a:endParaRPr lang="ru-RU"/>
        </a:p>
      </dgm:t>
    </dgm:pt>
    <dgm:pt modelId="{5C6F8FA5-BBBD-47FD-B254-4D7EBABED8DC}">
      <dgm:prSet/>
      <dgm:spPr/>
      <dgm:t>
        <a:bodyPr/>
        <a:lstStyle/>
        <a:p>
          <a:pPr algn="ctr"/>
          <a:r>
            <a:rPr lang="uk-UA" dirty="0">
              <a:latin typeface="Calibri" panose="020F0502020204030204" pitchFamily="34" charset="0"/>
              <a:cs typeface="Calibri" panose="020F0502020204030204" pitchFamily="34" charset="0"/>
            </a:rPr>
            <a:t>Асоційований член може в будь-який час вийти зі складу членів кооперативу і забрати свій майновий внесок</a:t>
          </a:r>
          <a:endParaRPr lang="ru-RU" dirty="0">
            <a:latin typeface="Calibri" panose="020F0502020204030204" pitchFamily="34" charset="0"/>
            <a:cs typeface="Calibri" panose="020F0502020204030204" pitchFamily="34" charset="0"/>
          </a:endParaRPr>
        </a:p>
      </dgm:t>
    </dgm:pt>
    <dgm:pt modelId="{272E7421-7CC3-4410-A535-163F8A3057D7}" type="parTrans" cxnId="{CE65C6EC-012E-42D8-8176-709F0C13C776}">
      <dgm:prSet/>
      <dgm:spPr/>
      <dgm:t>
        <a:bodyPr/>
        <a:lstStyle/>
        <a:p>
          <a:endParaRPr lang="ru-RU"/>
        </a:p>
      </dgm:t>
    </dgm:pt>
    <dgm:pt modelId="{DFDCA355-1A99-4791-BF5F-2E4A46086756}" type="sibTrans" cxnId="{CE65C6EC-012E-42D8-8176-709F0C13C776}">
      <dgm:prSet/>
      <dgm:spPr/>
      <dgm:t>
        <a:bodyPr/>
        <a:lstStyle/>
        <a:p>
          <a:endParaRPr lang="ru-RU"/>
        </a:p>
      </dgm:t>
    </dgm:pt>
    <dgm:pt modelId="{B1CD4DAF-CD3E-4822-8253-C2CFE7BDACDB}">
      <dgm:prSet/>
      <dgm:spPr/>
      <dgm:t>
        <a:bodyPr/>
        <a:lstStyle/>
        <a:p>
          <a:pPr algn="ctr"/>
          <a:r>
            <a:rPr lang="uk-UA" dirty="0">
              <a:latin typeface="Calibri" panose="020F0502020204030204" pitchFamily="34" charset="0"/>
              <a:cs typeface="Calibri" panose="020F0502020204030204" pitchFamily="34" charset="0"/>
            </a:rPr>
            <a:t>У разі ліквідації сільськогосподарського кооперативу асоційований член кооперативу має право на першочергове повернення паю (майнового внеску)</a:t>
          </a:r>
          <a:endParaRPr lang="ru-RU" dirty="0">
            <a:latin typeface="Calibri" panose="020F0502020204030204" pitchFamily="34" charset="0"/>
            <a:cs typeface="Calibri" panose="020F0502020204030204" pitchFamily="34" charset="0"/>
          </a:endParaRPr>
        </a:p>
      </dgm:t>
    </dgm:pt>
    <dgm:pt modelId="{7057F417-BB45-4ABC-812C-EDA06F0125BC}" type="parTrans" cxnId="{E03535E2-733B-4BE7-B82A-E4EE59B78983}">
      <dgm:prSet/>
      <dgm:spPr/>
      <dgm:t>
        <a:bodyPr/>
        <a:lstStyle/>
        <a:p>
          <a:endParaRPr lang="ru-RU"/>
        </a:p>
      </dgm:t>
    </dgm:pt>
    <dgm:pt modelId="{FC719C69-7316-401E-865B-4B2F074835A8}" type="sibTrans" cxnId="{E03535E2-733B-4BE7-B82A-E4EE59B78983}">
      <dgm:prSet/>
      <dgm:spPr/>
      <dgm:t>
        <a:bodyPr/>
        <a:lstStyle/>
        <a:p>
          <a:endParaRPr lang="ru-RU"/>
        </a:p>
      </dgm:t>
    </dgm:pt>
    <dgm:pt modelId="{F80CC9E1-14F5-4141-BCE0-3135123FCB42}" type="pres">
      <dgm:prSet presAssocID="{BF3CDE2F-FC93-4742-B6AE-167EB8BB3B6A}" presName="Name0" presStyleCnt="0">
        <dgm:presLayoutVars>
          <dgm:chMax val="7"/>
          <dgm:chPref val="7"/>
          <dgm:dir/>
        </dgm:presLayoutVars>
      </dgm:prSet>
      <dgm:spPr/>
      <dgm:t>
        <a:bodyPr/>
        <a:lstStyle/>
        <a:p>
          <a:endParaRPr lang="ru-RU"/>
        </a:p>
      </dgm:t>
    </dgm:pt>
    <dgm:pt modelId="{932EB58C-7018-4B20-901A-F78CE606F1BE}" type="pres">
      <dgm:prSet presAssocID="{BF3CDE2F-FC93-4742-B6AE-167EB8BB3B6A}" presName="Name1" presStyleCnt="0"/>
      <dgm:spPr/>
    </dgm:pt>
    <dgm:pt modelId="{CF773995-2878-4BBC-AB1D-4F75EB8669B8}" type="pres">
      <dgm:prSet presAssocID="{BF3CDE2F-FC93-4742-B6AE-167EB8BB3B6A}" presName="cycle" presStyleCnt="0"/>
      <dgm:spPr/>
    </dgm:pt>
    <dgm:pt modelId="{0BEFD22B-E242-4FE1-997B-4CC447D0B149}" type="pres">
      <dgm:prSet presAssocID="{BF3CDE2F-FC93-4742-B6AE-167EB8BB3B6A}" presName="srcNode" presStyleLbl="node1" presStyleIdx="0" presStyleCnt="5"/>
      <dgm:spPr/>
    </dgm:pt>
    <dgm:pt modelId="{B6C42EB3-3EF4-43F6-BDDC-040A4E6D63AB}" type="pres">
      <dgm:prSet presAssocID="{BF3CDE2F-FC93-4742-B6AE-167EB8BB3B6A}" presName="conn" presStyleLbl="parChTrans1D2" presStyleIdx="0" presStyleCnt="1"/>
      <dgm:spPr/>
      <dgm:t>
        <a:bodyPr/>
        <a:lstStyle/>
        <a:p>
          <a:endParaRPr lang="ru-RU"/>
        </a:p>
      </dgm:t>
    </dgm:pt>
    <dgm:pt modelId="{901D6FBF-28FC-4A3D-BA78-1EB66714DC5C}" type="pres">
      <dgm:prSet presAssocID="{BF3CDE2F-FC93-4742-B6AE-167EB8BB3B6A}" presName="extraNode" presStyleLbl="node1" presStyleIdx="0" presStyleCnt="5"/>
      <dgm:spPr/>
    </dgm:pt>
    <dgm:pt modelId="{51A7FE41-91DF-4E7A-AC33-E412926AD97C}" type="pres">
      <dgm:prSet presAssocID="{BF3CDE2F-FC93-4742-B6AE-167EB8BB3B6A}" presName="dstNode" presStyleLbl="node1" presStyleIdx="0" presStyleCnt="5"/>
      <dgm:spPr/>
    </dgm:pt>
    <dgm:pt modelId="{2B7CAF2E-DE9B-44C9-8F77-17B0956C303F}" type="pres">
      <dgm:prSet presAssocID="{17014244-E1C0-4B6E-AC9B-DBE5DBFEB09D}" presName="text_1" presStyleLbl="node1" presStyleIdx="0" presStyleCnt="5">
        <dgm:presLayoutVars>
          <dgm:bulletEnabled val="1"/>
        </dgm:presLayoutVars>
      </dgm:prSet>
      <dgm:spPr/>
      <dgm:t>
        <a:bodyPr/>
        <a:lstStyle/>
        <a:p>
          <a:endParaRPr lang="ru-RU"/>
        </a:p>
      </dgm:t>
    </dgm:pt>
    <dgm:pt modelId="{79A4EEAB-BBF0-42CE-9437-435B5D21B2CC}" type="pres">
      <dgm:prSet presAssocID="{17014244-E1C0-4B6E-AC9B-DBE5DBFEB09D}" presName="accent_1" presStyleCnt="0"/>
      <dgm:spPr/>
    </dgm:pt>
    <dgm:pt modelId="{6AEB3F0F-D381-41BE-A093-F105F3B6ED8F}" type="pres">
      <dgm:prSet presAssocID="{17014244-E1C0-4B6E-AC9B-DBE5DBFEB09D}" presName="accentRepeatNode" presStyleLbl="solidFgAcc1" presStyleIdx="0" presStyleCnt="5"/>
      <dgm:spPr/>
    </dgm:pt>
    <dgm:pt modelId="{8A45276E-D971-49CF-AE48-A58207B971BD}" type="pres">
      <dgm:prSet presAssocID="{808332AE-A831-43F1-97E6-797C27C8F93B}" presName="text_2" presStyleLbl="node1" presStyleIdx="1" presStyleCnt="5">
        <dgm:presLayoutVars>
          <dgm:bulletEnabled val="1"/>
        </dgm:presLayoutVars>
      </dgm:prSet>
      <dgm:spPr/>
      <dgm:t>
        <a:bodyPr/>
        <a:lstStyle/>
        <a:p>
          <a:endParaRPr lang="ru-RU"/>
        </a:p>
      </dgm:t>
    </dgm:pt>
    <dgm:pt modelId="{BFCD6B3F-82B5-42E5-AF7A-81C749E97627}" type="pres">
      <dgm:prSet presAssocID="{808332AE-A831-43F1-97E6-797C27C8F93B}" presName="accent_2" presStyleCnt="0"/>
      <dgm:spPr/>
    </dgm:pt>
    <dgm:pt modelId="{7F2D709F-F4F9-46EC-94EA-FAF9A8479D23}" type="pres">
      <dgm:prSet presAssocID="{808332AE-A831-43F1-97E6-797C27C8F93B}" presName="accentRepeatNode" presStyleLbl="solidFgAcc1" presStyleIdx="1" presStyleCnt="5"/>
      <dgm:spPr/>
    </dgm:pt>
    <dgm:pt modelId="{06FFD5AD-A45F-4284-893D-5D89DB8F0F84}" type="pres">
      <dgm:prSet presAssocID="{E02547A5-1CB7-47D7-A509-8D14400C107D}" presName="text_3" presStyleLbl="node1" presStyleIdx="2" presStyleCnt="5">
        <dgm:presLayoutVars>
          <dgm:bulletEnabled val="1"/>
        </dgm:presLayoutVars>
      </dgm:prSet>
      <dgm:spPr/>
      <dgm:t>
        <a:bodyPr/>
        <a:lstStyle/>
        <a:p>
          <a:endParaRPr lang="ru-RU"/>
        </a:p>
      </dgm:t>
    </dgm:pt>
    <dgm:pt modelId="{CE9BDBD0-5210-4706-99AE-F4AFB54986FF}" type="pres">
      <dgm:prSet presAssocID="{E02547A5-1CB7-47D7-A509-8D14400C107D}" presName="accent_3" presStyleCnt="0"/>
      <dgm:spPr/>
    </dgm:pt>
    <dgm:pt modelId="{467AD669-73FF-45DD-BD7D-8C66F7230794}" type="pres">
      <dgm:prSet presAssocID="{E02547A5-1CB7-47D7-A509-8D14400C107D}" presName="accentRepeatNode" presStyleLbl="solidFgAcc1" presStyleIdx="2" presStyleCnt="5"/>
      <dgm:spPr/>
    </dgm:pt>
    <dgm:pt modelId="{30D873EA-D8E0-481D-A316-33E07B9F5EC4}" type="pres">
      <dgm:prSet presAssocID="{5C6F8FA5-BBBD-47FD-B254-4D7EBABED8DC}" presName="text_4" presStyleLbl="node1" presStyleIdx="3" presStyleCnt="5">
        <dgm:presLayoutVars>
          <dgm:bulletEnabled val="1"/>
        </dgm:presLayoutVars>
      </dgm:prSet>
      <dgm:spPr/>
      <dgm:t>
        <a:bodyPr/>
        <a:lstStyle/>
        <a:p>
          <a:endParaRPr lang="ru-RU"/>
        </a:p>
      </dgm:t>
    </dgm:pt>
    <dgm:pt modelId="{7F6B267A-45CE-408F-AD18-EF2B790A8E5F}" type="pres">
      <dgm:prSet presAssocID="{5C6F8FA5-BBBD-47FD-B254-4D7EBABED8DC}" presName="accent_4" presStyleCnt="0"/>
      <dgm:spPr/>
    </dgm:pt>
    <dgm:pt modelId="{23DB3ED7-141B-4FB8-B485-716A88520F85}" type="pres">
      <dgm:prSet presAssocID="{5C6F8FA5-BBBD-47FD-B254-4D7EBABED8DC}" presName="accentRepeatNode" presStyleLbl="solidFgAcc1" presStyleIdx="3" presStyleCnt="5"/>
      <dgm:spPr/>
    </dgm:pt>
    <dgm:pt modelId="{C04F192A-BF1B-4EAF-BD7D-1E014FBF6782}" type="pres">
      <dgm:prSet presAssocID="{B1CD4DAF-CD3E-4822-8253-C2CFE7BDACDB}" presName="text_5" presStyleLbl="node1" presStyleIdx="4" presStyleCnt="5">
        <dgm:presLayoutVars>
          <dgm:bulletEnabled val="1"/>
        </dgm:presLayoutVars>
      </dgm:prSet>
      <dgm:spPr/>
      <dgm:t>
        <a:bodyPr/>
        <a:lstStyle/>
        <a:p>
          <a:endParaRPr lang="ru-RU"/>
        </a:p>
      </dgm:t>
    </dgm:pt>
    <dgm:pt modelId="{1F9AD951-9152-45D6-B6DA-1B92051035A3}" type="pres">
      <dgm:prSet presAssocID="{B1CD4DAF-CD3E-4822-8253-C2CFE7BDACDB}" presName="accent_5" presStyleCnt="0"/>
      <dgm:spPr/>
    </dgm:pt>
    <dgm:pt modelId="{5962EACE-BD0B-4944-A359-C5954EDC1536}" type="pres">
      <dgm:prSet presAssocID="{B1CD4DAF-CD3E-4822-8253-C2CFE7BDACDB}" presName="accentRepeatNode" presStyleLbl="solidFgAcc1" presStyleIdx="4" presStyleCnt="5"/>
      <dgm:spPr/>
    </dgm:pt>
  </dgm:ptLst>
  <dgm:cxnLst>
    <dgm:cxn modelId="{848D2E19-694D-4B8E-A5D8-CA72DFFF7636}" type="presOf" srcId="{BF3CDE2F-FC93-4742-B6AE-167EB8BB3B6A}" destId="{F80CC9E1-14F5-4141-BCE0-3135123FCB42}" srcOrd="0" destOrd="0" presId="urn:microsoft.com/office/officeart/2008/layout/VerticalCurvedList"/>
    <dgm:cxn modelId="{E03535E2-733B-4BE7-B82A-E4EE59B78983}" srcId="{BF3CDE2F-FC93-4742-B6AE-167EB8BB3B6A}" destId="{B1CD4DAF-CD3E-4822-8253-C2CFE7BDACDB}" srcOrd="4" destOrd="0" parTransId="{7057F417-BB45-4ABC-812C-EDA06F0125BC}" sibTransId="{FC719C69-7316-401E-865B-4B2F074835A8}"/>
    <dgm:cxn modelId="{8D0C78D4-B763-4401-9FFB-6D2F60C3A6DE}" type="presOf" srcId="{E02547A5-1CB7-47D7-A509-8D14400C107D}" destId="{06FFD5AD-A45F-4284-893D-5D89DB8F0F84}" srcOrd="0" destOrd="0" presId="urn:microsoft.com/office/officeart/2008/layout/VerticalCurvedList"/>
    <dgm:cxn modelId="{CE65C6EC-012E-42D8-8176-709F0C13C776}" srcId="{BF3CDE2F-FC93-4742-B6AE-167EB8BB3B6A}" destId="{5C6F8FA5-BBBD-47FD-B254-4D7EBABED8DC}" srcOrd="3" destOrd="0" parTransId="{272E7421-7CC3-4410-A535-163F8A3057D7}" sibTransId="{DFDCA355-1A99-4791-BF5F-2E4A46086756}"/>
    <dgm:cxn modelId="{78DF6E85-0C8C-4221-B354-9DBD2F53E076}" srcId="{BF3CDE2F-FC93-4742-B6AE-167EB8BB3B6A}" destId="{808332AE-A831-43F1-97E6-797C27C8F93B}" srcOrd="1" destOrd="0" parTransId="{B5CBC9E1-9F64-40E9-AAE6-D9EB4C2DBB1B}" sibTransId="{F92B1103-2299-4DD4-94D4-1B9D8103D4B9}"/>
    <dgm:cxn modelId="{2E46F34C-DEC1-4B3D-8CE8-7697C837E9F2}" type="presOf" srcId="{808332AE-A831-43F1-97E6-797C27C8F93B}" destId="{8A45276E-D971-49CF-AE48-A58207B971BD}" srcOrd="0" destOrd="0" presId="urn:microsoft.com/office/officeart/2008/layout/VerticalCurvedList"/>
    <dgm:cxn modelId="{F0777CA6-2602-4D04-AAC1-2BC879164F0F}" type="presOf" srcId="{B1CD4DAF-CD3E-4822-8253-C2CFE7BDACDB}" destId="{C04F192A-BF1B-4EAF-BD7D-1E014FBF6782}" srcOrd="0" destOrd="0" presId="urn:microsoft.com/office/officeart/2008/layout/VerticalCurvedList"/>
    <dgm:cxn modelId="{18D7096B-D72A-4E2E-A101-811EA99B1B87}" type="presOf" srcId="{17014244-E1C0-4B6E-AC9B-DBE5DBFEB09D}" destId="{2B7CAF2E-DE9B-44C9-8F77-17B0956C303F}" srcOrd="0" destOrd="0" presId="urn:microsoft.com/office/officeart/2008/layout/VerticalCurvedList"/>
    <dgm:cxn modelId="{4D79E0E2-7B60-4663-BA66-EFC613089261}" type="presOf" srcId="{5C6F8FA5-BBBD-47FD-B254-4D7EBABED8DC}" destId="{30D873EA-D8E0-481D-A316-33E07B9F5EC4}" srcOrd="0" destOrd="0" presId="urn:microsoft.com/office/officeart/2008/layout/VerticalCurvedList"/>
    <dgm:cxn modelId="{33B5D769-DF9C-488B-8DF0-A9A017995518}" type="presOf" srcId="{CD21837B-5603-4C0B-AFE1-22199DA0C577}" destId="{B6C42EB3-3EF4-43F6-BDDC-040A4E6D63AB}" srcOrd="0" destOrd="0" presId="urn:microsoft.com/office/officeart/2008/layout/VerticalCurvedList"/>
    <dgm:cxn modelId="{9DB5CC73-38BA-4305-8EBB-32127D4168E4}" srcId="{BF3CDE2F-FC93-4742-B6AE-167EB8BB3B6A}" destId="{17014244-E1C0-4B6E-AC9B-DBE5DBFEB09D}" srcOrd="0" destOrd="0" parTransId="{EDFC0B1D-1532-4AD1-B934-C3F888381E83}" sibTransId="{CD21837B-5603-4C0B-AFE1-22199DA0C577}"/>
    <dgm:cxn modelId="{B678087F-1C83-467B-90BC-1287D2FA814B}" srcId="{BF3CDE2F-FC93-4742-B6AE-167EB8BB3B6A}" destId="{E02547A5-1CB7-47D7-A509-8D14400C107D}" srcOrd="2" destOrd="0" parTransId="{F7D4BF68-FFCC-475F-AF52-622C2B044F13}" sibTransId="{2538619C-C8A2-48D2-A57D-B4BC458620D2}"/>
    <dgm:cxn modelId="{CF1B6D5C-624A-4A58-9F4A-A4706CEF9B5F}" type="presParOf" srcId="{F80CC9E1-14F5-4141-BCE0-3135123FCB42}" destId="{932EB58C-7018-4B20-901A-F78CE606F1BE}" srcOrd="0" destOrd="0" presId="urn:microsoft.com/office/officeart/2008/layout/VerticalCurvedList"/>
    <dgm:cxn modelId="{C92477AE-CB2B-4BFA-A374-114EB8DB638A}" type="presParOf" srcId="{932EB58C-7018-4B20-901A-F78CE606F1BE}" destId="{CF773995-2878-4BBC-AB1D-4F75EB8669B8}" srcOrd="0" destOrd="0" presId="urn:microsoft.com/office/officeart/2008/layout/VerticalCurvedList"/>
    <dgm:cxn modelId="{D2A3713B-7D49-44CE-B963-77D665446CCA}" type="presParOf" srcId="{CF773995-2878-4BBC-AB1D-4F75EB8669B8}" destId="{0BEFD22B-E242-4FE1-997B-4CC447D0B149}" srcOrd="0" destOrd="0" presId="urn:microsoft.com/office/officeart/2008/layout/VerticalCurvedList"/>
    <dgm:cxn modelId="{16A066F2-932D-4E56-8C6B-03D24C7C256E}" type="presParOf" srcId="{CF773995-2878-4BBC-AB1D-4F75EB8669B8}" destId="{B6C42EB3-3EF4-43F6-BDDC-040A4E6D63AB}" srcOrd="1" destOrd="0" presId="urn:microsoft.com/office/officeart/2008/layout/VerticalCurvedList"/>
    <dgm:cxn modelId="{5A8236ED-3A02-4E26-B946-C2B181E3C143}" type="presParOf" srcId="{CF773995-2878-4BBC-AB1D-4F75EB8669B8}" destId="{901D6FBF-28FC-4A3D-BA78-1EB66714DC5C}" srcOrd="2" destOrd="0" presId="urn:microsoft.com/office/officeart/2008/layout/VerticalCurvedList"/>
    <dgm:cxn modelId="{02AAB1A4-0787-4FC2-88DF-C1D425E55805}" type="presParOf" srcId="{CF773995-2878-4BBC-AB1D-4F75EB8669B8}" destId="{51A7FE41-91DF-4E7A-AC33-E412926AD97C}" srcOrd="3" destOrd="0" presId="urn:microsoft.com/office/officeart/2008/layout/VerticalCurvedList"/>
    <dgm:cxn modelId="{1E613F3C-C31E-4A34-9E03-F6D5437C2B0A}" type="presParOf" srcId="{932EB58C-7018-4B20-901A-F78CE606F1BE}" destId="{2B7CAF2E-DE9B-44C9-8F77-17B0956C303F}" srcOrd="1" destOrd="0" presId="urn:microsoft.com/office/officeart/2008/layout/VerticalCurvedList"/>
    <dgm:cxn modelId="{03A5BD82-4D9B-46AE-AB66-BF7F62877D80}" type="presParOf" srcId="{932EB58C-7018-4B20-901A-F78CE606F1BE}" destId="{79A4EEAB-BBF0-42CE-9437-435B5D21B2CC}" srcOrd="2" destOrd="0" presId="urn:microsoft.com/office/officeart/2008/layout/VerticalCurvedList"/>
    <dgm:cxn modelId="{10301775-60B9-4EDC-A60E-70EC359EC03D}" type="presParOf" srcId="{79A4EEAB-BBF0-42CE-9437-435B5D21B2CC}" destId="{6AEB3F0F-D381-41BE-A093-F105F3B6ED8F}" srcOrd="0" destOrd="0" presId="urn:microsoft.com/office/officeart/2008/layout/VerticalCurvedList"/>
    <dgm:cxn modelId="{697A6449-7F33-416B-B993-323799E909C9}" type="presParOf" srcId="{932EB58C-7018-4B20-901A-F78CE606F1BE}" destId="{8A45276E-D971-49CF-AE48-A58207B971BD}" srcOrd="3" destOrd="0" presId="urn:microsoft.com/office/officeart/2008/layout/VerticalCurvedList"/>
    <dgm:cxn modelId="{49AC62B2-B79B-4707-A812-D692C6B675AC}" type="presParOf" srcId="{932EB58C-7018-4B20-901A-F78CE606F1BE}" destId="{BFCD6B3F-82B5-42E5-AF7A-81C749E97627}" srcOrd="4" destOrd="0" presId="urn:microsoft.com/office/officeart/2008/layout/VerticalCurvedList"/>
    <dgm:cxn modelId="{8B84FCFF-FAAC-4508-8A4A-8F1A1986B450}" type="presParOf" srcId="{BFCD6B3F-82B5-42E5-AF7A-81C749E97627}" destId="{7F2D709F-F4F9-46EC-94EA-FAF9A8479D23}" srcOrd="0" destOrd="0" presId="urn:microsoft.com/office/officeart/2008/layout/VerticalCurvedList"/>
    <dgm:cxn modelId="{05233E03-8EF5-4CE3-A329-1848A065856B}" type="presParOf" srcId="{932EB58C-7018-4B20-901A-F78CE606F1BE}" destId="{06FFD5AD-A45F-4284-893D-5D89DB8F0F84}" srcOrd="5" destOrd="0" presId="urn:microsoft.com/office/officeart/2008/layout/VerticalCurvedList"/>
    <dgm:cxn modelId="{D19125EB-8F88-4CF5-95CB-5B6273C5BC1B}" type="presParOf" srcId="{932EB58C-7018-4B20-901A-F78CE606F1BE}" destId="{CE9BDBD0-5210-4706-99AE-F4AFB54986FF}" srcOrd="6" destOrd="0" presId="urn:microsoft.com/office/officeart/2008/layout/VerticalCurvedList"/>
    <dgm:cxn modelId="{C0F3CB11-A9D9-4A70-8CAD-6E6256A62257}" type="presParOf" srcId="{CE9BDBD0-5210-4706-99AE-F4AFB54986FF}" destId="{467AD669-73FF-45DD-BD7D-8C66F7230794}" srcOrd="0" destOrd="0" presId="urn:microsoft.com/office/officeart/2008/layout/VerticalCurvedList"/>
    <dgm:cxn modelId="{9EAC7DCD-AB0F-4B92-9138-37F9F67A5752}" type="presParOf" srcId="{932EB58C-7018-4B20-901A-F78CE606F1BE}" destId="{30D873EA-D8E0-481D-A316-33E07B9F5EC4}" srcOrd="7" destOrd="0" presId="urn:microsoft.com/office/officeart/2008/layout/VerticalCurvedList"/>
    <dgm:cxn modelId="{00AFA654-4881-4D73-95C1-22420CF83D79}" type="presParOf" srcId="{932EB58C-7018-4B20-901A-F78CE606F1BE}" destId="{7F6B267A-45CE-408F-AD18-EF2B790A8E5F}" srcOrd="8" destOrd="0" presId="urn:microsoft.com/office/officeart/2008/layout/VerticalCurvedList"/>
    <dgm:cxn modelId="{12182FEB-F886-4812-80EB-1F1B6DD48E2B}" type="presParOf" srcId="{7F6B267A-45CE-408F-AD18-EF2B790A8E5F}" destId="{23DB3ED7-141B-4FB8-B485-716A88520F85}" srcOrd="0" destOrd="0" presId="urn:microsoft.com/office/officeart/2008/layout/VerticalCurvedList"/>
    <dgm:cxn modelId="{CDE15D59-259B-45F7-84F8-CC0B1C28B1F0}" type="presParOf" srcId="{932EB58C-7018-4B20-901A-F78CE606F1BE}" destId="{C04F192A-BF1B-4EAF-BD7D-1E014FBF6782}" srcOrd="9" destOrd="0" presId="urn:microsoft.com/office/officeart/2008/layout/VerticalCurvedList"/>
    <dgm:cxn modelId="{FA860ABF-7807-4B2E-9A80-F1FEC7E125D9}" type="presParOf" srcId="{932EB58C-7018-4B20-901A-F78CE606F1BE}" destId="{1F9AD951-9152-45D6-B6DA-1B92051035A3}" srcOrd="10" destOrd="0" presId="urn:microsoft.com/office/officeart/2008/layout/VerticalCurvedList"/>
    <dgm:cxn modelId="{5A243A85-CBCF-4CAD-9AD4-FF57528BC5EE}" type="presParOf" srcId="{1F9AD951-9152-45D6-B6DA-1B92051035A3}" destId="{5962EACE-BD0B-4944-A359-C5954EDC153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91DA0D-1FF6-4353-BA46-5FBCD9A0AB9F}" type="doc">
      <dgm:prSet loTypeId="urn:microsoft.com/office/officeart/2005/8/layout/vList3" loCatId="list" qsTypeId="urn:microsoft.com/office/officeart/2005/8/quickstyle/3d1" qsCatId="3D" csTypeId="urn:microsoft.com/office/officeart/2005/8/colors/accent0_3" csCatId="mainScheme" phldr="1"/>
      <dgm:spPr/>
    </dgm:pt>
    <dgm:pt modelId="{A29AD0D1-7D8A-4D90-8B55-B05DE272F70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1800" dirty="0">
              <a:latin typeface="Calibri" panose="020F0502020204030204" pitchFamily="34" charset="0"/>
              <a:cs typeface="Calibri" panose="020F0502020204030204" pitchFamily="34" charset="0"/>
            </a:rPr>
            <a:t>Асоційований член не бере особистої участі в діяльності кооперативу та не має права вирішального гоолосу (користується лише правом дорадчого голосу)</a:t>
          </a:r>
          <a:endParaRPr lang="ru-RU" sz="1800" dirty="0">
            <a:latin typeface="Calibri" panose="020F0502020204030204" pitchFamily="34" charset="0"/>
            <a:cs typeface="Calibri" panose="020F0502020204030204" pitchFamily="34" charset="0"/>
          </a:endParaRPr>
        </a:p>
        <a:p>
          <a:pPr marL="0" lvl="0" defTabSz="2889250">
            <a:lnSpc>
              <a:spcPct val="90000"/>
            </a:lnSpc>
            <a:spcBef>
              <a:spcPct val="0"/>
            </a:spcBef>
            <a:spcAft>
              <a:spcPct val="35000"/>
            </a:spcAft>
            <a:buNone/>
          </a:pPr>
          <a:endParaRPr lang="ru-RU" sz="1800" dirty="0">
            <a:latin typeface="Calibri" panose="020F0502020204030204" pitchFamily="34" charset="0"/>
            <a:cs typeface="Calibri" panose="020F0502020204030204" pitchFamily="34" charset="0"/>
          </a:endParaRPr>
        </a:p>
      </dgm:t>
    </dgm:pt>
    <dgm:pt modelId="{067ECFE4-FFC3-49D6-921A-AAF7229127C2}" type="parTrans" cxnId="{6AB45122-094A-4CB4-95B9-E112E2B235BD}">
      <dgm:prSet/>
      <dgm:spPr/>
      <dgm:t>
        <a:bodyPr/>
        <a:lstStyle/>
        <a:p>
          <a:endParaRPr lang="ru-RU"/>
        </a:p>
      </dgm:t>
    </dgm:pt>
    <dgm:pt modelId="{74EE18A8-083C-4C67-A1F3-0E3B6C1E3A95}" type="sibTrans" cxnId="{6AB45122-094A-4CB4-95B9-E112E2B235BD}">
      <dgm:prSet/>
      <dgm:spPr/>
      <dgm:t>
        <a:bodyPr/>
        <a:lstStyle/>
        <a:p>
          <a:endParaRPr lang="ru-RU"/>
        </a:p>
      </dgm:t>
    </dgm:pt>
    <dgm:pt modelId="{A74CEDD0-1F80-42FB-846E-9139EB088C53}">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1800" dirty="0">
              <a:latin typeface="Calibri" panose="020F0502020204030204" pitchFamily="34" charset="0"/>
              <a:cs typeface="Calibri" panose="020F0502020204030204" pitchFamily="34" charset="0"/>
            </a:rPr>
            <a:t>Асоційований член не може входити до складу органів управління та органів контролю  кооперативу. Це обмежує контроль з боку ОМС ТГ за фінансово-господарською діяльністю кооперативу</a:t>
          </a:r>
          <a:endParaRPr lang="ru-RU" sz="1800" dirty="0">
            <a:latin typeface="Calibri" panose="020F0502020204030204" pitchFamily="34" charset="0"/>
            <a:cs typeface="Calibri" panose="020F0502020204030204" pitchFamily="34" charset="0"/>
          </a:endParaRPr>
        </a:p>
      </dgm:t>
    </dgm:pt>
    <dgm:pt modelId="{D8D4CDBA-0FAA-4B3C-9BB0-5E14BC9DD132}" type="parTrans" cxnId="{88061068-B914-43D6-86C8-94F409EE1CEE}">
      <dgm:prSet/>
      <dgm:spPr/>
      <dgm:t>
        <a:bodyPr/>
        <a:lstStyle/>
        <a:p>
          <a:endParaRPr lang="ru-RU"/>
        </a:p>
      </dgm:t>
    </dgm:pt>
    <dgm:pt modelId="{E2A0B853-6273-4D8E-8A0D-45DCE84DB152}" type="sibTrans" cxnId="{88061068-B914-43D6-86C8-94F409EE1CEE}">
      <dgm:prSet/>
      <dgm:spPr/>
      <dgm:t>
        <a:bodyPr/>
        <a:lstStyle/>
        <a:p>
          <a:endParaRPr lang="ru-RU"/>
        </a:p>
      </dgm:t>
    </dgm:pt>
    <dgm:pt modelId="{22D6635C-837B-4496-BB46-99D90776180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1800" dirty="0">
              <a:latin typeface="Calibri" panose="020F0502020204030204" pitchFamily="34" charset="0"/>
              <a:cs typeface="Calibri" panose="020F0502020204030204" pitchFamily="34" charset="0"/>
            </a:rPr>
            <a:t>У разі банкрутства кооператива залишається ризик втрати майнового внеску асоційованого члена в результаті виплати боргів кредиторам за рахунок майна кооперативу</a:t>
          </a:r>
          <a:endParaRPr lang="ru-RU" sz="1800" dirty="0">
            <a:latin typeface="Calibri" panose="020F0502020204030204" pitchFamily="34" charset="0"/>
            <a:cs typeface="Calibri" panose="020F0502020204030204" pitchFamily="34" charset="0"/>
          </a:endParaRPr>
        </a:p>
        <a:p>
          <a:pPr marL="0" lvl="0" defTabSz="2889250">
            <a:lnSpc>
              <a:spcPct val="90000"/>
            </a:lnSpc>
            <a:spcBef>
              <a:spcPct val="0"/>
            </a:spcBef>
            <a:spcAft>
              <a:spcPct val="35000"/>
            </a:spcAft>
            <a:buNone/>
          </a:pPr>
          <a:endParaRPr lang="ru-RU" sz="1600" dirty="0"/>
        </a:p>
      </dgm:t>
    </dgm:pt>
    <dgm:pt modelId="{FD2370DA-281D-4254-96FD-4C6EFE0DE60A}" type="parTrans" cxnId="{10FA663A-A43B-4D91-BB96-A1A7C3DE4A02}">
      <dgm:prSet/>
      <dgm:spPr/>
      <dgm:t>
        <a:bodyPr/>
        <a:lstStyle/>
        <a:p>
          <a:endParaRPr lang="ru-RU"/>
        </a:p>
      </dgm:t>
    </dgm:pt>
    <dgm:pt modelId="{D08B34CC-75BC-4A87-88A3-5AB4BF0CCC6E}" type="sibTrans" cxnId="{10FA663A-A43B-4D91-BB96-A1A7C3DE4A02}">
      <dgm:prSet/>
      <dgm:spPr/>
      <dgm:t>
        <a:bodyPr/>
        <a:lstStyle/>
        <a:p>
          <a:endParaRPr lang="ru-RU"/>
        </a:p>
      </dgm:t>
    </dgm:pt>
    <dgm:pt modelId="{98CFB934-64A3-47C7-94FF-C6D1462F2525}" type="pres">
      <dgm:prSet presAssocID="{6291DA0D-1FF6-4353-BA46-5FBCD9A0AB9F}" presName="linearFlow" presStyleCnt="0">
        <dgm:presLayoutVars>
          <dgm:dir/>
          <dgm:resizeHandles val="exact"/>
        </dgm:presLayoutVars>
      </dgm:prSet>
      <dgm:spPr/>
    </dgm:pt>
    <dgm:pt modelId="{4506137A-E2A9-4A2C-87E6-3F7E19321972}" type="pres">
      <dgm:prSet presAssocID="{A29AD0D1-7D8A-4D90-8B55-B05DE272F702}" presName="composite" presStyleCnt="0"/>
      <dgm:spPr/>
    </dgm:pt>
    <dgm:pt modelId="{CAAD6942-5E64-4C1A-A02E-9BEEC4B03D38}" type="pres">
      <dgm:prSet presAssocID="{A29AD0D1-7D8A-4D90-8B55-B05DE272F702}" presName="imgShp" presStyleLbl="fgImgPlace1" presStyleIdx="0" presStyleCnt="3"/>
      <dgm:spPr>
        <a:blipFill rotWithShape="1">
          <a:blip xmlns:r="http://schemas.openxmlformats.org/officeDocument/2006/relationships" r:embed="rId1"/>
          <a:srcRect/>
          <a:stretch>
            <a:fillRect l="-3000" r="-3000"/>
          </a:stretch>
        </a:blipFill>
      </dgm:spPr>
    </dgm:pt>
    <dgm:pt modelId="{37738A66-22DD-4372-B329-ADAE2C65697D}" type="pres">
      <dgm:prSet presAssocID="{A29AD0D1-7D8A-4D90-8B55-B05DE272F702}" presName="txShp" presStyleLbl="node1" presStyleIdx="0" presStyleCnt="3">
        <dgm:presLayoutVars>
          <dgm:bulletEnabled val="1"/>
        </dgm:presLayoutVars>
      </dgm:prSet>
      <dgm:spPr/>
      <dgm:t>
        <a:bodyPr/>
        <a:lstStyle/>
        <a:p>
          <a:endParaRPr lang="ru-RU"/>
        </a:p>
      </dgm:t>
    </dgm:pt>
    <dgm:pt modelId="{D777A982-6F3C-406C-A3B1-F90EAE3A539F}" type="pres">
      <dgm:prSet presAssocID="{74EE18A8-083C-4C67-A1F3-0E3B6C1E3A95}" presName="spacing" presStyleCnt="0"/>
      <dgm:spPr/>
    </dgm:pt>
    <dgm:pt modelId="{877FE700-E4E4-44DA-B914-A928E62C4521}" type="pres">
      <dgm:prSet presAssocID="{A74CEDD0-1F80-42FB-846E-9139EB088C53}" presName="composite" presStyleCnt="0"/>
      <dgm:spPr/>
    </dgm:pt>
    <dgm:pt modelId="{24ECB116-10C4-4D58-97DC-6062AC44C439}" type="pres">
      <dgm:prSet presAssocID="{A74CEDD0-1F80-42FB-846E-9139EB088C53}" presName="imgShp" presStyleLbl="fgImgPlace1" presStyleIdx="1" presStyleCnt="3"/>
      <dgm:spPr>
        <a:blipFill rotWithShape="1">
          <a:blip xmlns:r="http://schemas.openxmlformats.org/officeDocument/2006/relationships" r:embed="rId1"/>
          <a:srcRect/>
          <a:stretch>
            <a:fillRect l="-3000" r="-3000"/>
          </a:stretch>
        </a:blipFill>
      </dgm:spPr>
    </dgm:pt>
    <dgm:pt modelId="{25060498-FDD9-43FE-9DC2-7C90F89C62D8}" type="pres">
      <dgm:prSet presAssocID="{A74CEDD0-1F80-42FB-846E-9139EB088C53}" presName="txShp" presStyleLbl="node1" presStyleIdx="1" presStyleCnt="3">
        <dgm:presLayoutVars>
          <dgm:bulletEnabled val="1"/>
        </dgm:presLayoutVars>
      </dgm:prSet>
      <dgm:spPr/>
      <dgm:t>
        <a:bodyPr/>
        <a:lstStyle/>
        <a:p>
          <a:endParaRPr lang="ru-RU"/>
        </a:p>
      </dgm:t>
    </dgm:pt>
    <dgm:pt modelId="{708196B9-5B72-4347-B6B6-4F5F9B2FC52A}" type="pres">
      <dgm:prSet presAssocID="{E2A0B853-6273-4D8E-8A0D-45DCE84DB152}" presName="spacing" presStyleCnt="0"/>
      <dgm:spPr/>
    </dgm:pt>
    <dgm:pt modelId="{6794F58B-4857-4A87-8782-B195FB429C26}" type="pres">
      <dgm:prSet presAssocID="{22D6635C-837B-4496-BB46-99D907761805}" presName="composite" presStyleCnt="0"/>
      <dgm:spPr/>
    </dgm:pt>
    <dgm:pt modelId="{3CC3B626-BA0B-41CA-B8FB-4CB1E761B0D7}" type="pres">
      <dgm:prSet presAssocID="{22D6635C-837B-4496-BB46-99D907761805}" presName="imgShp" presStyleLbl="fgImgPlace1" presStyleIdx="2" presStyleCnt="3"/>
      <dgm:spPr>
        <a:blipFill rotWithShape="1">
          <a:blip xmlns:r="http://schemas.openxmlformats.org/officeDocument/2006/relationships" r:embed="rId1"/>
          <a:srcRect/>
          <a:stretch>
            <a:fillRect l="-3000" r="-3000"/>
          </a:stretch>
        </a:blipFill>
      </dgm:spPr>
    </dgm:pt>
    <dgm:pt modelId="{1E354E57-98C3-40D1-8D52-9AF06910529A}" type="pres">
      <dgm:prSet presAssocID="{22D6635C-837B-4496-BB46-99D907761805}" presName="txShp" presStyleLbl="node1" presStyleIdx="2" presStyleCnt="3">
        <dgm:presLayoutVars>
          <dgm:bulletEnabled val="1"/>
        </dgm:presLayoutVars>
      </dgm:prSet>
      <dgm:spPr/>
      <dgm:t>
        <a:bodyPr/>
        <a:lstStyle/>
        <a:p>
          <a:endParaRPr lang="ru-RU"/>
        </a:p>
      </dgm:t>
    </dgm:pt>
  </dgm:ptLst>
  <dgm:cxnLst>
    <dgm:cxn modelId="{16E206D2-13AF-4110-87CF-8C83959BED3A}" type="presOf" srcId="{22D6635C-837B-4496-BB46-99D907761805}" destId="{1E354E57-98C3-40D1-8D52-9AF06910529A}" srcOrd="0" destOrd="0" presId="urn:microsoft.com/office/officeart/2005/8/layout/vList3"/>
    <dgm:cxn modelId="{6AB45122-094A-4CB4-95B9-E112E2B235BD}" srcId="{6291DA0D-1FF6-4353-BA46-5FBCD9A0AB9F}" destId="{A29AD0D1-7D8A-4D90-8B55-B05DE272F702}" srcOrd="0" destOrd="0" parTransId="{067ECFE4-FFC3-49D6-921A-AAF7229127C2}" sibTransId="{74EE18A8-083C-4C67-A1F3-0E3B6C1E3A95}"/>
    <dgm:cxn modelId="{37064580-9AB3-4440-A3B7-27DBB69768CA}" type="presOf" srcId="{A74CEDD0-1F80-42FB-846E-9139EB088C53}" destId="{25060498-FDD9-43FE-9DC2-7C90F89C62D8}" srcOrd="0" destOrd="0" presId="urn:microsoft.com/office/officeart/2005/8/layout/vList3"/>
    <dgm:cxn modelId="{2DED52F5-922F-425F-B417-849BDCB76162}" type="presOf" srcId="{6291DA0D-1FF6-4353-BA46-5FBCD9A0AB9F}" destId="{98CFB934-64A3-47C7-94FF-C6D1462F2525}" srcOrd="0" destOrd="0" presId="urn:microsoft.com/office/officeart/2005/8/layout/vList3"/>
    <dgm:cxn modelId="{88061068-B914-43D6-86C8-94F409EE1CEE}" srcId="{6291DA0D-1FF6-4353-BA46-5FBCD9A0AB9F}" destId="{A74CEDD0-1F80-42FB-846E-9139EB088C53}" srcOrd="1" destOrd="0" parTransId="{D8D4CDBA-0FAA-4B3C-9BB0-5E14BC9DD132}" sibTransId="{E2A0B853-6273-4D8E-8A0D-45DCE84DB152}"/>
    <dgm:cxn modelId="{901D959A-3CC0-4788-B000-F97CD642A07D}" type="presOf" srcId="{A29AD0D1-7D8A-4D90-8B55-B05DE272F702}" destId="{37738A66-22DD-4372-B329-ADAE2C65697D}" srcOrd="0" destOrd="0" presId="urn:microsoft.com/office/officeart/2005/8/layout/vList3"/>
    <dgm:cxn modelId="{10FA663A-A43B-4D91-BB96-A1A7C3DE4A02}" srcId="{6291DA0D-1FF6-4353-BA46-5FBCD9A0AB9F}" destId="{22D6635C-837B-4496-BB46-99D907761805}" srcOrd="2" destOrd="0" parTransId="{FD2370DA-281D-4254-96FD-4C6EFE0DE60A}" sibTransId="{D08B34CC-75BC-4A87-88A3-5AB4BF0CCC6E}"/>
    <dgm:cxn modelId="{5EB1D01D-6DDD-4F03-BFC0-24E704CAE609}" type="presParOf" srcId="{98CFB934-64A3-47C7-94FF-C6D1462F2525}" destId="{4506137A-E2A9-4A2C-87E6-3F7E19321972}" srcOrd="0" destOrd="0" presId="urn:microsoft.com/office/officeart/2005/8/layout/vList3"/>
    <dgm:cxn modelId="{60EB84B7-DC2B-47F0-AD29-938616039655}" type="presParOf" srcId="{4506137A-E2A9-4A2C-87E6-3F7E19321972}" destId="{CAAD6942-5E64-4C1A-A02E-9BEEC4B03D38}" srcOrd="0" destOrd="0" presId="urn:microsoft.com/office/officeart/2005/8/layout/vList3"/>
    <dgm:cxn modelId="{DAC3A362-6947-4C4E-B6CD-21462C0A6282}" type="presParOf" srcId="{4506137A-E2A9-4A2C-87E6-3F7E19321972}" destId="{37738A66-22DD-4372-B329-ADAE2C65697D}" srcOrd="1" destOrd="0" presId="urn:microsoft.com/office/officeart/2005/8/layout/vList3"/>
    <dgm:cxn modelId="{D04D58E3-13B4-482B-9030-BCDEB1D9EAF5}" type="presParOf" srcId="{98CFB934-64A3-47C7-94FF-C6D1462F2525}" destId="{D777A982-6F3C-406C-A3B1-F90EAE3A539F}" srcOrd="1" destOrd="0" presId="urn:microsoft.com/office/officeart/2005/8/layout/vList3"/>
    <dgm:cxn modelId="{0D21043E-B9DE-46E0-9959-F0C5DBB191B8}" type="presParOf" srcId="{98CFB934-64A3-47C7-94FF-C6D1462F2525}" destId="{877FE700-E4E4-44DA-B914-A928E62C4521}" srcOrd="2" destOrd="0" presId="urn:microsoft.com/office/officeart/2005/8/layout/vList3"/>
    <dgm:cxn modelId="{54921CF5-F32D-417A-AC7C-39099EDC6D20}" type="presParOf" srcId="{877FE700-E4E4-44DA-B914-A928E62C4521}" destId="{24ECB116-10C4-4D58-97DC-6062AC44C439}" srcOrd="0" destOrd="0" presId="urn:microsoft.com/office/officeart/2005/8/layout/vList3"/>
    <dgm:cxn modelId="{B2D22362-397E-4012-97FC-AB68805448E5}" type="presParOf" srcId="{877FE700-E4E4-44DA-B914-A928E62C4521}" destId="{25060498-FDD9-43FE-9DC2-7C90F89C62D8}" srcOrd="1" destOrd="0" presId="urn:microsoft.com/office/officeart/2005/8/layout/vList3"/>
    <dgm:cxn modelId="{A8C15D18-4234-494C-A2DF-1577D4CACC85}" type="presParOf" srcId="{98CFB934-64A3-47C7-94FF-C6D1462F2525}" destId="{708196B9-5B72-4347-B6B6-4F5F9B2FC52A}" srcOrd="3" destOrd="0" presId="urn:microsoft.com/office/officeart/2005/8/layout/vList3"/>
    <dgm:cxn modelId="{7D5C2CC4-11E1-429A-8E3C-CBDF6D9F3EB5}" type="presParOf" srcId="{98CFB934-64A3-47C7-94FF-C6D1462F2525}" destId="{6794F58B-4857-4A87-8782-B195FB429C26}" srcOrd="4" destOrd="0" presId="urn:microsoft.com/office/officeart/2005/8/layout/vList3"/>
    <dgm:cxn modelId="{8A432740-11FF-4744-A5B0-33726C2ED458}" type="presParOf" srcId="{6794F58B-4857-4A87-8782-B195FB429C26}" destId="{3CC3B626-BA0B-41CA-B8FB-4CB1E761B0D7}" srcOrd="0" destOrd="0" presId="urn:microsoft.com/office/officeart/2005/8/layout/vList3"/>
    <dgm:cxn modelId="{521BCA4E-9E93-4194-A44F-5B0EE7CECE06}" type="presParOf" srcId="{6794F58B-4857-4A87-8782-B195FB429C26}" destId="{1E354E57-98C3-40D1-8D52-9AF0691052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BF33C3-8410-4F48-B181-5887C5C7F340}" type="doc">
      <dgm:prSet loTypeId="urn:microsoft.com/office/officeart/2005/8/layout/process1" loCatId="process" qsTypeId="urn:microsoft.com/office/officeart/2005/8/quickstyle/3d3" qsCatId="3D" csTypeId="urn:microsoft.com/office/officeart/2005/8/colors/accent0_3" csCatId="mainScheme" phldr="1"/>
      <dgm:spPr/>
    </dgm:pt>
    <dgm:pt modelId="{7A09E796-EB72-4270-9A56-6C9C0CF619A9}">
      <dgm:prSet phldrT="[Текст]" custT="1"/>
      <dgm:spPr/>
      <dgm:t>
        <a:bodyPr/>
        <a:lstStyle/>
        <a:p>
          <a:r>
            <a:rPr lang="ru-RU" sz="1400" dirty="0">
              <a:latin typeface="Calibri" panose="020F0502020204030204" pitchFamily="34" charset="0"/>
              <a:cs typeface="Calibri" panose="020F0502020204030204" pitchFamily="34" charset="0"/>
            </a:rPr>
            <a:t>Ініціювання ОМС ТГ питання створення юридичної особи приватного права (визначення організаційно-правової форми підприємства,мети та цілей діяльності, порядку формування і розміру його статутного капіталу, обрання назви,місцезнаходження, органів управління) </a:t>
          </a:r>
        </a:p>
      </dgm:t>
    </dgm:pt>
    <dgm:pt modelId="{92BAD0E1-B401-4E86-AD0C-407E27B55D65}" type="parTrans" cxnId="{F06E958F-C417-4A1F-85C1-2D15E173A49D}">
      <dgm:prSet/>
      <dgm:spPr/>
      <dgm:t>
        <a:bodyPr/>
        <a:lstStyle/>
        <a:p>
          <a:endParaRPr lang="ru-RU"/>
        </a:p>
      </dgm:t>
    </dgm:pt>
    <dgm:pt modelId="{BB34C7A6-B86F-4577-8CA3-1ACFA3A82586}" type="sibTrans" cxnId="{F06E958F-C417-4A1F-85C1-2D15E173A49D}">
      <dgm:prSet/>
      <dgm:spPr/>
      <dgm:t>
        <a:bodyPr/>
        <a:lstStyle/>
        <a:p>
          <a:endParaRPr lang="ru-RU" dirty="0"/>
        </a:p>
      </dgm:t>
    </dgm:pt>
    <dgm:pt modelId="{C787E35F-9A0A-4AD3-855B-9FFDC0576002}">
      <dgm:prSet phldrT="[Текст]" custT="1"/>
      <dgm:spPr/>
      <dgm:t>
        <a:bodyPr/>
        <a:lstStyle/>
        <a:p>
          <a:r>
            <a:rPr lang="ru-RU" sz="1600" dirty="0">
              <a:latin typeface="Calibri" panose="020F0502020204030204" pitchFamily="34" charset="0"/>
              <a:cs typeface="Calibri" panose="020F0502020204030204" pitchFamily="34" charset="0"/>
            </a:rPr>
            <a:t>Внесення</a:t>
          </a:r>
          <a:r>
            <a:rPr lang="ru-RU" sz="2000" dirty="0">
              <a:latin typeface="Calibri" panose="020F0502020204030204" pitchFamily="34" charset="0"/>
              <a:cs typeface="Calibri" panose="020F0502020204030204" pitchFamily="34" charset="0"/>
            </a:rPr>
            <a:t> </a:t>
          </a:r>
          <a:r>
            <a:rPr lang="ru-RU" sz="1600" dirty="0">
              <a:latin typeface="Calibri" panose="020F0502020204030204" pitchFamily="34" charset="0"/>
            </a:rPr>
            <a:t>благодійної пожерти від юридичної особи приватного права до ГО відповідно до ЗУ «Про благодійну діяльність», з урахуванням вимог ПКУ та законодавства з оподаткування</a:t>
          </a:r>
          <a:endParaRPr lang="ru-RU" sz="1600" dirty="0">
            <a:latin typeface="Calibri" panose="020F0502020204030204" pitchFamily="34" charset="0"/>
            <a:cs typeface="Calibri" panose="020F0502020204030204" pitchFamily="34" charset="0"/>
          </a:endParaRPr>
        </a:p>
      </dgm:t>
    </dgm:pt>
    <dgm:pt modelId="{A644CDDE-FEFD-449B-940A-9FD397CC7285}" type="parTrans" cxnId="{291823FD-3764-4531-9A3F-157E1AD7944D}">
      <dgm:prSet/>
      <dgm:spPr/>
      <dgm:t>
        <a:bodyPr/>
        <a:lstStyle/>
        <a:p>
          <a:endParaRPr lang="ru-RU"/>
        </a:p>
      </dgm:t>
    </dgm:pt>
    <dgm:pt modelId="{01CBC01E-149A-4A96-ADC2-838A22A2BD76}" type="sibTrans" cxnId="{291823FD-3764-4531-9A3F-157E1AD7944D}">
      <dgm:prSet/>
      <dgm:spPr/>
      <dgm:t>
        <a:bodyPr/>
        <a:lstStyle/>
        <a:p>
          <a:endParaRPr lang="ru-RU" dirty="0"/>
        </a:p>
      </dgm:t>
    </dgm:pt>
    <dgm:pt modelId="{0C887640-2C8C-432D-BB4B-9534047DE167}">
      <dgm:prSet phldrT="[Текст]" custT="1"/>
      <dgm:spPr/>
      <dgm:t>
        <a:bodyPr/>
        <a:lstStyle/>
        <a:p>
          <a:r>
            <a:rPr lang="ru-RU" sz="1800" dirty="0">
              <a:latin typeface="Calibri" panose="020F0502020204030204" pitchFamily="34" charset="0"/>
            </a:rPr>
            <a:t>Розроблення статуту юридичної особи </a:t>
          </a:r>
          <a:r>
            <a:rPr lang="ru-RU" sz="1800" dirty="0">
              <a:latin typeface="Calibri" panose="020F0502020204030204" pitchFamily="34" charset="0"/>
              <a:cs typeface="Calibri" panose="020F0502020204030204" pitchFamily="34" charset="0"/>
            </a:rPr>
            <a:t>приватного права </a:t>
          </a:r>
          <a:r>
            <a:rPr lang="ru-RU" sz="1800" dirty="0">
              <a:latin typeface="Calibri" panose="020F0502020204030204" pitchFamily="34" charset="0"/>
            </a:rPr>
            <a:t>та п</a:t>
          </a:r>
          <a:r>
            <a:rPr lang="ru-RU" sz="1800" dirty="0">
              <a:latin typeface="Calibri" panose="020F0502020204030204" pitchFamily="34" charset="0"/>
              <a:cs typeface="Calibri" panose="020F0502020204030204" pitchFamily="34" charset="0"/>
            </a:rPr>
            <a:t>рийняття рішення на пленарному засіданні ради про її створення</a:t>
          </a:r>
        </a:p>
      </dgm:t>
    </dgm:pt>
    <dgm:pt modelId="{3CF9CD82-AE30-4910-9E0D-1CCA8E67A343}" type="parTrans" cxnId="{E0FC78F5-E03B-44D9-9706-0B2BBB3446D0}">
      <dgm:prSet/>
      <dgm:spPr/>
      <dgm:t>
        <a:bodyPr/>
        <a:lstStyle/>
        <a:p>
          <a:endParaRPr lang="ru-RU"/>
        </a:p>
      </dgm:t>
    </dgm:pt>
    <dgm:pt modelId="{5FBE49E9-C75C-40FE-B7EB-C736EC367F36}" type="sibTrans" cxnId="{E0FC78F5-E03B-44D9-9706-0B2BBB3446D0}">
      <dgm:prSet/>
      <dgm:spPr/>
      <dgm:t>
        <a:bodyPr/>
        <a:lstStyle/>
        <a:p>
          <a:endParaRPr lang="ru-RU" dirty="0"/>
        </a:p>
      </dgm:t>
    </dgm:pt>
    <dgm:pt modelId="{0349C64C-3607-4B16-AE7B-3E0216556853}">
      <dgm:prSet custT="1"/>
      <dgm:spPr/>
      <dgm:t>
        <a:bodyPr/>
        <a:lstStyle/>
        <a:p>
          <a:r>
            <a:rPr lang="ru-RU" sz="1800" dirty="0">
              <a:latin typeface="Calibri" panose="020F0502020204030204" pitchFamily="34" charset="0"/>
            </a:rPr>
            <a:t>Державна реєстраціяюридичної особи приватного права в ЄДР</a:t>
          </a:r>
        </a:p>
      </dgm:t>
    </dgm:pt>
    <dgm:pt modelId="{3D14890B-528A-45EE-8884-7468C63CA200}" type="parTrans" cxnId="{9885C8F3-7C22-454F-A09A-EF9E90E26405}">
      <dgm:prSet/>
      <dgm:spPr/>
      <dgm:t>
        <a:bodyPr/>
        <a:lstStyle/>
        <a:p>
          <a:endParaRPr lang="ru-RU"/>
        </a:p>
      </dgm:t>
    </dgm:pt>
    <dgm:pt modelId="{1DA014B3-2D39-495C-9DE3-7B8F2EE96BDE}" type="sibTrans" cxnId="{9885C8F3-7C22-454F-A09A-EF9E90E26405}">
      <dgm:prSet/>
      <dgm:spPr/>
      <dgm:t>
        <a:bodyPr/>
        <a:lstStyle/>
        <a:p>
          <a:endParaRPr lang="ru-RU"/>
        </a:p>
      </dgm:t>
    </dgm:pt>
    <dgm:pt modelId="{EE187BBB-13FC-4266-A875-86FCA633300A}">
      <dgm:prSet custT="1"/>
      <dgm:spPr/>
      <dgm:t>
        <a:bodyPr/>
        <a:lstStyle/>
        <a:p>
          <a:r>
            <a:rPr lang="ru-RU" sz="1800" dirty="0">
              <a:latin typeface="Calibri" panose="020F0502020204030204" pitchFamily="34" charset="0"/>
            </a:rPr>
            <a:t>Здійснення контролю юридичною особою приватного права за цільовим використанням ГО благодійної пожертви</a:t>
          </a:r>
        </a:p>
      </dgm:t>
    </dgm:pt>
    <dgm:pt modelId="{A4961939-DB00-4F6F-BBB3-0D9F423062ED}" type="parTrans" cxnId="{4BA6A33E-63D7-41A2-8944-D50A51E2F05C}">
      <dgm:prSet/>
      <dgm:spPr/>
      <dgm:t>
        <a:bodyPr/>
        <a:lstStyle/>
        <a:p>
          <a:endParaRPr lang="ru-RU"/>
        </a:p>
      </dgm:t>
    </dgm:pt>
    <dgm:pt modelId="{27EC71B0-9643-492C-BDA1-19BB0A6D9261}" type="sibTrans" cxnId="{4BA6A33E-63D7-41A2-8944-D50A51E2F05C}">
      <dgm:prSet/>
      <dgm:spPr/>
      <dgm:t>
        <a:bodyPr/>
        <a:lstStyle/>
        <a:p>
          <a:endParaRPr lang="ru-RU"/>
        </a:p>
      </dgm:t>
    </dgm:pt>
    <dgm:pt modelId="{0A388B30-D157-4B62-BE2F-ECD8F9529556}" type="pres">
      <dgm:prSet presAssocID="{BBBF33C3-8410-4F48-B181-5887C5C7F340}" presName="Name0" presStyleCnt="0">
        <dgm:presLayoutVars>
          <dgm:dir/>
          <dgm:resizeHandles val="exact"/>
        </dgm:presLayoutVars>
      </dgm:prSet>
      <dgm:spPr/>
    </dgm:pt>
    <dgm:pt modelId="{A6744176-A3C3-4918-9BDF-023C0E1C894E}" type="pres">
      <dgm:prSet presAssocID="{7A09E796-EB72-4270-9A56-6C9C0CF619A9}" presName="node" presStyleLbl="node1" presStyleIdx="0" presStyleCnt="5" custScaleX="125261">
        <dgm:presLayoutVars>
          <dgm:bulletEnabled val="1"/>
        </dgm:presLayoutVars>
      </dgm:prSet>
      <dgm:spPr/>
      <dgm:t>
        <a:bodyPr/>
        <a:lstStyle/>
        <a:p>
          <a:endParaRPr lang="ru-RU"/>
        </a:p>
      </dgm:t>
    </dgm:pt>
    <dgm:pt modelId="{186E9271-1166-41C0-AEA0-D43941502695}" type="pres">
      <dgm:prSet presAssocID="{BB34C7A6-B86F-4577-8CA3-1ACFA3A82586}" presName="sibTrans" presStyleLbl="sibTrans2D1" presStyleIdx="0" presStyleCnt="4"/>
      <dgm:spPr/>
      <dgm:t>
        <a:bodyPr/>
        <a:lstStyle/>
        <a:p>
          <a:endParaRPr lang="ru-RU"/>
        </a:p>
      </dgm:t>
    </dgm:pt>
    <dgm:pt modelId="{BB8CD22B-D6DB-49A5-88DF-9E28E742826A}" type="pres">
      <dgm:prSet presAssocID="{BB34C7A6-B86F-4577-8CA3-1ACFA3A82586}" presName="connectorText" presStyleLbl="sibTrans2D1" presStyleIdx="0" presStyleCnt="4"/>
      <dgm:spPr/>
      <dgm:t>
        <a:bodyPr/>
        <a:lstStyle/>
        <a:p>
          <a:endParaRPr lang="ru-RU"/>
        </a:p>
      </dgm:t>
    </dgm:pt>
    <dgm:pt modelId="{3EBF0EF3-9A67-429A-B252-1B50324D00B5}" type="pres">
      <dgm:prSet presAssocID="{0C887640-2C8C-432D-BB4B-9534047DE167}" presName="node" presStyleLbl="node1" presStyleIdx="1" presStyleCnt="5" custScaleX="120905">
        <dgm:presLayoutVars>
          <dgm:bulletEnabled val="1"/>
        </dgm:presLayoutVars>
      </dgm:prSet>
      <dgm:spPr/>
      <dgm:t>
        <a:bodyPr/>
        <a:lstStyle/>
        <a:p>
          <a:endParaRPr lang="ru-RU"/>
        </a:p>
      </dgm:t>
    </dgm:pt>
    <dgm:pt modelId="{F968EC85-2230-4D9F-9F3F-2B47EA8B8D95}" type="pres">
      <dgm:prSet presAssocID="{5FBE49E9-C75C-40FE-B7EB-C736EC367F36}" presName="sibTrans" presStyleLbl="sibTrans2D1" presStyleIdx="1" presStyleCnt="4"/>
      <dgm:spPr/>
      <dgm:t>
        <a:bodyPr/>
        <a:lstStyle/>
        <a:p>
          <a:endParaRPr lang="ru-RU"/>
        </a:p>
      </dgm:t>
    </dgm:pt>
    <dgm:pt modelId="{40C3C58C-9E22-44C1-B77A-9DDB99EB3F78}" type="pres">
      <dgm:prSet presAssocID="{5FBE49E9-C75C-40FE-B7EB-C736EC367F36}" presName="connectorText" presStyleLbl="sibTrans2D1" presStyleIdx="1" presStyleCnt="4"/>
      <dgm:spPr/>
      <dgm:t>
        <a:bodyPr/>
        <a:lstStyle/>
        <a:p>
          <a:endParaRPr lang="ru-RU"/>
        </a:p>
      </dgm:t>
    </dgm:pt>
    <dgm:pt modelId="{DAE665F0-6E27-40CB-BC25-3415439ECABD}" type="pres">
      <dgm:prSet presAssocID="{0349C64C-3607-4B16-AE7B-3E0216556853}" presName="node" presStyleLbl="node1" presStyleIdx="2" presStyleCnt="5">
        <dgm:presLayoutVars>
          <dgm:bulletEnabled val="1"/>
        </dgm:presLayoutVars>
      </dgm:prSet>
      <dgm:spPr/>
      <dgm:t>
        <a:bodyPr/>
        <a:lstStyle/>
        <a:p>
          <a:endParaRPr lang="ru-RU"/>
        </a:p>
      </dgm:t>
    </dgm:pt>
    <dgm:pt modelId="{77E37D96-8A8A-4858-88B9-2139291BCB10}" type="pres">
      <dgm:prSet presAssocID="{1DA014B3-2D39-495C-9DE3-7B8F2EE96BDE}" presName="sibTrans" presStyleLbl="sibTrans2D1" presStyleIdx="2" presStyleCnt="4"/>
      <dgm:spPr/>
      <dgm:t>
        <a:bodyPr/>
        <a:lstStyle/>
        <a:p>
          <a:endParaRPr lang="ru-RU"/>
        </a:p>
      </dgm:t>
    </dgm:pt>
    <dgm:pt modelId="{1538A0EE-098C-4D02-8F13-7ACCECE1281F}" type="pres">
      <dgm:prSet presAssocID="{1DA014B3-2D39-495C-9DE3-7B8F2EE96BDE}" presName="connectorText" presStyleLbl="sibTrans2D1" presStyleIdx="2" presStyleCnt="4"/>
      <dgm:spPr/>
      <dgm:t>
        <a:bodyPr/>
        <a:lstStyle/>
        <a:p>
          <a:endParaRPr lang="ru-RU"/>
        </a:p>
      </dgm:t>
    </dgm:pt>
    <dgm:pt modelId="{5C807F37-0540-46DC-B9B3-B55D995FFF37}" type="pres">
      <dgm:prSet presAssocID="{C787E35F-9A0A-4AD3-855B-9FFDC0576002}" presName="node" presStyleLbl="node1" presStyleIdx="3" presStyleCnt="5" custScaleX="117581">
        <dgm:presLayoutVars>
          <dgm:bulletEnabled val="1"/>
        </dgm:presLayoutVars>
      </dgm:prSet>
      <dgm:spPr/>
      <dgm:t>
        <a:bodyPr/>
        <a:lstStyle/>
        <a:p>
          <a:endParaRPr lang="ru-RU"/>
        </a:p>
      </dgm:t>
    </dgm:pt>
    <dgm:pt modelId="{919F3C4C-0542-4BA5-B320-0EA3DAF27E5B}" type="pres">
      <dgm:prSet presAssocID="{01CBC01E-149A-4A96-ADC2-838A22A2BD76}" presName="sibTrans" presStyleLbl="sibTrans2D1" presStyleIdx="3" presStyleCnt="4"/>
      <dgm:spPr/>
      <dgm:t>
        <a:bodyPr/>
        <a:lstStyle/>
        <a:p>
          <a:endParaRPr lang="ru-RU"/>
        </a:p>
      </dgm:t>
    </dgm:pt>
    <dgm:pt modelId="{13EB96DE-C490-4A32-9B42-22DABA625FA0}" type="pres">
      <dgm:prSet presAssocID="{01CBC01E-149A-4A96-ADC2-838A22A2BD76}" presName="connectorText" presStyleLbl="sibTrans2D1" presStyleIdx="3" presStyleCnt="4"/>
      <dgm:spPr/>
      <dgm:t>
        <a:bodyPr/>
        <a:lstStyle/>
        <a:p>
          <a:endParaRPr lang="ru-RU"/>
        </a:p>
      </dgm:t>
    </dgm:pt>
    <dgm:pt modelId="{4C521D96-FF1C-4023-B7DB-8E8F2B7D26F0}" type="pres">
      <dgm:prSet presAssocID="{EE187BBB-13FC-4266-A875-86FCA633300A}" presName="node" presStyleLbl="node1" presStyleIdx="4" presStyleCnt="5">
        <dgm:presLayoutVars>
          <dgm:bulletEnabled val="1"/>
        </dgm:presLayoutVars>
      </dgm:prSet>
      <dgm:spPr/>
      <dgm:t>
        <a:bodyPr/>
        <a:lstStyle/>
        <a:p>
          <a:endParaRPr lang="ru-RU"/>
        </a:p>
      </dgm:t>
    </dgm:pt>
  </dgm:ptLst>
  <dgm:cxnLst>
    <dgm:cxn modelId="{06775F96-04CC-422E-8342-446C70F1F384}" type="presOf" srcId="{BB34C7A6-B86F-4577-8CA3-1ACFA3A82586}" destId="{186E9271-1166-41C0-AEA0-D43941502695}" srcOrd="0" destOrd="0" presId="urn:microsoft.com/office/officeart/2005/8/layout/process1"/>
    <dgm:cxn modelId="{B17AD40E-0EFB-4A48-A87B-66A831AC6C4C}" type="presOf" srcId="{C787E35F-9A0A-4AD3-855B-9FFDC0576002}" destId="{5C807F37-0540-46DC-B9B3-B55D995FFF37}" srcOrd="0" destOrd="0" presId="urn:microsoft.com/office/officeart/2005/8/layout/process1"/>
    <dgm:cxn modelId="{9D5DB892-8410-4EA7-9785-D95C535F2BC2}" type="presOf" srcId="{01CBC01E-149A-4A96-ADC2-838A22A2BD76}" destId="{13EB96DE-C490-4A32-9B42-22DABA625FA0}" srcOrd="1" destOrd="0" presId="urn:microsoft.com/office/officeart/2005/8/layout/process1"/>
    <dgm:cxn modelId="{9885C8F3-7C22-454F-A09A-EF9E90E26405}" srcId="{BBBF33C3-8410-4F48-B181-5887C5C7F340}" destId="{0349C64C-3607-4B16-AE7B-3E0216556853}" srcOrd="2" destOrd="0" parTransId="{3D14890B-528A-45EE-8884-7468C63CA200}" sibTransId="{1DA014B3-2D39-495C-9DE3-7B8F2EE96BDE}"/>
    <dgm:cxn modelId="{4CC6FAB5-9D9D-4E08-96A5-92F3BA5C310B}" type="presOf" srcId="{01CBC01E-149A-4A96-ADC2-838A22A2BD76}" destId="{919F3C4C-0542-4BA5-B320-0EA3DAF27E5B}" srcOrd="0" destOrd="0" presId="urn:microsoft.com/office/officeart/2005/8/layout/process1"/>
    <dgm:cxn modelId="{4AA33E19-6AEC-4D94-BE35-C15BA1974744}" type="presOf" srcId="{1DA014B3-2D39-495C-9DE3-7B8F2EE96BDE}" destId="{1538A0EE-098C-4D02-8F13-7ACCECE1281F}" srcOrd="1" destOrd="0" presId="urn:microsoft.com/office/officeart/2005/8/layout/process1"/>
    <dgm:cxn modelId="{58AAD007-9E87-4686-80FB-4A6BF9BD2258}" type="presOf" srcId="{7A09E796-EB72-4270-9A56-6C9C0CF619A9}" destId="{A6744176-A3C3-4918-9BDF-023C0E1C894E}" srcOrd="0" destOrd="0" presId="urn:microsoft.com/office/officeart/2005/8/layout/process1"/>
    <dgm:cxn modelId="{C9F0BBD0-18C8-4C6D-B70B-ABF45AB1B932}" type="presOf" srcId="{0C887640-2C8C-432D-BB4B-9534047DE167}" destId="{3EBF0EF3-9A67-429A-B252-1B50324D00B5}" srcOrd="0" destOrd="0" presId="urn:microsoft.com/office/officeart/2005/8/layout/process1"/>
    <dgm:cxn modelId="{A1B84C86-E1CA-4A1E-A8F7-08F98ED96708}" type="presOf" srcId="{BBBF33C3-8410-4F48-B181-5887C5C7F340}" destId="{0A388B30-D157-4B62-BE2F-ECD8F9529556}" srcOrd="0" destOrd="0" presId="urn:microsoft.com/office/officeart/2005/8/layout/process1"/>
    <dgm:cxn modelId="{E0FC78F5-E03B-44D9-9706-0B2BBB3446D0}" srcId="{BBBF33C3-8410-4F48-B181-5887C5C7F340}" destId="{0C887640-2C8C-432D-BB4B-9534047DE167}" srcOrd="1" destOrd="0" parTransId="{3CF9CD82-AE30-4910-9E0D-1CCA8E67A343}" sibTransId="{5FBE49E9-C75C-40FE-B7EB-C736EC367F36}"/>
    <dgm:cxn modelId="{F06E958F-C417-4A1F-85C1-2D15E173A49D}" srcId="{BBBF33C3-8410-4F48-B181-5887C5C7F340}" destId="{7A09E796-EB72-4270-9A56-6C9C0CF619A9}" srcOrd="0" destOrd="0" parTransId="{92BAD0E1-B401-4E86-AD0C-407E27B55D65}" sibTransId="{BB34C7A6-B86F-4577-8CA3-1ACFA3A82586}"/>
    <dgm:cxn modelId="{BC1FE91C-4E2D-48C2-A390-28C79C01267F}" type="presOf" srcId="{5FBE49E9-C75C-40FE-B7EB-C736EC367F36}" destId="{40C3C58C-9E22-44C1-B77A-9DDB99EB3F78}" srcOrd="1" destOrd="0" presId="urn:microsoft.com/office/officeart/2005/8/layout/process1"/>
    <dgm:cxn modelId="{291823FD-3764-4531-9A3F-157E1AD7944D}" srcId="{BBBF33C3-8410-4F48-B181-5887C5C7F340}" destId="{C787E35F-9A0A-4AD3-855B-9FFDC0576002}" srcOrd="3" destOrd="0" parTransId="{A644CDDE-FEFD-449B-940A-9FD397CC7285}" sibTransId="{01CBC01E-149A-4A96-ADC2-838A22A2BD76}"/>
    <dgm:cxn modelId="{4BA6A33E-63D7-41A2-8944-D50A51E2F05C}" srcId="{BBBF33C3-8410-4F48-B181-5887C5C7F340}" destId="{EE187BBB-13FC-4266-A875-86FCA633300A}" srcOrd="4" destOrd="0" parTransId="{A4961939-DB00-4F6F-BBB3-0D9F423062ED}" sibTransId="{27EC71B0-9643-492C-BDA1-19BB0A6D9261}"/>
    <dgm:cxn modelId="{C8474878-2C47-492D-BEE8-94C5E736CA28}" type="presOf" srcId="{0349C64C-3607-4B16-AE7B-3E0216556853}" destId="{DAE665F0-6E27-40CB-BC25-3415439ECABD}" srcOrd="0" destOrd="0" presId="urn:microsoft.com/office/officeart/2005/8/layout/process1"/>
    <dgm:cxn modelId="{502AA493-B6AC-4DFD-AC89-06C10BB3239C}" type="presOf" srcId="{EE187BBB-13FC-4266-A875-86FCA633300A}" destId="{4C521D96-FF1C-4023-B7DB-8E8F2B7D26F0}" srcOrd="0" destOrd="0" presId="urn:microsoft.com/office/officeart/2005/8/layout/process1"/>
    <dgm:cxn modelId="{BECAF4D0-E49B-4F33-892F-A1BEAC5EB8CB}" type="presOf" srcId="{5FBE49E9-C75C-40FE-B7EB-C736EC367F36}" destId="{F968EC85-2230-4D9F-9F3F-2B47EA8B8D95}" srcOrd="0" destOrd="0" presId="urn:microsoft.com/office/officeart/2005/8/layout/process1"/>
    <dgm:cxn modelId="{6A97B4C4-A72A-4319-A052-83EFC5A2A94A}" type="presOf" srcId="{BB34C7A6-B86F-4577-8CA3-1ACFA3A82586}" destId="{BB8CD22B-D6DB-49A5-88DF-9E28E742826A}" srcOrd="1" destOrd="0" presId="urn:microsoft.com/office/officeart/2005/8/layout/process1"/>
    <dgm:cxn modelId="{1935ABCE-4C75-494A-8815-B741C12060B1}" type="presOf" srcId="{1DA014B3-2D39-495C-9DE3-7B8F2EE96BDE}" destId="{77E37D96-8A8A-4858-88B9-2139291BCB10}" srcOrd="0" destOrd="0" presId="urn:microsoft.com/office/officeart/2005/8/layout/process1"/>
    <dgm:cxn modelId="{A6F826B0-1867-4910-82E2-6D660C7765B8}" type="presParOf" srcId="{0A388B30-D157-4B62-BE2F-ECD8F9529556}" destId="{A6744176-A3C3-4918-9BDF-023C0E1C894E}" srcOrd="0" destOrd="0" presId="urn:microsoft.com/office/officeart/2005/8/layout/process1"/>
    <dgm:cxn modelId="{1A46B156-AC9D-48A2-AD05-A1A31B6037C0}" type="presParOf" srcId="{0A388B30-D157-4B62-BE2F-ECD8F9529556}" destId="{186E9271-1166-41C0-AEA0-D43941502695}" srcOrd="1" destOrd="0" presId="urn:microsoft.com/office/officeart/2005/8/layout/process1"/>
    <dgm:cxn modelId="{64A7B3D7-00EB-410A-A7D0-DB519D5295D8}" type="presParOf" srcId="{186E9271-1166-41C0-AEA0-D43941502695}" destId="{BB8CD22B-D6DB-49A5-88DF-9E28E742826A}" srcOrd="0" destOrd="0" presId="urn:microsoft.com/office/officeart/2005/8/layout/process1"/>
    <dgm:cxn modelId="{A23DCA99-1866-4CF8-A62A-CBD93251653A}" type="presParOf" srcId="{0A388B30-D157-4B62-BE2F-ECD8F9529556}" destId="{3EBF0EF3-9A67-429A-B252-1B50324D00B5}" srcOrd="2" destOrd="0" presId="urn:microsoft.com/office/officeart/2005/8/layout/process1"/>
    <dgm:cxn modelId="{8F5FBFA4-3E7E-4582-96B5-7165413D5EE1}" type="presParOf" srcId="{0A388B30-D157-4B62-BE2F-ECD8F9529556}" destId="{F968EC85-2230-4D9F-9F3F-2B47EA8B8D95}" srcOrd="3" destOrd="0" presId="urn:microsoft.com/office/officeart/2005/8/layout/process1"/>
    <dgm:cxn modelId="{E98E14B2-535F-4D5D-B23B-D1A9785F4060}" type="presParOf" srcId="{F968EC85-2230-4D9F-9F3F-2B47EA8B8D95}" destId="{40C3C58C-9E22-44C1-B77A-9DDB99EB3F78}" srcOrd="0" destOrd="0" presId="urn:microsoft.com/office/officeart/2005/8/layout/process1"/>
    <dgm:cxn modelId="{5DB20E22-C40F-49EE-8903-F95AE7432534}" type="presParOf" srcId="{0A388B30-D157-4B62-BE2F-ECD8F9529556}" destId="{DAE665F0-6E27-40CB-BC25-3415439ECABD}" srcOrd="4" destOrd="0" presId="urn:microsoft.com/office/officeart/2005/8/layout/process1"/>
    <dgm:cxn modelId="{A034A887-24B8-4505-BFE9-4FF741EFF8D4}" type="presParOf" srcId="{0A388B30-D157-4B62-BE2F-ECD8F9529556}" destId="{77E37D96-8A8A-4858-88B9-2139291BCB10}" srcOrd="5" destOrd="0" presId="urn:microsoft.com/office/officeart/2005/8/layout/process1"/>
    <dgm:cxn modelId="{79E5EF9F-58D5-4CC1-8B91-275B8B32F26F}" type="presParOf" srcId="{77E37D96-8A8A-4858-88B9-2139291BCB10}" destId="{1538A0EE-098C-4D02-8F13-7ACCECE1281F}" srcOrd="0" destOrd="0" presId="urn:microsoft.com/office/officeart/2005/8/layout/process1"/>
    <dgm:cxn modelId="{25448E00-3B49-44CF-89EB-3E9CCAA74685}" type="presParOf" srcId="{0A388B30-D157-4B62-BE2F-ECD8F9529556}" destId="{5C807F37-0540-46DC-B9B3-B55D995FFF37}" srcOrd="6" destOrd="0" presId="urn:microsoft.com/office/officeart/2005/8/layout/process1"/>
    <dgm:cxn modelId="{0A6AE3B7-A755-4690-B506-835B4A6710E1}" type="presParOf" srcId="{0A388B30-D157-4B62-BE2F-ECD8F9529556}" destId="{919F3C4C-0542-4BA5-B320-0EA3DAF27E5B}" srcOrd="7" destOrd="0" presId="urn:microsoft.com/office/officeart/2005/8/layout/process1"/>
    <dgm:cxn modelId="{82A258F8-9AF0-48CC-8E19-33F467D56B78}" type="presParOf" srcId="{919F3C4C-0542-4BA5-B320-0EA3DAF27E5B}" destId="{13EB96DE-C490-4A32-9B42-22DABA625FA0}" srcOrd="0" destOrd="0" presId="urn:microsoft.com/office/officeart/2005/8/layout/process1"/>
    <dgm:cxn modelId="{D508D2FF-B9EC-431F-B599-F6315DA2701E}" type="presParOf" srcId="{0A388B30-D157-4B62-BE2F-ECD8F9529556}" destId="{4C521D96-FF1C-4023-B7DB-8E8F2B7D26F0}"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291DA0D-1FF6-4353-BA46-5FBCD9A0AB9F}" type="doc">
      <dgm:prSet loTypeId="urn:microsoft.com/office/officeart/2005/8/layout/vList3" loCatId="list" qsTypeId="urn:microsoft.com/office/officeart/2005/8/quickstyle/3d3" qsCatId="3D" csTypeId="urn:microsoft.com/office/officeart/2005/8/colors/accent0_3" csCatId="mainScheme" phldr="1"/>
      <dgm:spPr/>
      <dgm:t>
        <a:bodyPr/>
        <a:lstStyle/>
        <a:p>
          <a:endParaRPr lang="ru-RU"/>
        </a:p>
      </dgm:t>
    </dgm:pt>
    <dgm:pt modelId="{A29AD0D1-7D8A-4D90-8B55-B05DE272F70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uk-UA" dirty="0"/>
            <a:t>Благодійник - дієздатна фізична особа </a:t>
          </a:r>
          <a:r>
            <a:rPr lang="uk-UA" b="1" dirty="0"/>
            <a:t>або юридична особа </a:t>
          </a:r>
          <a:r>
            <a:rPr lang="uk-UA" b="1" u="sng" dirty="0"/>
            <a:t>приватного права</a:t>
          </a:r>
          <a:r>
            <a:rPr lang="uk-UA" u="sng" dirty="0"/>
            <a:t> </a:t>
          </a:r>
          <a:r>
            <a:rPr lang="uk-UA" dirty="0"/>
            <a:t>(у тому числі благодійна організація), яка добровільно здійснює один чи декілька видів благодійної діяльності</a:t>
          </a:r>
          <a:endParaRPr lang="ru-RU" sz="1800" dirty="0">
            <a:latin typeface="Calibri" panose="020F0502020204030204" pitchFamily="34" charset="0"/>
            <a:cs typeface="Calibri" panose="020F0502020204030204" pitchFamily="34" charset="0"/>
          </a:endParaRPr>
        </a:p>
      </dgm:t>
    </dgm:pt>
    <dgm:pt modelId="{067ECFE4-FFC3-49D6-921A-AAF7229127C2}" type="parTrans" cxnId="{6AB45122-094A-4CB4-95B9-E112E2B235BD}">
      <dgm:prSet/>
      <dgm:spPr/>
      <dgm:t>
        <a:bodyPr/>
        <a:lstStyle/>
        <a:p>
          <a:endParaRPr lang="ru-RU"/>
        </a:p>
      </dgm:t>
    </dgm:pt>
    <dgm:pt modelId="{74EE18A8-083C-4C67-A1F3-0E3B6C1E3A95}" type="sibTrans" cxnId="{6AB45122-094A-4CB4-95B9-E112E2B235BD}">
      <dgm:prSet/>
      <dgm:spPr/>
      <dgm:t>
        <a:bodyPr/>
        <a:lstStyle/>
        <a:p>
          <a:endParaRPr lang="ru-RU"/>
        </a:p>
      </dgm:t>
    </dgm:pt>
    <dgm:pt modelId="{A74CEDD0-1F80-42FB-846E-9139EB088C53}">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800">
              <a:latin typeface="Calibri" panose="020F0502020204030204" pitchFamily="34" charset="0"/>
            </a:rPr>
            <a:t> </a:t>
          </a:r>
          <a:r>
            <a:rPr lang="uk-UA" b="1"/>
            <a:t>Комунальні підприємства відносяться до юридичних осіб публічного права</a:t>
          </a:r>
          <a:endParaRPr lang="ru-RU" b="1"/>
        </a:p>
        <a:p>
          <a:pPr marL="0" marR="0" lvl="0" indent="0" algn="ctr" defTabSz="914400" eaLnBrk="1" fontAlgn="auto" latinLnBrk="0" hangingPunct="1">
            <a:lnSpc>
              <a:spcPct val="100000"/>
            </a:lnSpc>
            <a:spcBef>
              <a:spcPts val="0"/>
            </a:spcBef>
            <a:spcAft>
              <a:spcPts val="0"/>
            </a:spcAft>
            <a:buClrTx/>
            <a:buSzTx/>
            <a:buFontTx/>
            <a:buNone/>
            <a:tabLst/>
            <a:defRPr/>
          </a:pPr>
          <a:endParaRPr lang="ru-RU" sz="1800" b="1" dirty="0">
            <a:latin typeface="Calibri" panose="020F0502020204030204" pitchFamily="34" charset="0"/>
            <a:cs typeface="Calibri" panose="020F0502020204030204" pitchFamily="34" charset="0"/>
          </a:endParaRPr>
        </a:p>
      </dgm:t>
    </dgm:pt>
    <dgm:pt modelId="{E2A0B853-6273-4D8E-8A0D-45DCE84DB152}" type="sibTrans" cxnId="{88061068-B914-43D6-86C8-94F409EE1CEE}">
      <dgm:prSet/>
      <dgm:spPr/>
      <dgm:t>
        <a:bodyPr/>
        <a:lstStyle/>
        <a:p>
          <a:endParaRPr lang="ru-RU"/>
        </a:p>
      </dgm:t>
    </dgm:pt>
    <dgm:pt modelId="{D8D4CDBA-0FAA-4B3C-9BB0-5E14BC9DD132}" type="parTrans" cxnId="{88061068-B914-43D6-86C8-94F409EE1CEE}">
      <dgm:prSet/>
      <dgm:spPr/>
      <dgm:t>
        <a:bodyPr/>
        <a:lstStyle/>
        <a:p>
          <a:endParaRPr lang="ru-RU"/>
        </a:p>
      </dgm:t>
    </dgm:pt>
    <dgm:pt modelId="{BFE25E8F-6D39-4325-A730-85F5B3E750DD}">
      <dgm:prSet custT="1"/>
      <dgm:spPr/>
      <dgm:t>
        <a:bodyPr/>
        <a:lstStyle/>
        <a:p>
          <a:r>
            <a:rPr lang="uk-UA" sz="1800" b="1">
              <a:latin typeface="Arial" panose="020B0604020202020204" pitchFamily="34" charset="0"/>
              <a:cs typeface="Arial" panose="020B0604020202020204" pitchFamily="34" charset="0"/>
            </a:rPr>
            <a:t>КП, як юридична особа публічного права, не може бути благодійником - надавачем благодійної допомоги</a:t>
          </a:r>
          <a:endParaRPr lang="ru-RU" sz="1800" b="1" dirty="0">
            <a:latin typeface="Arial" panose="020B0604020202020204" pitchFamily="34" charset="0"/>
            <a:cs typeface="Arial" panose="020B0604020202020204" pitchFamily="34" charset="0"/>
          </a:endParaRPr>
        </a:p>
      </dgm:t>
    </dgm:pt>
    <dgm:pt modelId="{32C795A5-E9A4-413D-AD50-A3018CD8232A}" type="parTrans" cxnId="{12BDBA74-464F-4524-A930-4D6C35684BEB}">
      <dgm:prSet/>
      <dgm:spPr/>
      <dgm:t>
        <a:bodyPr/>
        <a:lstStyle/>
        <a:p>
          <a:endParaRPr lang="ru-RU"/>
        </a:p>
      </dgm:t>
    </dgm:pt>
    <dgm:pt modelId="{BE98D018-99C6-4046-96EB-46EE9A410360}" type="sibTrans" cxnId="{12BDBA74-464F-4524-A930-4D6C35684BEB}">
      <dgm:prSet/>
      <dgm:spPr/>
      <dgm:t>
        <a:bodyPr/>
        <a:lstStyle/>
        <a:p>
          <a:endParaRPr lang="ru-RU"/>
        </a:p>
      </dgm:t>
    </dgm:pt>
    <dgm:pt modelId="{98CFB934-64A3-47C7-94FF-C6D1462F2525}" type="pres">
      <dgm:prSet presAssocID="{6291DA0D-1FF6-4353-BA46-5FBCD9A0AB9F}" presName="linearFlow" presStyleCnt="0">
        <dgm:presLayoutVars>
          <dgm:dir/>
          <dgm:resizeHandles val="exact"/>
        </dgm:presLayoutVars>
      </dgm:prSet>
      <dgm:spPr/>
      <dgm:t>
        <a:bodyPr/>
        <a:lstStyle/>
        <a:p>
          <a:endParaRPr lang="ru-RU"/>
        </a:p>
      </dgm:t>
    </dgm:pt>
    <dgm:pt modelId="{4506137A-E2A9-4A2C-87E6-3F7E19321972}" type="pres">
      <dgm:prSet presAssocID="{A29AD0D1-7D8A-4D90-8B55-B05DE272F702}" presName="composite" presStyleCnt="0"/>
      <dgm:spPr/>
    </dgm:pt>
    <dgm:pt modelId="{CAAD6942-5E64-4C1A-A02E-9BEEC4B03D38}" type="pres">
      <dgm:prSet presAssocID="{A29AD0D1-7D8A-4D90-8B55-B05DE272F702}" presName="imgShp" presStyleLbl="fgImgPlace1" presStyleIdx="0" presStyleCnt="3"/>
      <dgm:spPr>
        <a:blipFill rotWithShape="1">
          <a:blip xmlns:r="http://schemas.openxmlformats.org/officeDocument/2006/relationships" r:embed="rId1"/>
          <a:srcRect/>
          <a:stretch>
            <a:fillRect l="-3000" r="-3000"/>
          </a:stretch>
        </a:blipFill>
      </dgm:spPr>
    </dgm:pt>
    <dgm:pt modelId="{37738A66-22DD-4372-B329-ADAE2C65697D}" type="pres">
      <dgm:prSet presAssocID="{A29AD0D1-7D8A-4D90-8B55-B05DE272F702}" presName="txShp" presStyleLbl="node1" presStyleIdx="0" presStyleCnt="3" custScaleX="100157" custScaleY="133920">
        <dgm:presLayoutVars>
          <dgm:bulletEnabled val="1"/>
        </dgm:presLayoutVars>
      </dgm:prSet>
      <dgm:spPr/>
      <dgm:t>
        <a:bodyPr/>
        <a:lstStyle/>
        <a:p>
          <a:endParaRPr lang="ru-RU"/>
        </a:p>
      </dgm:t>
    </dgm:pt>
    <dgm:pt modelId="{D777A982-6F3C-406C-A3B1-F90EAE3A539F}" type="pres">
      <dgm:prSet presAssocID="{74EE18A8-083C-4C67-A1F3-0E3B6C1E3A95}" presName="spacing" presStyleCnt="0"/>
      <dgm:spPr/>
    </dgm:pt>
    <dgm:pt modelId="{877FE700-E4E4-44DA-B914-A928E62C4521}" type="pres">
      <dgm:prSet presAssocID="{A74CEDD0-1F80-42FB-846E-9139EB088C53}" presName="composite" presStyleCnt="0"/>
      <dgm:spPr/>
    </dgm:pt>
    <dgm:pt modelId="{24ECB116-10C4-4D58-97DC-6062AC44C439}" type="pres">
      <dgm:prSet presAssocID="{A74CEDD0-1F80-42FB-846E-9139EB088C53}" presName="imgShp" presStyleLbl="fgImgPlace1" presStyleIdx="1" presStyleCnt="3"/>
      <dgm:spPr>
        <a:blipFill rotWithShape="1">
          <a:blip xmlns:r="http://schemas.openxmlformats.org/officeDocument/2006/relationships" r:embed="rId1"/>
          <a:srcRect/>
          <a:stretch>
            <a:fillRect l="-3000" r="-3000"/>
          </a:stretch>
        </a:blipFill>
      </dgm:spPr>
    </dgm:pt>
    <dgm:pt modelId="{25060498-FDD9-43FE-9DC2-7C90F89C62D8}" type="pres">
      <dgm:prSet presAssocID="{A74CEDD0-1F80-42FB-846E-9139EB088C53}" presName="txShp" presStyleLbl="node1" presStyleIdx="1" presStyleCnt="3">
        <dgm:presLayoutVars>
          <dgm:bulletEnabled val="1"/>
        </dgm:presLayoutVars>
      </dgm:prSet>
      <dgm:spPr/>
      <dgm:t>
        <a:bodyPr/>
        <a:lstStyle/>
        <a:p>
          <a:endParaRPr lang="ru-RU"/>
        </a:p>
      </dgm:t>
    </dgm:pt>
    <dgm:pt modelId="{6022FB45-7058-494B-B3CF-E7929EA29D86}" type="pres">
      <dgm:prSet presAssocID="{E2A0B853-6273-4D8E-8A0D-45DCE84DB152}" presName="spacing" presStyleCnt="0"/>
      <dgm:spPr/>
    </dgm:pt>
    <dgm:pt modelId="{22A78F46-C517-4644-ADEB-E73D40ACF26D}" type="pres">
      <dgm:prSet presAssocID="{BFE25E8F-6D39-4325-A730-85F5B3E750DD}" presName="composite" presStyleCnt="0"/>
      <dgm:spPr/>
    </dgm:pt>
    <dgm:pt modelId="{9AA4A1BE-6DD0-4EAB-9AF7-39BA74450B6F}" type="pres">
      <dgm:prSet presAssocID="{BFE25E8F-6D39-4325-A730-85F5B3E750DD}" presName="imgShp" presStyleLbl="fgImgPlace1" presStyleIdx="2" presStyleCnt="3"/>
      <dgm:spPr>
        <a:blipFill rotWithShape="1">
          <a:blip xmlns:r="http://schemas.openxmlformats.org/officeDocument/2006/relationships" r:embed="rId2"/>
          <a:srcRect/>
          <a:stretch>
            <a:fillRect/>
          </a:stretch>
        </a:blipFill>
      </dgm:spPr>
    </dgm:pt>
    <dgm:pt modelId="{3C55CEC5-AB23-4027-AB41-813E59A81186}" type="pres">
      <dgm:prSet presAssocID="{BFE25E8F-6D39-4325-A730-85F5B3E750DD}" presName="txShp" presStyleLbl="node1" presStyleIdx="2" presStyleCnt="3">
        <dgm:presLayoutVars>
          <dgm:bulletEnabled val="1"/>
        </dgm:presLayoutVars>
      </dgm:prSet>
      <dgm:spPr/>
      <dgm:t>
        <a:bodyPr/>
        <a:lstStyle/>
        <a:p>
          <a:endParaRPr lang="ru-RU"/>
        </a:p>
      </dgm:t>
    </dgm:pt>
  </dgm:ptLst>
  <dgm:cxnLst>
    <dgm:cxn modelId="{63D6E1CD-04AC-432B-AA97-E61C44BC8D25}" type="presOf" srcId="{6291DA0D-1FF6-4353-BA46-5FBCD9A0AB9F}" destId="{98CFB934-64A3-47C7-94FF-C6D1462F2525}" srcOrd="0" destOrd="0" presId="urn:microsoft.com/office/officeart/2005/8/layout/vList3"/>
    <dgm:cxn modelId="{12BDBA74-464F-4524-A930-4D6C35684BEB}" srcId="{6291DA0D-1FF6-4353-BA46-5FBCD9A0AB9F}" destId="{BFE25E8F-6D39-4325-A730-85F5B3E750DD}" srcOrd="2" destOrd="0" parTransId="{32C795A5-E9A4-413D-AD50-A3018CD8232A}" sibTransId="{BE98D018-99C6-4046-96EB-46EE9A410360}"/>
    <dgm:cxn modelId="{6AB45122-094A-4CB4-95B9-E112E2B235BD}" srcId="{6291DA0D-1FF6-4353-BA46-5FBCD9A0AB9F}" destId="{A29AD0D1-7D8A-4D90-8B55-B05DE272F702}" srcOrd="0" destOrd="0" parTransId="{067ECFE4-FFC3-49D6-921A-AAF7229127C2}" sibTransId="{74EE18A8-083C-4C67-A1F3-0E3B6C1E3A95}"/>
    <dgm:cxn modelId="{AB770AFD-C0CD-4681-8E63-C0EAFD771938}" type="presOf" srcId="{BFE25E8F-6D39-4325-A730-85F5B3E750DD}" destId="{3C55CEC5-AB23-4027-AB41-813E59A81186}" srcOrd="0" destOrd="0" presId="urn:microsoft.com/office/officeart/2005/8/layout/vList3"/>
    <dgm:cxn modelId="{F459AB3E-1CF3-486A-840C-03C4A1A8EBA4}" type="presOf" srcId="{A29AD0D1-7D8A-4D90-8B55-B05DE272F702}" destId="{37738A66-22DD-4372-B329-ADAE2C65697D}" srcOrd="0" destOrd="0" presId="urn:microsoft.com/office/officeart/2005/8/layout/vList3"/>
    <dgm:cxn modelId="{683FD357-6CAA-424C-9439-BB485BA73164}" type="presOf" srcId="{A74CEDD0-1F80-42FB-846E-9139EB088C53}" destId="{25060498-FDD9-43FE-9DC2-7C90F89C62D8}" srcOrd="0" destOrd="0" presId="urn:microsoft.com/office/officeart/2005/8/layout/vList3"/>
    <dgm:cxn modelId="{88061068-B914-43D6-86C8-94F409EE1CEE}" srcId="{6291DA0D-1FF6-4353-BA46-5FBCD9A0AB9F}" destId="{A74CEDD0-1F80-42FB-846E-9139EB088C53}" srcOrd="1" destOrd="0" parTransId="{D8D4CDBA-0FAA-4B3C-9BB0-5E14BC9DD132}" sibTransId="{E2A0B853-6273-4D8E-8A0D-45DCE84DB152}"/>
    <dgm:cxn modelId="{7FC3F829-90F1-4CF6-8638-41CDA873BCE1}" type="presParOf" srcId="{98CFB934-64A3-47C7-94FF-C6D1462F2525}" destId="{4506137A-E2A9-4A2C-87E6-3F7E19321972}" srcOrd="0" destOrd="0" presId="urn:microsoft.com/office/officeart/2005/8/layout/vList3"/>
    <dgm:cxn modelId="{99543B45-5F09-40C3-9792-7E72853ACB2B}" type="presParOf" srcId="{4506137A-E2A9-4A2C-87E6-3F7E19321972}" destId="{CAAD6942-5E64-4C1A-A02E-9BEEC4B03D38}" srcOrd="0" destOrd="0" presId="urn:microsoft.com/office/officeart/2005/8/layout/vList3"/>
    <dgm:cxn modelId="{36145672-B8C2-44EA-93B2-323702E7F7AB}" type="presParOf" srcId="{4506137A-E2A9-4A2C-87E6-3F7E19321972}" destId="{37738A66-22DD-4372-B329-ADAE2C65697D}" srcOrd="1" destOrd="0" presId="urn:microsoft.com/office/officeart/2005/8/layout/vList3"/>
    <dgm:cxn modelId="{58685C0A-7C3B-42B2-B99E-CDF4D9AC3E50}" type="presParOf" srcId="{98CFB934-64A3-47C7-94FF-C6D1462F2525}" destId="{D777A982-6F3C-406C-A3B1-F90EAE3A539F}" srcOrd="1" destOrd="0" presId="urn:microsoft.com/office/officeart/2005/8/layout/vList3"/>
    <dgm:cxn modelId="{461C06EF-46DD-458D-B4DE-9904AE55A291}" type="presParOf" srcId="{98CFB934-64A3-47C7-94FF-C6D1462F2525}" destId="{877FE700-E4E4-44DA-B914-A928E62C4521}" srcOrd="2" destOrd="0" presId="urn:microsoft.com/office/officeart/2005/8/layout/vList3"/>
    <dgm:cxn modelId="{213261AC-6EE0-4FCF-B856-362AF3570B24}" type="presParOf" srcId="{877FE700-E4E4-44DA-B914-A928E62C4521}" destId="{24ECB116-10C4-4D58-97DC-6062AC44C439}" srcOrd="0" destOrd="0" presId="urn:microsoft.com/office/officeart/2005/8/layout/vList3"/>
    <dgm:cxn modelId="{1203FA7F-094F-41D9-8500-6CDA2AE07A2D}" type="presParOf" srcId="{877FE700-E4E4-44DA-B914-A928E62C4521}" destId="{25060498-FDD9-43FE-9DC2-7C90F89C62D8}" srcOrd="1" destOrd="0" presId="urn:microsoft.com/office/officeart/2005/8/layout/vList3"/>
    <dgm:cxn modelId="{74F2011C-BB49-40AD-9AED-30C9A5BEFD65}" type="presParOf" srcId="{98CFB934-64A3-47C7-94FF-C6D1462F2525}" destId="{6022FB45-7058-494B-B3CF-E7929EA29D86}" srcOrd="3" destOrd="0" presId="urn:microsoft.com/office/officeart/2005/8/layout/vList3"/>
    <dgm:cxn modelId="{D5D32058-0B32-4B8A-AAAA-B3E71D27F350}" type="presParOf" srcId="{98CFB934-64A3-47C7-94FF-C6D1462F2525}" destId="{22A78F46-C517-4644-ADEB-E73D40ACF26D}" srcOrd="4" destOrd="0" presId="urn:microsoft.com/office/officeart/2005/8/layout/vList3"/>
    <dgm:cxn modelId="{32292236-DAB7-4D69-882D-4ACBB37DD93D}" type="presParOf" srcId="{22A78F46-C517-4644-ADEB-E73D40ACF26D}" destId="{9AA4A1BE-6DD0-4EAB-9AF7-39BA74450B6F}" srcOrd="0" destOrd="0" presId="urn:microsoft.com/office/officeart/2005/8/layout/vList3"/>
    <dgm:cxn modelId="{D9FED4C8-784E-45A4-B1CF-7C81AF4DBDC2}" type="presParOf" srcId="{22A78F46-C517-4644-ADEB-E73D40ACF26D}" destId="{3C55CEC5-AB23-4027-AB41-813E59A8118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BFE21C-33FB-4817-9802-995C097331C1}" type="doc">
      <dgm:prSet loTypeId="urn:microsoft.com/office/officeart/2005/8/layout/vProcess5" loCatId="process" qsTypeId="urn:microsoft.com/office/officeart/2005/8/quickstyle/3d3" qsCatId="3D" csTypeId="urn:microsoft.com/office/officeart/2005/8/colors/accent0_3" csCatId="mainScheme" phldr="1"/>
      <dgm:spPr/>
      <dgm:t>
        <a:bodyPr/>
        <a:lstStyle/>
        <a:p>
          <a:endParaRPr lang="ru-RU"/>
        </a:p>
      </dgm:t>
    </dgm:pt>
    <dgm:pt modelId="{DF55FFA4-C35C-4863-97DE-C6154B60EE25}">
      <dgm:prSet custT="1"/>
      <dgm:spPr/>
      <dgm:t>
        <a:bodyPr/>
        <a:lstStyle/>
        <a:p>
          <a:pPr algn="ctr"/>
          <a:r>
            <a:rPr lang="uk-UA" sz="1800" noProof="0" dirty="0"/>
            <a:t>Благодійна пожертва може бути надана ГО під конкретно визначені цілі, а саме надання медіа- та телекомунікаційних послуг</a:t>
          </a:r>
        </a:p>
      </dgm:t>
    </dgm:pt>
    <dgm:pt modelId="{24A52C74-51B3-4AC3-9A16-84875DADDF59}" type="parTrans" cxnId="{B98B4138-A4AC-40DE-B837-9EABE07D3166}">
      <dgm:prSet/>
      <dgm:spPr/>
      <dgm:t>
        <a:bodyPr/>
        <a:lstStyle/>
        <a:p>
          <a:endParaRPr lang="ru-RU"/>
        </a:p>
      </dgm:t>
    </dgm:pt>
    <dgm:pt modelId="{7C590FF0-521F-43A5-8779-7E4E2EC7E20B}" type="sibTrans" cxnId="{B98B4138-A4AC-40DE-B837-9EABE07D3166}">
      <dgm:prSet/>
      <dgm:spPr/>
      <dgm:t>
        <a:bodyPr/>
        <a:lstStyle/>
        <a:p>
          <a:endParaRPr lang="ru-RU"/>
        </a:p>
      </dgm:t>
    </dgm:pt>
    <dgm:pt modelId="{2BD50AD0-2D6C-4427-83F7-46661CE24FF2}">
      <dgm:prSet custT="1"/>
      <dgm:spPr/>
      <dgm:t>
        <a:bodyPr/>
        <a:lstStyle/>
        <a:p>
          <a:pPr algn="ctr"/>
          <a:r>
            <a:rPr lang="uk-UA" sz="1800" noProof="0" dirty="0"/>
            <a:t>Благодійник або уповноважені ним особи мають право здійснювати контроль за цільовим використанням благодійної пожертви та змінити бенефіціарів благодійної пожертви у разі порушення цілей, строків та порядку використання такої пожертви або її частини</a:t>
          </a:r>
        </a:p>
      </dgm:t>
    </dgm:pt>
    <dgm:pt modelId="{FEA9A367-0C4C-4249-9477-28E59C6A2735}" type="parTrans" cxnId="{9B0C5BF7-9E93-4850-9D44-28DE2636F391}">
      <dgm:prSet/>
      <dgm:spPr/>
      <dgm:t>
        <a:bodyPr/>
        <a:lstStyle/>
        <a:p>
          <a:endParaRPr lang="ru-RU"/>
        </a:p>
      </dgm:t>
    </dgm:pt>
    <dgm:pt modelId="{0E2C2BB0-E96E-443F-96C8-25458EBED571}" type="sibTrans" cxnId="{9B0C5BF7-9E93-4850-9D44-28DE2636F391}">
      <dgm:prSet/>
      <dgm:spPr/>
      <dgm:t>
        <a:bodyPr/>
        <a:lstStyle/>
        <a:p>
          <a:endParaRPr lang="ru-RU"/>
        </a:p>
      </dgm:t>
    </dgm:pt>
    <dgm:pt modelId="{D315DF69-4541-4CC8-946F-2F616AB6C104}">
      <dgm:prSet custT="1"/>
      <dgm:spPr/>
      <dgm:t>
        <a:bodyPr/>
        <a:lstStyle/>
        <a:p>
          <a:pPr algn="ctr"/>
          <a:r>
            <a:rPr lang="uk-UA" sz="1800" noProof="0" dirty="0"/>
            <a:t>Майно, придбане програмою DOBRE, може бути визначено як благодійна пожертва. Благодійна пожертва може бути надана під конкретно визначені цілі</a:t>
          </a:r>
        </a:p>
      </dgm:t>
    </dgm:pt>
    <dgm:pt modelId="{CBC0B91D-DB79-424C-95D1-20FD756C0E05}" type="parTrans" cxnId="{3479A21D-35A5-4CCC-8667-3D3B81637506}">
      <dgm:prSet/>
      <dgm:spPr/>
      <dgm:t>
        <a:bodyPr/>
        <a:lstStyle/>
        <a:p>
          <a:endParaRPr lang="ru-RU"/>
        </a:p>
      </dgm:t>
    </dgm:pt>
    <dgm:pt modelId="{FC588444-C51B-4E8F-8072-207EA090CE12}" type="sibTrans" cxnId="{3479A21D-35A5-4CCC-8667-3D3B81637506}">
      <dgm:prSet/>
      <dgm:spPr/>
      <dgm:t>
        <a:bodyPr/>
        <a:lstStyle/>
        <a:p>
          <a:endParaRPr lang="ru-RU"/>
        </a:p>
      </dgm:t>
    </dgm:pt>
    <dgm:pt modelId="{F2178A2D-A798-4F83-825C-87BB20C9BBB3}" type="pres">
      <dgm:prSet presAssocID="{D8BFE21C-33FB-4817-9802-995C097331C1}" presName="outerComposite" presStyleCnt="0">
        <dgm:presLayoutVars>
          <dgm:chMax val="5"/>
          <dgm:dir/>
          <dgm:resizeHandles val="exact"/>
        </dgm:presLayoutVars>
      </dgm:prSet>
      <dgm:spPr/>
      <dgm:t>
        <a:bodyPr/>
        <a:lstStyle/>
        <a:p>
          <a:endParaRPr lang="ru-RU"/>
        </a:p>
      </dgm:t>
    </dgm:pt>
    <dgm:pt modelId="{03941174-6DD4-4AEA-AD33-EED6A280D6E2}" type="pres">
      <dgm:prSet presAssocID="{D8BFE21C-33FB-4817-9802-995C097331C1}" presName="dummyMaxCanvas" presStyleCnt="0">
        <dgm:presLayoutVars/>
      </dgm:prSet>
      <dgm:spPr/>
    </dgm:pt>
    <dgm:pt modelId="{F7144D2F-B986-45B3-B4DB-7800F07B9887}" type="pres">
      <dgm:prSet presAssocID="{D8BFE21C-33FB-4817-9802-995C097331C1}" presName="ThreeNodes_1" presStyleLbl="node1" presStyleIdx="0" presStyleCnt="3" custScaleY="70602" custLinFactNeighborX="4237" custLinFactNeighborY="-8342">
        <dgm:presLayoutVars>
          <dgm:bulletEnabled val="1"/>
        </dgm:presLayoutVars>
      </dgm:prSet>
      <dgm:spPr/>
      <dgm:t>
        <a:bodyPr/>
        <a:lstStyle/>
        <a:p>
          <a:endParaRPr lang="ru-RU"/>
        </a:p>
      </dgm:t>
    </dgm:pt>
    <dgm:pt modelId="{97D391F9-DB14-4495-8519-056A8B0F1E91}" type="pres">
      <dgm:prSet presAssocID="{D8BFE21C-33FB-4817-9802-995C097331C1}" presName="ThreeNodes_2" presStyleLbl="node1" presStyleIdx="1" presStyleCnt="3" custScaleY="60831" custLinFactNeighborX="368" custLinFactNeighborY="-37817">
        <dgm:presLayoutVars>
          <dgm:bulletEnabled val="1"/>
        </dgm:presLayoutVars>
      </dgm:prSet>
      <dgm:spPr/>
      <dgm:t>
        <a:bodyPr/>
        <a:lstStyle/>
        <a:p>
          <a:endParaRPr lang="ru-RU"/>
        </a:p>
      </dgm:t>
    </dgm:pt>
    <dgm:pt modelId="{A6D70421-EC9E-4561-8F03-0F4A0EFF1399}" type="pres">
      <dgm:prSet presAssocID="{D8BFE21C-33FB-4817-9802-995C097331C1}" presName="ThreeNodes_3" presStyleLbl="node1" presStyleIdx="2" presStyleCnt="3" custScaleX="97948" custScaleY="83733" custLinFactNeighborX="-2947" custLinFactNeighborY="-60826">
        <dgm:presLayoutVars>
          <dgm:bulletEnabled val="1"/>
        </dgm:presLayoutVars>
      </dgm:prSet>
      <dgm:spPr/>
      <dgm:t>
        <a:bodyPr/>
        <a:lstStyle/>
        <a:p>
          <a:endParaRPr lang="ru-RU"/>
        </a:p>
      </dgm:t>
    </dgm:pt>
    <dgm:pt modelId="{58C05DAD-DF40-44F5-9933-243FB0FC50A2}" type="pres">
      <dgm:prSet presAssocID="{D8BFE21C-33FB-4817-9802-995C097331C1}" presName="ThreeConn_1-2" presStyleLbl="fgAccFollowNode1" presStyleIdx="0" presStyleCnt="2" custScaleX="91444" custScaleY="100000" custLinFactNeighborX="31368" custLinFactNeighborY="-11979">
        <dgm:presLayoutVars>
          <dgm:bulletEnabled val="1"/>
        </dgm:presLayoutVars>
      </dgm:prSet>
      <dgm:spPr/>
      <dgm:t>
        <a:bodyPr/>
        <a:lstStyle/>
        <a:p>
          <a:endParaRPr lang="ru-RU"/>
        </a:p>
      </dgm:t>
    </dgm:pt>
    <dgm:pt modelId="{553A891F-49FB-4701-A547-3FAB5ED42F70}" type="pres">
      <dgm:prSet presAssocID="{D8BFE21C-33FB-4817-9802-995C097331C1}" presName="ThreeConn_2-3" presStyleLbl="fgAccFollowNode1" presStyleIdx="1" presStyleCnt="2" custScaleX="93931" custScaleY="100000" custLinFactNeighborX="17112" custLinFactNeighborY="-59890">
        <dgm:presLayoutVars>
          <dgm:bulletEnabled val="1"/>
        </dgm:presLayoutVars>
      </dgm:prSet>
      <dgm:spPr/>
      <dgm:t>
        <a:bodyPr/>
        <a:lstStyle/>
        <a:p>
          <a:endParaRPr lang="ru-RU"/>
        </a:p>
      </dgm:t>
    </dgm:pt>
    <dgm:pt modelId="{97844853-660D-4B4C-9D2F-90D827BEBD5E}" type="pres">
      <dgm:prSet presAssocID="{D8BFE21C-33FB-4817-9802-995C097331C1}" presName="ThreeNodes_1_text" presStyleLbl="node1" presStyleIdx="2" presStyleCnt="3">
        <dgm:presLayoutVars>
          <dgm:bulletEnabled val="1"/>
        </dgm:presLayoutVars>
      </dgm:prSet>
      <dgm:spPr/>
      <dgm:t>
        <a:bodyPr/>
        <a:lstStyle/>
        <a:p>
          <a:endParaRPr lang="ru-RU"/>
        </a:p>
      </dgm:t>
    </dgm:pt>
    <dgm:pt modelId="{E09B9E1A-F98D-4B33-8710-6DEE92720DF2}" type="pres">
      <dgm:prSet presAssocID="{D8BFE21C-33FB-4817-9802-995C097331C1}" presName="ThreeNodes_2_text" presStyleLbl="node1" presStyleIdx="2" presStyleCnt="3">
        <dgm:presLayoutVars>
          <dgm:bulletEnabled val="1"/>
        </dgm:presLayoutVars>
      </dgm:prSet>
      <dgm:spPr/>
      <dgm:t>
        <a:bodyPr/>
        <a:lstStyle/>
        <a:p>
          <a:endParaRPr lang="ru-RU"/>
        </a:p>
      </dgm:t>
    </dgm:pt>
    <dgm:pt modelId="{3692D797-8E49-4586-97DF-5E45A7050E3A}" type="pres">
      <dgm:prSet presAssocID="{D8BFE21C-33FB-4817-9802-995C097331C1}" presName="ThreeNodes_3_text" presStyleLbl="node1" presStyleIdx="2" presStyleCnt="3">
        <dgm:presLayoutVars>
          <dgm:bulletEnabled val="1"/>
        </dgm:presLayoutVars>
      </dgm:prSet>
      <dgm:spPr/>
      <dgm:t>
        <a:bodyPr/>
        <a:lstStyle/>
        <a:p>
          <a:endParaRPr lang="ru-RU"/>
        </a:p>
      </dgm:t>
    </dgm:pt>
  </dgm:ptLst>
  <dgm:cxnLst>
    <dgm:cxn modelId="{C1E83477-EDB7-4788-97F4-3BDA6A93FD97}" type="presOf" srcId="{2BD50AD0-2D6C-4427-83F7-46661CE24FF2}" destId="{3692D797-8E49-4586-97DF-5E45A7050E3A}" srcOrd="1" destOrd="0" presId="urn:microsoft.com/office/officeart/2005/8/layout/vProcess5"/>
    <dgm:cxn modelId="{24DFD1CD-D05E-465F-9698-7AD6A815ED9B}" type="presOf" srcId="{D315DF69-4541-4CC8-946F-2F616AB6C104}" destId="{F7144D2F-B986-45B3-B4DB-7800F07B9887}" srcOrd="0" destOrd="0" presId="urn:microsoft.com/office/officeart/2005/8/layout/vProcess5"/>
    <dgm:cxn modelId="{D0830F91-D4E4-4110-951D-660C7F3AA0F8}" type="presOf" srcId="{D8BFE21C-33FB-4817-9802-995C097331C1}" destId="{F2178A2D-A798-4F83-825C-87BB20C9BBB3}" srcOrd="0" destOrd="0" presId="urn:microsoft.com/office/officeart/2005/8/layout/vProcess5"/>
    <dgm:cxn modelId="{B47CDDEE-C5A7-4886-B440-6AF37634182B}" type="presOf" srcId="{DF55FFA4-C35C-4863-97DE-C6154B60EE25}" destId="{E09B9E1A-F98D-4B33-8710-6DEE92720DF2}" srcOrd="1" destOrd="0" presId="urn:microsoft.com/office/officeart/2005/8/layout/vProcess5"/>
    <dgm:cxn modelId="{ACE4A8B4-B294-4460-99A9-DCF9C2EF4DAE}" type="presOf" srcId="{D315DF69-4541-4CC8-946F-2F616AB6C104}" destId="{97844853-660D-4B4C-9D2F-90D827BEBD5E}" srcOrd="1" destOrd="0" presId="urn:microsoft.com/office/officeart/2005/8/layout/vProcess5"/>
    <dgm:cxn modelId="{894D1BDF-AF90-4CBB-83D8-B1C4D0CF6590}" type="presOf" srcId="{DF55FFA4-C35C-4863-97DE-C6154B60EE25}" destId="{97D391F9-DB14-4495-8519-056A8B0F1E91}" srcOrd="0" destOrd="0" presId="urn:microsoft.com/office/officeart/2005/8/layout/vProcess5"/>
    <dgm:cxn modelId="{CE54DF44-1FD5-46EE-B15A-4209D5D5140C}" type="presOf" srcId="{2BD50AD0-2D6C-4427-83F7-46661CE24FF2}" destId="{A6D70421-EC9E-4561-8F03-0F4A0EFF1399}" srcOrd="0" destOrd="0" presId="urn:microsoft.com/office/officeart/2005/8/layout/vProcess5"/>
    <dgm:cxn modelId="{3479A21D-35A5-4CCC-8667-3D3B81637506}" srcId="{D8BFE21C-33FB-4817-9802-995C097331C1}" destId="{D315DF69-4541-4CC8-946F-2F616AB6C104}" srcOrd="0" destOrd="0" parTransId="{CBC0B91D-DB79-424C-95D1-20FD756C0E05}" sibTransId="{FC588444-C51B-4E8F-8072-207EA090CE12}"/>
    <dgm:cxn modelId="{9B0C5BF7-9E93-4850-9D44-28DE2636F391}" srcId="{D8BFE21C-33FB-4817-9802-995C097331C1}" destId="{2BD50AD0-2D6C-4427-83F7-46661CE24FF2}" srcOrd="2" destOrd="0" parTransId="{FEA9A367-0C4C-4249-9477-28E59C6A2735}" sibTransId="{0E2C2BB0-E96E-443F-96C8-25458EBED571}"/>
    <dgm:cxn modelId="{B98B4138-A4AC-40DE-B837-9EABE07D3166}" srcId="{D8BFE21C-33FB-4817-9802-995C097331C1}" destId="{DF55FFA4-C35C-4863-97DE-C6154B60EE25}" srcOrd="1" destOrd="0" parTransId="{24A52C74-51B3-4AC3-9A16-84875DADDF59}" sibTransId="{7C590FF0-521F-43A5-8779-7E4E2EC7E20B}"/>
    <dgm:cxn modelId="{5A37FE3A-8FE0-4150-9DFA-D847CF410DA0}" type="presOf" srcId="{7C590FF0-521F-43A5-8779-7E4E2EC7E20B}" destId="{553A891F-49FB-4701-A547-3FAB5ED42F70}" srcOrd="0" destOrd="0" presId="urn:microsoft.com/office/officeart/2005/8/layout/vProcess5"/>
    <dgm:cxn modelId="{0D4A1FD4-15C6-4AF3-BE00-8DB32188F0E3}" type="presOf" srcId="{FC588444-C51B-4E8F-8072-207EA090CE12}" destId="{58C05DAD-DF40-44F5-9933-243FB0FC50A2}" srcOrd="0" destOrd="0" presId="urn:microsoft.com/office/officeart/2005/8/layout/vProcess5"/>
    <dgm:cxn modelId="{E4925E87-30B6-4D16-BABC-14FCD29B23B7}" type="presParOf" srcId="{F2178A2D-A798-4F83-825C-87BB20C9BBB3}" destId="{03941174-6DD4-4AEA-AD33-EED6A280D6E2}" srcOrd="0" destOrd="0" presId="urn:microsoft.com/office/officeart/2005/8/layout/vProcess5"/>
    <dgm:cxn modelId="{17FAAD2C-DF2C-4A8A-8834-F6A8777FBC4A}" type="presParOf" srcId="{F2178A2D-A798-4F83-825C-87BB20C9BBB3}" destId="{F7144D2F-B986-45B3-B4DB-7800F07B9887}" srcOrd="1" destOrd="0" presId="urn:microsoft.com/office/officeart/2005/8/layout/vProcess5"/>
    <dgm:cxn modelId="{2B8A6554-6911-4C57-9A97-CBA5200106B0}" type="presParOf" srcId="{F2178A2D-A798-4F83-825C-87BB20C9BBB3}" destId="{97D391F9-DB14-4495-8519-056A8B0F1E91}" srcOrd="2" destOrd="0" presId="urn:microsoft.com/office/officeart/2005/8/layout/vProcess5"/>
    <dgm:cxn modelId="{10F91C2F-61A8-4329-B3AA-CE9AB22794A8}" type="presParOf" srcId="{F2178A2D-A798-4F83-825C-87BB20C9BBB3}" destId="{A6D70421-EC9E-4561-8F03-0F4A0EFF1399}" srcOrd="3" destOrd="0" presId="urn:microsoft.com/office/officeart/2005/8/layout/vProcess5"/>
    <dgm:cxn modelId="{2B97834A-D9FA-4B36-BB34-96AA70EE3796}" type="presParOf" srcId="{F2178A2D-A798-4F83-825C-87BB20C9BBB3}" destId="{58C05DAD-DF40-44F5-9933-243FB0FC50A2}" srcOrd="4" destOrd="0" presId="urn:microsoft.com/office/officeart/2005/8/layout/vProcess5"/>
    <dgm:cxn modelId="{7B0CEAD6-2A99-4965-A4A3-468F906EB4E2}" type="presParOf" srcId="{F2178A2D-A798-4F83-825C-87BB20C9BBB3}" destId="{553A891F-49FB-4701-A547-3FAB5ED42F70}" srcOrd="5" destOrd="0" presId="urn:microsoft.com/office/officeart/2005/8/layout/vProcess5"/>
    <dgm:cxn modelId="{EAA729B2-BFE4-44E9-A36B-372FACABD956}" type="presParOf" srcId="{F2178A2D-A798-4F83-825C-87BB20C9BBB3}" destId="{97844853-660D-4B4C-9D2F-90D827BEBD5E}" srcOrd="6" destOrd="0" presId="urn:microsoft.com/office/officeart/2005/8/layout/vProcess5"/>
    <dgm:cxn modelId="{62DC5026-CD16-47F5-920D-AD342DEC344E}" type="presParOf" srcId="{F2178A2D-A798-4F83-825C-87BB20C9BBB3}" destId="{E09B9E1A-F98D-4B33-8710-6DEE92720DF2}" srcOrd="7" destOrd="0" presId="urn:microsoft.com/office/officeart/2005/8/layout/vProcess5"/>
    <dgm:cxn modelId="{2196A22E-D177-4224-A9DB-52FD0E018E14}" type="presParOf" srcId="{F2178A2D-A798-4F83-825C-87BB20C9BBB3}" destId="{3692D797-8E49-4586-97DF-5E45A7050E3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291DA0D-1FF6-4353-BA46-5FBCD9A0AB9F}" type="doc">
      <dgm:prSet loTypeId="urn:microsoft.com/office/officeart/2005/8/layout/vList3" loCatId="list" qsTypeId="urn:microsoft.com/office/officeart/2005/8/quickstyle/3d3" qsCatId="3D" csTypeId="urn:microsoft.com/office/officeart/2005/8/colors/accent0_3" csCatId="mainScheme" phldr="1"/>
      <dgm:spPr/>
    </dgm:pt>
    <dgm:pt modelId="{A29AD0D1-7D8A-4D90-8B55-B05DE272F70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600" b="1">
              <a:latin typeface="Calibri" panose="020F0502020204030204" pitchFamily="34" charset="0"/>
            </a:rPr>
            <a:t>Внесення комунального майна до статутного капіталу юридичної особи приватного права тягне за собою перехід права власності на  це майно до створеного суб’єкта господарювання. Подальша передача обладнання у якості пожертви громадській організації також тягне за собою перехід права власності на майно до ГО</a:t>
          </a:r>
          <a:endParaRPr lang="ru-RU" sz="1600" b="1" dirty="0">
            <a:latin typeface="Calibri" panose="020F0502020204030204" pitchFamily="34" charset="0"/>
            <a:cs typeface="Calibri" panose="020F0502020204030204" pitchFamily="34" charset="0"/>
          </a:endParaRPr>
        </a:p>
      </dgm:t>
    </dgm:pt>
    <dgm:pt modelId="{067ECFE4-FFC3-49D6-921A-AAF7229127C2}" type="parTrans" cxnId="{6AB45122-094A-4CB4-95B9-E112E2B235BD}">
      <dgm:prSet/>
      <dgm:spPr/>
      <dgm:t>
        <a:bodyPr/>
        <a:lstStyle/>
        <a:p>
          <a:endParaRPr lang="ru-RU"/>
        </a:p>
      </dgm:t>
    </dgm:pt>
    <dgm:pt modelId="{74EE18A8-083C-4C67-A1F3-0E3B6C1E3A95}" type="sibTrans" cxnId="{6AB45122-094A-4CB4-95B9-E112E2B235BD}">
      <dgm:prSet/>
      <dgm:spPr/>
      <dgm:t>
        <a:bodyPr/>
        <a:lstStyle/>
        <a:p>
          <a:endParaRPr lang="ru-RU"/>
        </a:p>
      </dgm:t>
    </dgm:pt>
    <dgm:pt modelId="{A74CEDD0-1F80-42FB-846E-9139EB088C53}">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ru-RU" sz="1600" b="1" kern="1200">
            <a:latin typeface="Calibri" panose="020F050202020403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ru-RU" sz="1600" b="1" kern="1200">
              <a:latin typeface="Calibri" panose="020F0502020204030204" pitchFamily="34" charset="0"/>
              <a:ea typeface="+mn-ea"/>
              <a:cs typeface="+mn-cs"/>
            </a:rPr>
            <a:t>Створення ОМС ТГ юридичної особи приватного права складна та довготривала процедура. Існування субꞌєкта господарювання лише для цілі надання благодійної пожертви ГО може бути обтяжливим для громади </a:t>
          </a:r>
        </a:p>
        <a:p>
          <a:pPr marL="0" marR="0" lvl="0" indent="0" defTabSz="914400" eaLnBrk="1" fontAlgn="auto" latinLnBrk="0" hangingPunct="1">
            <a:lnSpc>
              <a:spcPct val="100000"/>
            </a:lnSpc>
            <a:spcBef>
              <a:spcPts val="0"/>
            </a:spcBef>
            <a:spcAft>
              <a:spcPts val="0"/>
            </a:spcAft>
            <a:buClrTx/>
            <a:buSzTx/>
            <a:buFontTx/>
            <a:buNone/>
            <a:tabLst/>
            <a:defRPr/>
          </a:pPr>
          <a:endParaRPr lang="ru-RU" sz="1600" kern="1200" dirty="0"/>
        </a:p>
      </dgm:t>
    </dgm:pt>
    <dgm:pt modelId="{D8D4CDBA-0FAA-4B3C-9BB0-5E14BC9DD132}" type="parTrans" cxnId="{88061068-B914-43D6-86C8-94F409EE1CEE}">
      <dgm:prSet/>
      <dgm:spPr/>
      <dgm:t>
        <a:bodyPr/>
        <a:lstStyle/>
        <a:p>
          <a:endParaRPr lang="ru-RU"/>
        </a:p>
      </dgm:t>
    </dgm:pt>
    <dgm:pt modelId="{E2A0B853-6273-4D8E-8A0D-45DCE84DB152}" type="sibTrans" cxnId="{88061068-B914-43D6-86C8-94F409EE1CEE}">
      <dgm:prSet/>
      <dgm:spPr/>
      <dgm:t>
        <a:bodyPr/>
        <a:lstStyle/>
        <a:p>
          <a:endParaRPr lang="ru-RU"/>
        </a:p>
      </dgm:t>
    </dgm:pt>
    <dgm:pt modelId="{22D6635C-837B-4496-BB46-99D907761805}">
      <dgm:prSet phldrT="[Text]" custT="1"/>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a:latin typeface="Calibri" panose="020F0502020204030204" pitchFamily="34" charset="0"/>
              <a:ea typeface="+mn-ea"/>
              <a:cs typeface="+mn-cs"/>
            </a:rPr>
            <a:t>У разі відсутності іншої господарської діяльності юридичної особи буде економічно недоцільно утримувати підприємство виключно для здійснення контролю за цільовим використанням благодійної пожертви </a:t>
          </a:r>
          <a:endParaRPr lang="ru-RU" sz="1600" b="1" kern="1200" dirty="0">
            <a:latin typeface="Calibri" panose="020F0502020204030204" pitchFamily="34" charset="0"/>
            <a:ea typeface="+mn-ea"/>
            <a:cs typeface="+mn-cs"/>
          </a:endParaRPr>
        </a:p>
      </dgm:t>
    </dgm:pt>
    <dgm:pt modelId="{FD2370DA-281D-4254-96FD-4C6EFE0DE60A}" type="parTrans" cxnId="{10FA663A-A43B-4D91-BB96-A1A7C3DE4A02}">
      <dgm:prSet/>
      <dgm:spPr/>
      <dgm:t>
        <a:bodyPr/>
        <a:lstStyle/>
        <a:p>
          <a:endParaRPr lang="ru-RU"/>
        </a:p>
      </dgm:t>
    </dgm:pt>
    <dgm:pt modelId="{D08B34CC-75BC-4A87-88A3-5AB4BF0CCC6E}" type="sibTrans" cxnId="{10FA663A-A43B-4D91-BB96-A1A7C3DE4A02}">
      <dgm:prSet/>
      <dgm:spPr/>
      <dgm:t>
        <a:bodyPr/>
        <a:lstStyle/>
        <a:p>
          <a:endParaRPr lang="ru-RU"/>
        </a:p>
      </dgm:t>
    </dgm:pt>
    <dgm:pt modelId="{98CFB934-64A3-47C7-94FF-C6D1462F2525}" type="pres">
      <dgm:prSet presAssocID="{6291DA0D-1FF6-4353-BA46-5FBCD9A0AB9F}" presName="linearFlow" presStyleCnt="0">
        <dgm:presLayoutVars>
          <dgm:dir/>
          <dgm:resizeHandles val="exact"/>
        </dgm:presLayoutVars>
      </dgm:prSet>
      <dgm:spPr/>
    </dgm:pt>
    <dgm:pt modelId="{4506137A-E2A9-4A2C-87E6-3F7E19321972}" type="pres">
      <dgm:prSet presAssocID="{A29AD0D1-7D8A-4D90-8B55-B05DE272F702}" presName="composite" presStyleCnt="0"/>
      <dgm:spPr/>
    </dgm:pt>
    <dgm:pt modelId="{CAAD6942-5E64-4C1A-A02E-9BEEC4B03D38}" type="pres">
      <dgm:prSet presAssocID="{A29AD0D1-7D8A-4D90-8B55-B05DE272F702}" presName="imgShp" presStyleLbl="fgImgPlace1" presStyleIdx="0" presStyleCnt="3"/>
      <dgm:spPr>
        <a:blipFill rotWithShape="1">
          <a:blip xmlns:r="http://schemas.openxmlformats.org/officeDocument/2006/relationships" r:embed="rId1"/>
          <a:srcRect/>
          <a:stretch>
            <a:fillRect l="-3000" r="-3000"/>
          </a:stretch>
        </a:blipFill>
      </dgm:spPr>
    </dgm:pt>
    <dgm:pt modelId="{37738A66-22DD-4372-B329-ADAE2C65697D}" type="pres">
      <dgm:prSet presAssocID="{A29AD0D1-7D8A-4D90-8B55-B05DE272F702}" presName="txShp" presStyleLbl="node1" presStyleIdx="0" presStyleCnt="3" custScaleX="105584" custScaleY="148066">
        <dgm:presLayoutVars>
          <dgm:bulletEnabled val="1"/>
        </dgm:presLayoutVars>
      </dgm:prSet>
      <dgm:spPr/>
      <dgm:t>
        <a:bodyPr/>
        <a:lstStyle/>
        <a:p>
          <a:endParaRPr lang="ru-RU"/>
        </a:p>
      </dgm:t>
    </dgm:pt>
    <dgm:pt modelId="{D777A982-6F3C-406C-A3B1-F90EAE3A539F}" type="pres">
      <dgm:prSet presAssocID="{74EE18A8-083C-4C67-A1F3-0E3B6C1E3A95}" presName="spacing" presStyleCnt="0"/>
      <dgm:spPr/>
    </dgm:pt>
    <dgm:pt modelId="{877FE700-E4E4-44DA-B914-A928E62C4521}" type="pres">
      <dgm:prSet presAssocID="{A74CEDD0-1F80-42FB-846E-9139EB088C53}" presName="composite" presStyleCnt="0"/>
      <dgm:spPr/>
    </dgm:pt>
    <dgm:pt modelId="{24ECB116-10C4-4D58-97DC-6062AC44C439}" type="pres">
      <dgm:prSet presAssocID="{A74CEDD0-1F80-42FB-846E-9139EB088C53}" presName="imgShp" presStyleLbl="fgImgPlace1" presStyleIdx="1" presStyleCnt="3"/>
      <dgm:spPr>
        <a:blipFill rotWithShape="1">
          <a:blip xmlns:r="http://schemas.openxmlformats.org/officeDocument/2006/relationships" r:embed="rId1"/>
          <a:srcRect/>
          <a:stretch>
            <a:fillRect l="-3000" r="-3000"/>
          </a:stretch>
        </a:blipFill>
      </dgm:spPr>
    </dgm:pt>
    <dgm:pt modelId="{25060498-FDD9-43FE-9DC2-7C90F89C62D8}" type="pres">
      <dgm:prSet presAssocID="{A74CEDD0-1F80-42FB-846E-9139EB088C53}" presName="txShp" presStyleLbl="node1" presStyleIdx="1" presStyleCnt="3" custScaleY="121086" custLinFactNeighborX="1835" custLinFactNeighborY="-7518">
        <dgm:presLayoutVars>
          <dgm:bulletEnabled val="1"/>
        </dgm:presLayoutVars>
      </dgm:prSet>
      <dgm:spPr/>
      <dgm:t>
        <a:bodyPr/>
        <a:lstStyle/>
        <a:p>
          <a:endParaRPr lang="ru-RU"/>
        </a:p>
      </dgm:t>
    </dgm:pt>
    <dgm:pt modelId="{708196B9-5B72-4347-B6B6-4F5F9B2FC52A}" type="pres">
      <dgm:prSet presAssocID="{E2A0B853-6273-4D8E-8A0D-45DCE84DB152}" presName="spacing" presStyleCnt="0"/>
      <dgm:spPr/>
    </dgm:pt>
    <dgm:pt modelId="{6794F58B-4857-4A87-8782-B195FB429C26}" type="pres">
      <dgm:prSet presAssocID="{22D6635C-837B-4496-BB46-99D907761805}" presName="composite" presStyleCnt="0"/>
      <dgm:spPr/>
    </dgm:pt>
    <dgm:pt modelId="{3CC3B626-BA0B-41CA-B8FB-4CB1E761B0D7}" type="pres">
      <dgm:prSet presAssocID="{22D6635C-837B-4496-BB46-99D907761805}" presName="imgShp" presStyleLbl="fgImgPlace1" presStyleIdx="2" presStyleCnt="3" custLinFactNeighborX="-723" custLinFactNeighborY="-15192"/>
      <dgm:spPr>
        <a:blipFill rotWithShape="1">
          <a:blip xmlns:r="http://schemas.openxmlformats.org/officeDocument/2006/relationships" r:embed="rId1"/>
          <a:srcRect/>
          <a:stretch>
            <a:fillRect l="-3000" r="-3000"/>
          </a:stretch>
        </a:blipFill>
      </dgm:spPr>
    </dgm:pt>
    <dgm:pt modelId="{1E354E57-98C3-40D1-8D52-9AF06910529A}" type="pres">
      <dgm:prSet presAssocID="{22D6635C-837B-4496-BB46-99D907761805}" presName="txShp" presStyleLbl="node1" presStyleIdx="2" presStyleCnt="3" custScaleX="99884" custLinFactNeighborX="1767" custLinFactNeighborY="-13022">
        <dgm:presLayoutVars>
          <dgm:bulletEnabled val="1"/>
        </dgm:presLayoutVars>
      </dgm:prSet>
      <dgm:spPr/>
      <dgm:t>
        <a:bodyPr/>
        <a:lstStyle/>
        <a:p>
          <a:endParaRPr lang="ru-RU"/>
        </a:p>
      </dgm:t>
    </dgm:pt>
  </dgm:ptLst>
  <dgm:cxnLst>
    <dgm:cxn modelId="{16E206D2-13AF-4110-87CF-8C83959BED3A}" type="presOf" srcId="{22D6635C-837B-4496-BB46-99D907761805}" destId="{1E354E57-98C3-40D1-8D52-9AF06910529A}" srcOrd="0" destOrd="0" presId="urn:microsoft.com/office/officeart/2005/8/layout/vList3"/>
    <dgm:cxn modelId="{6AB45122-094A-4CB4-95B9-E112E2B235BD}" srcId="{6291DA0D-1FF6-4353-BA46-5FBCD9A0AB9F}" destId="{A29AD0D1-7D8A-4D90-8B55-B05DE272F702}" srcOrd="0" destOrd="0" parTransId="{067ECFE4-FFC3-49D6-921A-AAF7229127C2}" sibTransId="{74EE18A8-083C-4C67-A1F3-0E3B6C1E3A95}"/>
    <dgm:cxn modelId="{37064580-9AB3-4440-A3B7-27DBB69768CA}" type="presOf" srcId="{A74CEDD0-1F80-42FB-846E-9139EB088C53}" destId="{25060498-FDD9-43FE-9DC2-7C90F89C62D8}" srcOrd="0" destOrd="0" presId="urn:microsoft.com/office/officeart/2005/8/layout/vList3"/>
    <dgm:cxn modelId="{2DED52F5-922F-425F-B417-849BDCB76162}" type="presOf" srcId="{6291DA0D-1FF6-4353-BA46-5FBCD9A0AB9F}" destId="{98CFB934-64A3-47C7-94FF-C6D1462F2525}" srcOrd="0" destOrd="0" presId="urn:microsoft.com/office/officeart/2005/8/layout/vList3"/>
    <dgm:cxn modelId="{88061068-B914-43D6-86C8-94F409EE1CEE}" srcId="{6291DA0D-1FF6-4353-BA46-5FBCD9A0AB9F}" destId="{A74CEDD0-1F80-42FB-846E-9139EB088C53}" srcOrd="1" destOrd="0" parTransId="{D8D4CDBA-0FAA-4B3C-9BB0-5E14BC9DD132}" sibTransId="{E2A0B853-6273-4D8E-8A0D-45DCE84DB152}"/>
    <dgm:cxn modelId="{901D959A-3CC0-4788-B000-F97CD642A07D}" type="presOf" srcId="{A29AD0D1-7D8A-4D90-8B55-B05DE272F702}" destId="{37738A66-22DD-4372-B329-ADAE2C65697D}" srcOrd="0" destOrd="0" presId="urn:microsoft.com/office/officeart/2005/8/layout/vList3"/>
    <dgm:cxn modelId="{10FA663A-A43B-4D91-BB96-A1A7C3DE4A02}" srcId="{6291DA0D-1FF6-4353-BA46-5FBCD9A0AB9F}" destId="{22D6635C-837B-4496-BB46-99D907761805}" srcOrd="2" destOrd="0" parTransId="{FD2370DA-281D-4254-96FD-4C6EFE0DE60A}" sibTransId="{D08B34CC-75BC-4A87-88A3-5AB4BF0CCC6E}"/>
    <dgm:cxn modelId="{5EB1D01D-6DDD-4F03-BFC0-24E704CAE609}" type="presParOf" srcId="{98CFB934-64A3-47C7-94FF-C6D1462F2525}" destId="{4506137A-E2A9-4A2C-87E6-3F7E19321972}" srcOrd="0" destOrd="0" presId="urn:microsoft.com/office/officeart/2005/8/layout/vList3"/>
    <dgm:cxn modelId="{60EB84B7-DC2B-47F0-AD29-938616039655}" type="presParOf" srcId="{4506137A-E2A9-4A2C-87E6-3F7E19321972}" destId="{CAAD6942-5E64-4C1A-A02E-9BEEC4B03D38}" srcOrd="0" destOrd="0" presId="urn:microsoft.com/office/officeart/2005/8/layout/vList3"/>
    <dgm:cxn modelId="{DAC3A362-6947-4C4E-B6CD-21462C0A6282}" type="presParOf" srcId="{4506137A-E2A9-4A2C-87E6-3F7E19321972}" destId="{37738A66-22DD-4372-B329-ADAE2C65697D}" srcOrd="1" destOrd="0" presId="urn:microsoft.com/office/officeart/2005/8/layout/vList3"/>
    <dgm:cxn modelId="{D04D58E3-13B4-482B-9030-BCDEB1D9EAF5}" type="presParOf" srcId="{98CFB934-64A3-47C7-94FF-C6D1462F2525}" destId="{D777A982-6F3C-406C-A3B1-F90EAE3A539F}" srcOrd="1" destOrd="0" presId="urn:microsoft.com/office/officeart/2005/8/layout/vList3"/>
    <dgm:cxn modelId="{0D21043E-B9DE-46E0-9959-F0C5DBB191B8}" type="presParOf" srcId="{98CFB934-64A3-47C7-94FF-C6D1462F2525}" destId="{877FE700-E4E4-44DA-B914-A928E62C4521}" srcOrd="2" destOrd="0" presId="urn:microsoft.com/office/officeart/2005/8/layout/vList3"/>
    <dgm:cxn modelId="{54921CF5-F32D-417A-AC7C-39099EDC6D20}" type="presParOf" srcId="{877FE700-E4E4-44DA-B914-A928E62C4521}" destId="{24ECB116-10C4-4D58-97DC-6062AC44C439}" srcOrd="0" destOrd="0" presId="urn:microsoft.com/office/officeart/2005/8/layout/vList3"/>
    <dgm:cxn modelId="{B2D22362-397E-4012-97FC-AB68805448E5}" type="presParOf" srcId="{877FE700-E4E4-44DA-B914-A928E62C4521}" destId="{25060498-FDD9-43FE-9DC2-7C90F89C62D8}" srcOrd="1" destOrd="0" presId="urn:microsoft.com/office/officeart/2005/8/layout/vList3"/>
    <dgm:cxn modelId="{A8C15D18-4234-494C-A2DF-1577D4CACC85}" type="presParOf" srcId="{98CFB934-64A3-47C7-94FF-C6D1462F2525}" destId="{708196B9-5B72-4347-B6B6-4F5F9B2FC52A}" srcOrd="3" destOrd="0" presId="urn:microsoft.com/office/officeart/2005/8/layout/vList3"/>
    <dgm:cxn modelId="{7D5C2CC4-11E1-429A-8E3C-CBDF6D9F3EB5}" type="presParOf" srcId="{98CFB934-64A3-47C7-94FF-C6D1462F2525}" destId="{6794F58B-4857-4A87-8782-B195FB429C26}" srcOrd="4" destOrd="0" presId="urn:microsoft.com/office/officeart/2005/8/layout/vList3"/>
    <dgm:cxn modelId="{8A432740-11FF-4744-A5B0-33726C2ED458}" type="presParOf" srcId="{6794F58B-4857-4A87-8782-B195FB429C26}" destId="{3CC3B626-BA0B-41CA-B8FB-4CB1E761B0D7}" srcOrd="0" destOrd="0" presId="urn:microsoft.com/office/officeart/2005/8/layout/vList3"/>
    <dgm:cxn modelId="{521BCA4E-9E93-4194-A44F-5B0EE7CECE06}" type="presParOf" srcId="{6794F58B-4857-4A87-8782-B195FB429C26}" destId="{1E354E57-98C3-40D1-8D52-9AF0691052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37513-409D-4A1C-A5F0-6E406B38B302}"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uk-UA"/>
        </a:p>
      </dgm:t>
    </dgm:pt>
    <dgm:pt modelId="{BC9B0D7D-9664-44CA-886B-140A705B1B44}">
      <dgm:prSet custT="1"/>
      <dgm:spPr/>
      <dgm:t>
        <a:bodyPr/>
        <a:lstStyle/>
        <a:p>
          <a:r>
            <a:rPr lang="uk-UA" sz="1400" dirty="0"/>
            <a:t>Благодійна організація - юридична особа </a:t>
          </a:r>
          <a:r>
            <a:rPr lang="uk-UA" sz="1400" b="1" u="sng" dirty="0"/>
            <a:t>приватного</a:t>
          </a:r>
          <a:r>
            <a:rPr lang="uk-UA" sz="1400" dirty="0"/>
            <a:t> права, в установчих документах якої визначено благодійну діяльність як основну мету її діяльності.</a:t>
          </a:r>
        </a:p>
      </dgm:t>
    </dgm:pt>
    <dgm:pt modelId="{42F14801-910E-439A-89BE-EEA5BFC49486}" type="parTrans" cxnId="{019D92BD-46F8-42C1-8AE0-73299998257A}">
      <dgm:prSet/>
      <dgm:spPr/>
      <dgm:t>
        <a:bodyPr/>
        <a:lstStyle/>
        <a:p>
          <a:endParaRPr lang="uk-UA"/>
        </a:p>
      </dgm:t>
    </dgm:pt>
    <dgm:pt modelId="{4934CAD3-C2FA-4087-AE65-57FBD8352485}" type="sibTrans" cxnId="{019D92BD-46F8-42C1-8AE0-73299998257A}">
      <dgm:prSet/>
      <dgm:spPr/>
      <dgm:t>
        <a:bodyPr/>
        <a:lstStyle/>
        <a:p>
          <a:endParaRPr lang="uk-UA"/>
        </a:p>
      </dgm:t>
    </dgm:pt>
    <dgm:pt modelId="{268709DD-FA00-4B64-9779-EDBE321B8F02}">
      <dgm:prSet/>
      <dgm:spPr/>
      <dgm:t>
        <a:bodyPr/>
        <a:lstStyle/>
        <a:p>
          <a:r>
            <a:rPr lang="uk-UA" dirty="0"/>
            <a:t> ЗУ «Про благодійну діяльність» благодійною пожертвою визнається безоплатна передача благодійником коштів, іншого майна, майнових прав у власність бенефіціару для  цілей його благодійної діяльності, відповідно до закону </a:t>
          </a:r>
        </a:p>
      </dgm:t>
    </dgm:pt>
    <dgm:pt modelId="{41AB5463-21D6-4787-8177-B66AC3501056}" type="parTrans" cxnId="{27260637-085B-4CCC-BEF3-C906D4E1C489}">
      <dgm:prSet/>
      <dgm:spPr/>
      <dgm:t>
        <a:bodyPr/>
        <a:lstStyle/>
        <a:p>
          <a:endParaRPr lang="uk-UA"/>
        </a:p>
      </dgm:t>
    </dgm:pt>
    <dgm:pt modelId="{98137155-DD94-4B8B-A862-30ED2DECAB37}" type="sibTrans" cxnId="{27260637-085B-4CCC-BEF3-C906D4E1C489}">
      <dgm:prSet/>
      <dgm:spPr/>
      <dgm:t>
        <a:bodyPr/>
        <a:lstStyle/>
        <a:p>
          <a:endParaRPr lang="uk-UA"/>
        </a:p>
      </dgm:t>
    </dgm:pt>
    <dgm:pt modelId="{DFCDDE33-06EE-421F-8388-1A02C6E18437}">
      <dgm:prSet/>
      <dgm:spPr/>
      <dgm:t>
        <a:bodyPr/>
        <a:lstStyle/>
        <a:p>
          <a:r>
            <a:rPr lang="uk-UA" dirty="0"/>
            <a:t>Відповідно до частини 1 статті 729 ЦКУ пожертвою є дарування нерухомих та рухомих речей, зокрема грошей та цінних паперів, особам,  для досягнення ними певної, наперед обумовленої мети.</a:t>
          </a:r>
        </a:p>
      </dgm:t>
    </dgm:pt>
    <dgm:pt modelId="{9C897F2E-1352-4E9F-83E7-841AF5E9A715}" type="parTrans" cxnId="{93F5C416-018F-44D9-898E-913F97176358}">
      <dgm:prSet/>
      <dgm:spPr/>
      <dgm:t>
        <a:bodyPr/>
        <a:lstStyle/>
        <a:p>
          <a:endParaRPr lang="uk-UA"/>
        </a:p>
      </dgm:t>
    </dgm:pt>
    <dgm:pt modelId="{317A4A15-1CEF-4CC8-9D06-8B193442CFD2}" type="sibTrans" cxnId="{93F5C416-018F-44D9-898E-913F97176358}">
      <dgm:prSet/>
      <dgm:spPr/>
      <dgm:t>
        <a:bodyPr/>
        <a:lstStyle/>
        <a:p>
          <a:endParaRPr lang="uk-UA"/>
        </a:p>
      </dgm:t>
    </dgm:pt>
    <dgm:pt modelId="{4F48BC37-EA38-49D3-9980-2529E1BC9ED3}">
      <dgm:prSet/>
      <dgm:spPr/>
      <dgm:t>
        <a:bodyPr/>
        <a:lstStyle/>
        <a:p>
          <a:r>
            <a:rPr lang="uk-UA" dirty="0"/>
            <a:t>Відповідно до частини 5 статті 75 ГКУ комунальне підприємство не має права безоплатно передавати належне йому майно іншим юридичним особам чи громадянам, крім випадків, передбачених законом.</a:t>
          </a:r>
        </a:p>
      </dgm:t>
    </dgm:pt>
    <dgm:pt modelId="{472F024C-4855-4F15-B3F8-68503FE9D7A4}" type="parTrans" cxnId="{D6D953FD-8507-4FFE-BE4A-4B56C0D2E718}">
      <dgm:prSet/>
      <dgm:spPr/>
      <dgm:t>
        <a:bodyPr/>
        <a:lstStyle/>
        <a:p>
          <a:endParaRPr lang="uk-UA"/>
        </a:p>
      </dgm:t>
    </dgm:pt>
    <dgm:pt modelId="{740AA076-9E13-4795-92F2-AE3720C8A0C3}" type="sibTrans" cxnId="{D6D953FD-8507-4FFE-BE4A-4B56C0D2E718}">
      <dgm:prSet/>
      <dgm:spPr/>
      <dgm:t>
        <a:bodyPr/>
        <a:lstStyle/>
        <a:p>
          <a:endParaRPr lang="uk-UA"/>
        </a:p>
      </dgm:t>
    </dgm:pt>
    <dgm:pt modelId="{E67D1114-A44E-47C7-8BD2-A080BD62D2E2}">
      <dgm:prSet/>
      <dgm:spPr/>
      <dgm:t>
        <a:bodyPr/>
        <a:lstStyle/>
        <a:p>
          <a:r>
            <a:rPr lang="uk-UA" dirty="0"/>
            <a:t>В свою чергу, частиною 2 статті 169 ЦКУ визначено, що ТГ можуть створювати юридичні особи публічного права (комунальні підприємства, спільні комунальні підприємства, навчальні заклади тощо) у випадках та в порядку, встановлених Конституцією України та законом</a:t>
          </a:r>
        </a:p>
      </dgm:t>
    </dgm:pt>
    <dgm:pt modelId="{7C424B23-3819-42C2-BDA5-B91FD8CCCBBA}" type="parTrans" cxnId="{9C50BC90-B2F6-4660-8F23-BEE100619123}">
      <dgm:prSet/>
      <dgm:spPr/>
      <dgm:t>
        <a:bodyPr/>
        <a:lstStyle/>
        <a:p>
          <a:endParaRPr lang="uk-UA"/>
        </a:p>
      </dgm:t>
    </dgm:pt>
    <dgm:pt modelId="{70012B7E-2437-463B-99A5-0ABC2B71251D}" type="sibTrans" cxnId="{9C50BC90-B2F6-4660-8F23-BEE100619123}">
      <dgm:prSet/>
      <dgm:spPr/>
      <dgm:t>
        <a:bodyPr/>
        <a:lstStyle/>
        <a:p>
          <a:endParaRPr lang="uk-UA"/>
        </a:p>
      </dgm:t>
    </dgm:pt>
    <dgm:pt modelId="{523045CB-4694-4232-A299-4896F9DADCDA}" type="pres">
      <dgm:prSet presAssocID="{D9537513-409D-4A1C-A5F0-6E406B38B302}" presName="diagram" presStyleCnt="0">
        <dgm:presLayoutVars>
          <dgm:dir/>
          <dgm:resizeHandles val="exact"/>
        </dgm:presLayoutVars>
      </dgm:prSet>
      <dgm:spPr/>
      <dgm:t>
        <a:bodyPr/>
        <a:lstStyle/>
        <a:p>
          <a:endParaRPr lang="ru-RU"/>
        </a:p>
      </dgm:t>
    </dgm:pt>
    <dgm:pt modelId="{960E72B8-3A60-499E-BBC8-0C267E6F7DA9}" type="pres">
      <dgm:prSet presAssocID="{BC9B0D7D-9664-44CA-886B-140A705B1B44}" presName="node" presStyleLbl="node1" presStyleIdx="0" presStyleCnt="5">
        <dgm:presLayoutVars>
          <dgm:bulletEnabled val="1"/>
        </dgm:presLayoutVars>
      </dgm:prSet>
      <dgm:spPr/>
      <dgm:t>
        <a:bodyPr/>
        <a:lstStyle/>
        <a:p>
          <a:endParaRPr lang="ru-RU"/>
        </a:p>
      </dgm:t>
    </dgm:pt>
    <dgm:pt modelId="{FCED1493-A630-49C2-980D-1076DC3B43B6}" type="pres">
      <dgm:prSet presAssocID="{4934CAD3-C2FA-4087-AE65-57FBD8352485}" presName="sibTrans" presStyleCnt="0"/>
      <dgm:spPr/>
    </dgm:pt>
    <dgm:pt modelId="{1142D8E7-3A6F-41B0-984E-DF254D7F7A77}" type="pres">
      <dgm:prSet presAssocID="{268709DD-FA00-4B64-9779-EDBE321B8F02}" presName="node" presStyleLbl="node1" presStyleIdx="1" presStyleCnt="5">
        <dgm:presLayoutVars>
          <dgm:bulletEnabled val="1"/>
        </dgm:presLayoutVars>
      </dgm:prSet>
      <dgm:spPr/>
      <dgm:t>
        <a:bodyPr/>
        <a:lstStyle/>
        <a:p>
          <a:endParaRPr lang="ru-RU"/>
        </a:p>
      </dgm:t>
    </dgm:pt>
    <dgm:pt modelId="{28B3A1EA-5C51-4B5E-8422-4AA52AC7EAD5}" type="pres">
      <dgm:prSet presAssocID="{98137155-DD94-4B8B-A862-30ED2DECAB37}" presName="sibTrans" presStyleCnt="0"/>
      <dgm:spPr/>
    </dgm:pt>
    <dgm:pt modelId="{E8BC9B6F-B29C-4705-AECE-1D1CD5F8EF04}" type="pres">
      <dgm:prSet presAssocID="{DFCDDE33-06EE-421F-8388-1A02C6E18437}" presName="node" presStyleLbl="node1" presStyleIdx="2" presStyleCnt="5">
        <dgm:presLayoutVars>
          <dgm:bulletEnabled val="1"/>
        </dgm:presLayoutVars>
      </dgm:prSet>
      <dgm:spPr/>
      <dgm:t>
        <a:bodyPr/>
        <a:lstStyle/>
        <a:p>
          <a:endParaRPr lang="ru-RU"/>
        </a:p>
      </dgm:t>
    </dgm:pt>
    <dgm:pt modelId="{AD0DECD9-6B80-44A3-82BB-37D0A3AEDD8C}" type="pres">
      <dgm:prSet presAssocID="{317A4A15-1CEF-4CC8-9D06-8B193442CFD2}" presName="sibTrans" presStyleCnt="0"/>
      <dgm:spPr/>
    </dgm:pt>
    <dgm:pt modelId="{6641732F-2145-4908-A0F9-8D966F4EEC11}" type="pres">
      <dgm:prSet presAssocID="{4F48BC37-EA38-49D3-9980-2529E1BC9ED3}" presName="node" presStyleLbl="node1" presStyleIdx="3" presStyleCnt="5">
        <dgm:presLayoutVars>
          <dgm:bulletEnabled val="1"/>
        </dgm:presLayoutVars>
      </dgm:prSet>
      <dgm:spPr/>
      <dgm:t>
        <a:bodyPr/>
        <a:lstStyle/>
        <a:p>
          <a:endParaRPr lang="ru-RU"/>
        </a:p>
      </dgm:t>
    </dgm:pt>
    <dgm:pt modelId="{1DC007AC-068C-4C50-BE81-7ECBE86B8FB4}" type="pres">
      <dgm:prSet presAssocID="{740AA076-9E13-4795-92F2-AE3720C8A0C3}" presName="sibTrans" presStyleCnt="0"/>
      <dgm:spPr/>
    </dgm:pt>
    <dgm:pt modelId="{2DF3EFD1-47B2-4BF5-996C-C63A751A1902}" type="pres">
      <dgm:prSet presAssocID="{E67D1114-A44E-47C7-8BD2-A080BD62D2E2}" presName="node" presStyleLbl="node1" presStyleIdx="4" presStyleCnt="5">
        <dgm:presLayoutVars>
          <dgm:bulletEnabled val="1"/>
        </dgm:presLayoutVars>
      </dgm:prSet>
      <dgm:spPr/>
      <dgm:t>
        <a:bodyPr/>
        <a:lstStyle/>
        <a:p>
          <a:endParaRPr lang="ru-RU"/>
        </a:p>
      </dgm:t>
    </dgm:pt>
  </dgm:ptLst>
  <dgm:cxnLst>
    <dgm:cxn modelId="{4FEF2002-FA46-45D5-A58A-521DE16271EA}" type="presOf" srcId="{268709DD-FA00-4B64-9779-EDBE321B8F02}" destId="{1142D8E7-3A6F-41B0-984E-DF254D7F7A77}" srcOrd="0" destOrd="0" presId="urn:microsoft.com/office/officeart/2005/8/layout/default"/>
    <dgm:cxn modelId="{D6D953FD-8507-4FFE-BE4A-4B56C0D2E718}" srcId="{D9537513-409D-4A1C-A5F0-6E406B38B302}" destId="{4F48BC37-EA38-49D3-9980-2529E1BC9ED3}" srcOrd="3" destOrd="0" parTransId="{472F024C-4855-4F15-B3F8-68503FE9D7A4}" sibTransId="{740AA076-9E13-4795-92F2-AE3720C8A0C3}"/>
    <dgm:cxn modelId="{9C50BC90-B2F6-4660-8F23-BEE100619123}" srcId="{D9537513-409D-4A1C-A5F0-6E406B38B302}" destId="{E67D1114-A44E-47C7-8BD2-A080BD62D2E2}" srcOrd="4" destOrd="0" parTransId="{7C424B23-3819-42C2-BDA5-B91FD8CCCBBA}" sibTransId="{70012B7E-2437-463B-99A5-0ABC2B71251D}"/>
    <dgm:cxn modelId="{440FC507-E245-4B5B-A4C9-F9E560BAB833}" type="presOf" srcId="{D9537513-409D-4A1C-A5F0-6E406B38B302}" destId="{523045CB-4694-4232-A299-4896F9DADCDA}" srcOrd="0" destOrd="0" presId="urn:microsoft.com/office/officeart/2005/8/layout/default"/>
    <dgm:cxn modelId="{F21A1D51-2DB4-4F9A-9E54-B63E71A0AA61}" type="presOf" srcId="{DFCDDE33-06EE-421F-8388-1A02C6E18437}" destId="{E8BC9B6F-B29C-4705-AECE-1D1CD5F8EF04}" srcOrd="0" destOrd="0" presId="urn:microsoft.com/office/officeart/2005/8/layout/default"/>
    <dgm:cxn modelId="{CC02F520-F219-4B2F-981B-54B5062CA694}" type="presOf" srcId="{BC9B0D7D-9664-44CA-886B-140A705B1B44}" destId="{960E72B8-3A60-499E-BBC8-0C267E6F7DA9}" srcOrd="0" destOrd="0" presId="urn:microsoft.com/office/officeart/2005/8/layout/default"/>
    <dgm:cxn modelId="{019D92BD-46F8-42C1-8AE0-73299998257A}" srcId="{D9537513-409D-4A1C-A5F0-6E406B38B302}" destId="{BC9B0D7D-9664-44CA-886B-140A705B1B44}" srcOrd="0" destOrd="0" parTransId="{42F14801-910E-439A-89BE-EEA5BFC49486}" sibTransId="{4934CAD3-C2FA-4087-AE65-57FBD8352485}"/>
    <dgm:cxn modelId="{7FD7B759-F69E-4DB3-857E-DABE554317D3}" type="presOf" srcId="{E67D1114-A44E-47C7-8BD2-A080BD62D2E2}" destId="{2DF3EFD1-47B2-4BF5-996C-C63A751A1902}" srcOrd="0" destOrd="0" presId="urn:microsoft.com/office/officeart/2005/8/layout/default"/>
    <dgm:cxn modelId="{27260637-085B-4CCC-BEF3-C906D4E1C489}" srcId="{D9537513-409D-4A1C-A5F0-6E406B38B302}" destId="{268709DD-FA00-4B64-9779-EDBE321B8F02}" srcOrd="1" destOrd="0" parTransId="{41AB5463-21D6-4787-8177-B66AC3501056}" sibTransId="{98137155-DD94-4B8B-A862-30ED2DECAB37}"/>
    <dgm:cxn modelId="{93F5C416-018F-44D9-898E-913F97176358}" srcId="{D9537513-409D-4A1C-A5F0-6E406B38B302}" destId="{DFCDDE33-06EE-421F-8388-1A02C6E18437}" srcOrd="2" destOrd="0" parTransId="{9C897F2E-1352-4E9F-83E7-841AF5E9A715}" sibTransId="{317A4A15-1CEF-4CC8-9D06-8B193442CFD2}"/>
    <dgm:cxn modelId="{FF7C9361-6981-4016-9197-ADB3DC2121D7}" type="presOf" srcId="{4F48BC37-EA38-49D3-9980-2529E1BC9ED3}" destId="{6641732F-2145-4908-A0F9-8D966F4EEC11}" srcOrd="0" destOrd="0" presId="urn:microsoft.com/office/officeart/2005/8/layout/default"/>
    <dgm:cxn modelId="{EA61D197-8959-4B6E-96F6-60B12B3E9D9C}" type="presParOf" srcId="{523045CB-4694-4232-A299-4896F9DADCDA}" destId="{960E72B8-3A60-499E-BBC8-0C267E6F7DA9}" srcOrd="0" destOrd="0" presId="urn:microsoft.com/office/officeart/2005/8/layout/default"/>
    <dgm:cxn modelId="{31E3D0E4-2149-4B84-8A8A-9CB6CA216ECA}" type="presParOf" srcId="{523045CB-4694-4232-A299-4896F9DADCDA}" destId="{FCED1493-A630-49C2-980D-1076DC3B43B6}" srcOrd="1" destOrd="0" presId="urn:microsoft.com/office/officeart/2005/8/layout/default"/>
    <dgm:cxn modelId="{83F832CE-59E9-42DE-888D-B869A3BCBA42}" type="presParOf" srcId="{523045CB-4694-4232-A299-4896F9DADCDA}" destId="{1142D8E7-3A6F-41B0-984E-DF254D7F7A77}" srcOrd="2" destOrd="0" presId="urn:microsoft.com/office/officeart/2005/8/layout/default"/>
    <dgm:cxn modelId="{BA84898F-6970-4A08-91AB-0246C21B81E9}" type="presParOf" srcId="{523045CB-4694-4232-A299-4896F9DADCDA}" destId="{28B3A1EA-5C51-4B5E-8422-4AA52AC7EAD5}" srcOrd="3" destOrd="0" presId="urn:microsoft.com/office/officeart/2005/8/layout/default"/>
    <dgm:cxn modelId="{CD424830-4AED-4564-BF00-AF28CC52F7B6}" type="presParOf" srcId="{523045CB-4694-4232-A299-4896F9DADCDA}" destId="{E8BC9B6F-B29C-4705-AECE-1D1CD5F8EF04}" srcOrd="4" destOrd="0" presId="urn:microsoft.com/office/officeart/2005/8/layout/default"/>
    <dgm:cxn modelId="{92550E24-95DF-4038-905F-E66C708DF7A6}" type="presParOf" srcId="{523045CB-4694-4232-A299-4896F9DADCDA}" destId="{AD0DECD9-6B80-44A3-82BB-37D0A3AEDD8C}" srcOrd="5" destOrd="0" presId="urn:microsoft.com/office/officeart/2005/8/layout/default"/>
    <dgm:cxn modelId="{9400BBEB-EB21-4055-848D-B48796B0401C}" type="presParOf" srcId="{523045CB-4694-4232-A299-4896F9DADCDA}" destId="{6641732F-2145-4908-A0F9-8D966F4EEC11}" srcOrd="6" destOrd="0" presId="urn:microsoft.com/office/officeart/2005/8/layout/default"/>
    <dgm:cxn modelId="{27676B84-7E86-4851-8929-502032DD3B73}" type="presParOf" srcId="{523045CB-4694-4232-A299-4896F9DADCDA}" destId="{1DC007AC-068C-4C50-BE81-7ECBE86B8FB4}" srcOrd="7" destOrd="0" presId="urn:microsoft.com/office/officeart/2005/8/layout/default"/>
    <dgm:cxn modelId="{05CC9622-A62D-4ECE-9654-2157BC637E6D}" type="presParOf" srcId="{523045CB-4694-4232-A299-4896F9DADCDA}" destId="{2DF3EFD1-47B2-4BF5-996C-C63A751A190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91DA0D-1FF6-4353-BA46-5FBCD9A0AB9F}" type="doc">
      <dgm:prSet loTypeId="urn:microsoft.com/office/officeart/2005/8/layout/vList3" loCatId="list" qsTypeId="urn:microsoft.com/office/officeart/2005/8/quickstyle/3d3" qsCatId="3D" csTypeId="urn:microsoft.com/office/officeart/2005/8/colors/accent0_3" csCatId="mainScheme" phldr="1"/>
      <dgm:spPr/>
      <dgm:t>
        <a:bodyPr/>
        <a:lstStyle/>
        <a:p>
          <a:endParaRPr lang="ru-RU"/>
        </a:p>
      </dgm:t>
    </dgm:pt>
    <dgm:pt modelId="{A29AD0D1-7D8A-4D90-8B55-B05DE272F70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uk-UA" dirty="0"/>
            <a:t>Благодійник - дієздатна фізична особа </a:t>
          </a:r>
          <a:r>
            <a:rPr lang="uk-UA" b="1" dirty="0"/>
            <a:t>або юридична особа </a:t>
          </a:r>
          <a:r>
            <a:rPr lang="uk-UA" b="1" u="sng" dirty="0"/>
            <a:t>приватного права</a:t>
          </a:r>
          <a:r>
            <a:rPr lang="uk-UA" u="sng" dirty="0"/>
            <a:t> </a:t>
          </a:r>
          <a:r>
            <a:rPr lang="uk-UA" dirty="0"/>
            <a:t>(у тому числі благодійна організація), яка добровільно здійснює один чи декілька видів благодійної діяльності</a:t>
          </a:r>
          <a:endParaRPr lang="ru-RU" sz="1800" dirty="0">
            <a:latin typeface="Calibri" panose="020F0502020204030204" pitchFamily="34" charset="0"/>
            <a:cs typeface="Calibri" panose="020F0502020204030204" pitchFamily="34" charset="0"/>
          </a:endParaRPr>
        </a:p>
      </dgm:t>
    </dgm:pt>
    <dgm:pt modelId="{067ECFE4-FFC3-49D6-921A-AAF7229127C2}" type="parTrans" cxnId="{6AB45122-094A-4CB4-95B9-E112E2B235BD}">
      <dgm:prSet/>
      <dgm:spPr/>
      <dgm:t>
        <a:bodyPr/>
        <a:lstStyle/>
        <a:p>
          <a:endParaRPr lang="ru-RU"/>
        </a:p>
      </dgm:t>
    </dgm:pt>
    <dgm:pt modelId="{74EE18A8-083C-4C67-A1F3-0E3B6C1E3A95}" type="sibTrans" cxnId="{6AB45122-094A-4CB4-95B9-E112E2B235BD}">
      <dgm:prSet/>
      <dgm:spPr/>
      <dgm:t>
        <a:bodyPr/>
        <a:lstStyle/>
        <a:p>
          <a:endParaRPr lang="ru-RU"/>
        </a:p>
      </dgm:t>
    </dgm:pt>
    <dgm:pt modelId="{A74CEDD0-1F80-42FB-846E-9139EB088C53}">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800">
              <a:latin typeface="Calibri" panose="020F0502020204030204" pitchFamily="34" charset="0"/>
            </a:rPr>
            <a:t> </a:t>
          </a:r>
          <a:r>
            <a:rPr lang="uk-UA" b="1"/>
            <a:t>Комунальні підприємства відносяться до юридичних осіб публічного права</a:t>
          </a:r>
          <a:endParaRPr lang="ru-RU" b="1"/>
        </a:p>
        <a:p>
          <a:pPr marL="0" marR="0" lvl="0" indent="0" algn="ctr" defTabSz="914400" eaLnBrk="1" fontAlgn="auto" latinLnBrk="0" hangingPunct="1">
            <a:lnSpc>
              <a:spcPct val="100000"/>
            </a:lnSpc>
            <a:spcBef>
              <a:spcPts val="0"/>
            </a:spcBef>
            <a:spcAft>
              <a:spcPts val="0"/>
            </a:spcAft>
            <a:buClrTx/>
            <a:buSzTx/>
            <a:buFontTx/>
            <a:buNone/>
            <a:tabLst/>
            <a:defRPr/>
          </a:pPr>
          <a:endParaRPr lang="ru-RU" sz="1800" b="1" dirty="0">
            <a:latin typeface="Calibri" panose="020F0502020204030204" pitchFamily="34" charset="0"/>
            <a:cs typeface="Calibri" panose="020F0502020204030204" pitchFamily="34" charset="0"/>
          </a:endParaRPr>
        </a:p>
      </dgm:t>
    </dgm:pt>
    <dgm:pt modelId="{E2A0B853-6273-4D8E-8A0D-45DCE84DB152}" type="sibTrans" cxnId="{88061068-B914-43D6-86C8-94F409EE1CEE}">
      <dgm:prSet/>
      <dgm:spPr/>
      <dgm:t>
        <a:bodyPr/>
        <a:lstStyle/>
        <a:p>
          <a:endParaRPr lang="ru-RU"/>
        </a:p>
      </dgm:t>
    </dgm:pt>
    <dgm:pt modelId="{D8D4CDBA-0FAA-4B3C-9BB0-5E14BC9DD132}" type="parTrans" cxnId="{88061068-B914-43D6-86C8-94F409EE1CEE}">
      <dgm:prSet/>
      <dgm:spPr/>
      <dgm:t>
        <a:bodyPr/>
        <a:lstStyle/>
        <a:p>
          <a:endParaRPr lang="ru-RU"/>
        </a:p>
      </dgm:t>
    </dgm:pt>
    <dgm:pt modelId="{BFE25E8F-6D39-4325-A730-85F5B3E750DD}">
      <dgm:prSet custT="1"/>
      <dgm:spPr/>
      <dgm:t>
        <a:bodyPr/>
        <a:lstStyle/>
        <a:p>
          <a:r>
            <a:rPr lang="uk-UA" sz="1800" b="1">
              <a:latin typeface="Arial" panose="020B0604020202020204" pitchFamily="34" charset="0"/>
              <a:cs typeface="Arial" panose="020B0604020202020204" pitchFamily="34" charset="0"/>
            </a:rPr>
            <a:t>КП, як юридична особа публічного права, не може бути благодійником - надавачем благодійної допомоги</a:t>
          </a:r>
          <a:endParaRPr lang="ru-RU" sz="1800" b="1" dirty="0">
            <a:latin typeface="Arial" panose="020B0604020202020204" pitchFamily="34" charset="0"/>
            <a:cs typeface="Arial" panose="020B0604020202020204" pitchFamily="34" charset="0"/>
          </a:endParaRPr>
        </a:p>
      </dgm:t>
    </dgm:pt>
    <dgm:pt modelId="{32C795A5-E9A4-413D-AD50-A3018CD8232A}" type="parTrans" cxnId="{12BDBA74-464F-4524-A930-4D6C35684BEB}">
      <dgm:prSet/>
      <dgm:spPr/>
      <dgm:t>
        <a:bodyPr/>
        <a:lstStyle/>
        <a:p>
          <a:endParaRPr lang="ru-RU"/>
        </a:p>
      </dgm:t>
    </dgm:pt>
    <dgm:pt modelId="{BE98D018-99C6-4046-96EB-46EE9A410360}" type="sibTrans" cxnId="{12BDBA74-464F-4524-A930-4D6C35684BEB}">
      <dgm:prSet/>
      <dgm:spPr/>
      <dgm:t>
        <a:bodyPr/>
        <a:lstStyle/>
        <a:p>
          <a:endParaRPr lang="ru-RU"/>
        </a:p>
      </dgm:t>
    </dgm:pt>
    <dgm:pt modelId="{98CFB934-64A3-47C7-94FF-C6D1462F2525}" type="pres">
      <dgm:prSet presAssocID="{6291DA0D-1FF6-4353-BA46-5FBCD9A0AB9F}" presName="linearFlow" presStyleCnt="0">
        <dgm:presLayoutVars>
          <dgm:dir/>
          <dgm:resizeHandles val="exact"/>
        </dgm:presLayoutVars>
      </dgm:prSet>
      <dgm:spPr/>
      <dgm:t>
        <a:bodyPr/>
        <a:lstStyle/>
        <a:p>
          <a:endParaRPr lang="ru-RU"/>
        </a:p>
      </dgm:t>
    </dgm:pt>
    <dgm:pt modelId="{4506137A-E2A9-4A2C-87E6-3F7E19321972}" type="pres">
      <dgm:prSet presAssocID="{A29AD0D1-7D8A-4D90-8B55-B05DE272F702}" presName="composite" presStyleCnt="0"/>
      <dgm:spPr/>
    </dgm:pt>
    <dgm:pt modelId="{CAAD6942-5E64-4C1A-A02E-9BEEC4B03D38}" type="pres">
      <dgm:prSet presAssocID="{A29AD0D1-7D8A-4D90-8B55-B05DE272F702}" presName="imgShp" presStyleLbl="fgImgPlace1" presStyleIdx="0" presStyleCnt="3"/>
      <dgm:spPr>
        <a:blipFill rotWithShape="1">
          <a:blip xmlns:r="http://schemas.openxmlformats.org/officeDocument/2006/relationships" r:embed="rId1"/>
          <a:srcRect/>
          <a:stretch>
            <a:fillRect l="-3000" r="-3000"/>
          </a:stretch>
        </a:blipFill>
      </dgm:spPr>
    </dgm:pt>
    <dgm:pt modelId="{37738A66-22DD-4372-B329-ADAE2C65697D}" type="pres">
      <dgm:prSet presAssocID="{A29AD0D1-7D8A-4D90-8B55-B05DE272F702}" presName="txShp" presStyleLbl="node1" presStyleIdx="0" presStyleCnt="3" custScaleX="100157" custScaleY="133920">
        <dgm:presLayoutVars>
          <dgm:bulletEnabled val="1"/>
        </dgm:presLayoutVars>
      </dgm:prSet>
      <dgm:spPr/>
      <dgm:t>
        <a:bodyPr/>
        <a:lstStyle/>
        <a:p>
          <a:endParaRPr lang="ru-RU"/>
        </a:p>
      </dgm:t>
    </dgm:pt>
    <dgm:pt modelId="{D777A982-6F3C-406C-A3B1-F90EAE3A539F}" type="pres">
      <dgm:prSet presAssocID="{74EE18A8-083C-4C67-A1F3-0E3B6C1E3A95}" presName="spacing" presStyleCnt="0"/>
      <dgm:spPr/>
    </dgm:pt>
    <dgm:pt modelId="{877FE700-E4E4-44DA-B914-A928E62C4521}" type="pres">
      <dgm:prSet presAssocID="{A74CEDD0-1F80-42FB-846E-9139EB088C53}" presName="composite" presStyleCnt="0"/>
      <dgm:spPr/>
    </dgm:pt>
    <dgm:pt modelId="{24ECB116-10C4-4D58-97DC-6062AC44C439}" type="pres">
      <dgm:prSet presAssocID="{A74CEDD0-1F80-42FB-846E-9139EB088C53}" presName="imgShp" presStyleLbl="fgImgPlace1" presStyleIdx="1" presStyleCnt="3"/>
      <dgm:spPr>
        <a:blipFill rotWithShape="1">
          <a:blip xmlns:r="http://schemas.openxmlformats.org/officeDocument/2006/relationships" r:embed="rId1"/>
          <a:srcRect/>
          <a:stretch>
            <a:fillRect l="-3000" r="-3000"/>
          </a:stretch>
        </a:blipFill>
      </dgm:spPr>
    </dgm:pt>
    <dgm:pt modelId="{25060498-FDD9-43FE-9DC2-7C90F89C62D8}" type="pres">
      <dgm:prSet presAssocID="{A74CEDD0-1F80-42FB-846E-9139EB088C53}" presName="txShp" presStyleLbl="node1" presStyleIdx="1" presStyleCnt="3">
        <dgm:presLayoutVars>
          <dgm:bulletEnabled val="1"/>
        </dgm:presLayoutVars>
      </dgm:prSet>
      <dgm:spPr/>
      <dgm:t>
        <a:bodyPr/>
        <a:lstStyle/>
        <a:p>
          <a:endParaRPr lang="ru-RU"/>
        </a:p>
      </dgm:t>
    </dgm:pt>
    <dgm:pt modelId="{6022FB45-7058-494B-B3CF-E7929EA29D86}" type="pres">
      <dgm:prSet presAssocID="{E2A0B853-6273-4D8E-8A0D-45DCE84DB152}" presName="spacing" presStyleCnt="0"/>
      <dgm:spPr/>
    </dgm:pt>
    <dgm:pt modelId="{22A78F46-C517-4644-ADEB-E73D40ACF26D}" type="pres">
      <dgm:prSet presAssocID="{BFE25E8F-6D39-4325-A730-85F5B3E750DD}" presName="composite" presStyleCnt="0"/>
      <dgm:spPr/>
    </dgm:pt>
    <dgm:pt modelId="{9AA4A1BE-6DD0-4EAB-9AF7-39BA74450B6F}" type="pres">
      <dgm:prSet presAssocID="{BFE25E8F-6D39-4325-A730-85F5B3E750DD}" presName="imgShp" presStyleLbl="fgImgPlace1" presStyleIdx="2" presStyleCnt="3"/>
      <dgm:spPr>
        <a:blipFill rotWithShape="1">
          <a:blip xmlns:r="http://schemas.openxmlformats.org/officeDocument/2006/relationships" r:embed="rId2"/>
          <a:srcRect/>
          <a:stretch>
            <a:fillRect/>
          </a:stretch>
        </a:blipFill>
      </dgm:spPr>
    </dgm:pt>
    <dgm:pt modelId="{3C55CEC5-AB23-4027-AB41-813E59A81186}" type="pres">
      <dgm:prSet presAssocID="{BFE25E8F-6D39-4325-A730-85F5B3E750DD}" presName="txShp" presStyleLbl="node1" presStyleIdx="2" presStyleCnt="3">
        <dgm:presLayoutVars>
          <dgm:bulletEnabled val="1"/>
        </dgm:presLayoutVars>
      </dgm:prSet>
      <dgm:spPr/>
      <dgm:t>
        <a:bodyPr/>
        <a:lstStyle/>
        <a:p>
          <a:endParaRPr lang="ru-RU"/>
        </a:p>
      </dgm:t>
    </dgm:pt>
  </dgm:ptLst>
  <dgm:cxnLst>
    <dgm:cxn modelId="{63D6E1CD-04AC-432B-AA97-E61C44BC8D25}" type="presOf" srcId="{6291DA0D-1FF6-4353-BA46-5FBCD9A0AB9F}" destId="{98CFB934-64A3-47C7-94FF-C6D1462F2525}" srcOrd="0" destOrd="0" presId="urn:microsoft.com/office/officeart/2005/8/layout/vList3"/>
    <dgm:cxn modelId="{12BDBA74-464F-4524-A930-4D6C35684BEB}" srcId="{6291DA0D-1FF6-4353-BA46-5FBCD9A0AB9F}" destId="{BFE25E8F-6D39-4325-A730-85F5B3E750DD}" srcOrd="2" destOrd="0" parTransId="{32C795A5-E9A4-413D-AD50-A3018CD8232A}" sibTransId="{BE98D018-99C6-4046-96EB-46EE9A410360}"/>
    <dgm:cxn modelId="{6AB45122-094A-4CB4-95B9-E112E2B235BD}" srcId="{6291DA0D-1FF6-4353-BA46-5FBCD9A0AB9F}" destId="{A29AD0D1-7D8A-4D90-8B55-B05DE272F702}" srcOrd="0" destOrd="0" parTransId="{067ECFE4-FFC3-49D6-921A-AAF7229127C2}" sibTransId="{74EE18A8-083C-4C67-A1F3-0E3B6C1E3A95}"/>
    <dgm:cxn modelId="{AB770AFD-C0CD-4681-8E63-C0EAFD771938}" type="presOf" srcId="{BFE25E8F-6D39-4325-A730-85F5B3E750DD}" destId="{3C55CEC5-AB23-4027-AB41-813E59A81186}" srcOrd="0" destOrd="0" presId="urn:microsoft.com/office/officeart/2005/8/layout/vList3"/>
    <dgm:cxn modelId="{F459AB3E-1CF3-486A-840C-03C4A1A8EBA4}" type="presOf" srcId="{A29AD0D1-7D8A-4D90-8B55-B05DE272F702}" destId="{37738A66-22DD-4372-B329-ADAE2C65697D}" srcOrd="0" destOrd="0" presId="urn:microsoft.com/office/officeart/2005/8/layout/vList3"/>
    <dgm:cxn modelId="{683FD357-6CAA-424C-9439-BB485BA73164}" type="presOf" srcId="{A74CEDD0-1F80-42FB-846E-9139EB088C53}" destId="{25060498-FDD9-43FE-9DC2-7C90F89C62D8}" srcOrd="0" destOrd="0" presId="urn:microsoft.com/office/officeart/2005/8/layout/vList3"/>
    <dgm:cxn modelId="{88061068-B914-43D6-86C8-94F409EE1CEE}" srcId="{6291DA0D-1FF6-4353-BA46-5FBCD9A0AB9F}" destId="{A74CEDD0-1F80-42FB-846E-9139EB088C53}" srcOrd="1" destOrd="0" parTransId="{D8D4CDBA-0FAA-4B3C-9BB0-5E14BC9DD132}" sibTransId="{E2A0B853-6273-4D8E-8A0D-45DCE84DB152}"/>
    <dgm:cxn modelId="{7FC3F829-90F1-4CF6-8638-41CDA873BCE1}" type="presParOf" srcId="{98CFB934-64A3-47C7-94FF-C6D1462F2525}" destId="{4506137A-E2A9-4A2C-87E6-3F7E19321972}" srcOrd="0" destOrd="0" presId="urn:microsoft.com/office/officeart/2005/8/layout/vList3"/>
    <dgm:cxn modelId="{99543B45-5F09-40C3-9792-7E72853ACB2B}" type="presParOf" srcId="{4506137A-E2A9-4A2C-87E6-3F7E19321972}" destId="{CAAD6942-5E64-4C1A-A02E-9BEEC4B03D38}" srcOrd="0" destOrd="0" presId="urn:microsoft.com/office/officeart/2005/8/layout/vList3"/>
    <dgm:cxn modelId="{36145672-B8C2-44EA-93B2-323702E7F7AB}" type="presParOf" srcId="{4506137A-E2A9-4A2C-87E6-3F7E19321972}" destId="{37738A66-22DD-4372-B329-ADAE2C65697D}" srcOrd="1" destOrd="0" presId="urn:microsoft.com/office/officeart/2005/8/layout/vList3"/>
    <dgm:cxn modelId="{58685C0A-7C3B-42B2-B99E-CDF4D9AC3E50}" type="presParOf" srcId="{98CFB934-64A3-47C7-94FF-C6D1462F2525}" destId="{D777A982-6F3C-406C-A3B1-F90EAE3A539F}" srcOrd="1" destOrd="0" presId="urn:microsoft.com/office/officeart/2005/8/layout/vList3"/>
    <dgm:cxn modelId="{461C06EF-46DD-458D-B4DE-9904AE55A291}" type="presParOf" srcId="{98CFB934-64A3-47C7-94FF-C6D1462F2525}" destId="{877FE700-E4E4-44DA-B914-A928E62C4521}" srcOrd="2" destOrd="0" presId="urn:microsoft.com/office/officeart/2005/8/layout/vList3"/>
    <dgm:cxn modelId="{213261AC-6EE0-4FCF-B856-362AF3570B24}" type="presParOf" srcId="{877FE700-E4E4-44DA-B914-A928E62C4521}" destId="{24ECB116-10C4-4D58-97DC-6062AC44C439}" srcOrd="0" destOrd="0" presId="urn:microsoft.com/office/officeart/2005/8/layout/vList3"/>
    <dgm:cxn modelId="{1203FA7F-094F-41D9-8500-6CDA2AE07A2D}" type="presParOf" srcId="{877FE700-E4E4-44DA-B914-A928E62C4521}" destId="{25060498-FDD9-43FE-9DC2-7C90F89C62D8}" srcOrd="1" destOrd="0" presId="urn:microsoft.com/office/officeart/2005/8/layout/vList3"/>
    <dgm:cxn modelId="{74F2011C-BB49-40AD-9AED-30C9A5BEFD65}" type="presParOf" srcId="{98CFB934-64A3-47C7-94FF-C6D1462F2525}" destId="{6022FB45-7058-494B-B3CF-E7929EA29D86}" srcOrd="3" destOrd="0" presId="urn:microsoft.com/office/officeart/2005/8/layout/vList3"/>
    <dgm:cxn modelId="{D5D32058-0B32-4B8A-AAAA-B3E71D27F350}" type="presParOf" srcId="{98CFB934-64A3-47C7-94FF-C6D1462F2525}" destId="{22A78F46-C517-4644-ADEB-E73D40ACF26D}" srcOrd="4" destOrd="0" presId="urn:microsoft.com/office/officeart/2005/8/layout/vList3"/>
    <dgm:cxn modelId="{32292236-DAB7-4D69-882D-4ACBB37DD93D}" type="presParOf" srcId="{22A78F46-C517-4644-ADEB-E73D40ACF26D}" destId="{9AA4A1BE-6DD0-4EAB-9AF7-39BA74450B6F}" srcOrd="0" destOrd="0" presId="urn:microsoft.com/office/officeart/2005/8/layout/vList3"/>
    <dgm:cxn modelId="{D9FED4C8-784E-45A4-B1CF-7C81AF4DBDC2}" type="presParOf" srcId="{22A78F46-C517-4644-ADEB-E73D40ACF26D}" destId="{3C55CEC5-AB23-4027-AB41-813E59A8118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CA6A4B-B624-49BB-8532-7C8C2DF34BBD}"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uk-UA"/>
        </a:p>
      </dgm:t>
    </dgm:pt>
    <dgm:pt modelId="{0DE51AAF-2137-454A-8D4E-14C4D6A1F58B}">
      <dgm:prSet phldrT="[Текст]" custT="1"/>
      <dgm:spPr/>
      <dgm:t>
        <a:bodyPr/>
        <a:lstStyle/>
        <a:p>
          <a:r>
            <a:rPr lang="uk-UA" sz="1200" dirty="0"/>
            <a:t>Листом від 11.11.2020 р № 10-16-23012 ФДМУ надано висновок, що передача комунального майна в оперативне управління підприємствам, установам, організаціям, які не були утворені відповідним органом місцевого самоврядування не допускається. </a:t>
          </a:r>
        </a:p>
        <a:p>
          <a:r>
            <a:rPr lang="uk-UA" sz="1200" dirty="0"/>
            <a:t>Такий висновок  зроблено на підставі Постанови Великої Палати Верховного Суду України від 22 січня 2019 року у справі</a:t>
          </a:r>
        </a:p>
        <a:p>
          <a:r>
            <a:rPr lang="uk-UA" sz="1200" dirty="0"/>
            <a:t> № 910/12224/17</a:t>
          </a:r>
        </a:p>
      </dgm:t>
    </dgm:pt>
    <dgm:pt modelId="{090BBB5E-CC88-4B34-9989-F05F294FC0A7}" type="parTrans" cxnId="{96DFDA10-CAD6-441C-AC1C-DE409DDBBAEA}">
      <dgm:prSet/>
      <dgm:spPr/>
      <dgm:t>
        <a:bodyPr/>
        <a:lstStyle/>
        <a:p>
          <a:endParaRPr lang="uk-UA"/>
        </a:p>
      </dgm:t>
    </dgm:pt>
    <dgm:pt modelId="{A5C5DFFC-1E76-4F67-8B85-E8EBDEB5A08B}" type="sibTrans" cxnId="{96DFDA10-CAD6-441C-AC1C-DE409DDBBAEA}">
      <dgm:prSet/>
      <dgm:spPr/>
      <dgm:t>
        <a:bodyPr/>
        <a:lstStyle/>
        <a:p>
          <a:endParaRPr lang="uk-UA"/>
        </a:p>
      </dgm:t>
    </dgm:pt>
    <dgm:pt modelId="{F98BF777-6CD8-4A80-B311-244023AE9D06}">
      <dgm:prSet custT="1"/>
      <dgm:spPr/>
      <dgm:t>
        <a:bodyPr/>
        <a:lstStyle/>
        <a:p>
          <a:r>
            <a:rPr lang="uk-UA" sz="1200" dirty="0"/>
            <a:t>Статтею 137 ГКУ правом оперативного управління  визнається речове право суб’єкта господарювання, який володіє, користується і розпоряджається майном, закріпленим за ним власником  для здійснення  господарської діяльності.</a:t>
          </a:r>
        </a:p>
      </dgm:t>
    </dgm:pt>
    <dgm:pt modelId="{2B912443-B179-419F-B849-EBF76D880E79}" type="parTrans" cxnId="{86F358E8-A1F0-4188-910D-586815DFA03A}">
      <dgm:prSet/>
      <dgm:spPr/>
      <dgm:t>
        <a:bodyPr/>
        <a:lstStyle/>
        <a:p>
          <a:endParaRPr lang="uk-UA"/>
        </a:p>
      </dgm:t>
    </dgm:pt>
    <dgm:pt modelId="{2B99E698-42EE-4698-91EC-11B9A70F9049}" type="sibTrans" cxnId="{86F358E8-A1F0-4188-910D-586815DFA03A}">
      <dgm:prSet/>
      <dgm:spPr/>
      <dgm:t>
        <a:bodyPr/>
        <a:lstStyle/>
        <a:p>
          <a:endParaRPr lang="uk-UA"/>
        </a:p>
      </dgm:t>
    </dgm:pt>
    <dgm:pt modelId="{BB5DAC3E-CC9B-4108-80A4-3A7B61C21F58}">
      <dgm:prSet custT="1"/>
      <dgm:spPr/>
      <dgm:t>
        <a:bodyPr/>
        <a:lstStyle/>
        <a:p>
          <a:r>
            <a:rPr lang="uk-UA" sz="1200" dirty="0"/>
            <a:t>Статтею 827 ЦКУ за договором позички одна сторона безоплатно передає другій стороні  річ для користування протягом встановленого строку. </a:t>
          </a:r>
        </a:p>
        <a:p>
          <a:r>
            <a:rPr lang="uk-UA" sz="1200" dirty="0"/>
            <a:t>До договору позички застосовуються положення глави 58 ЦКУ, якою регулюються відносини оренди майна. </a:t>
          </a:r>
        </a:p>
      </dgm:t>
    </dgm:pt>
    <dgm:pt modelId="{AA535EF7-13EE-42CE-952D-74F94D97D1B4}" type="parTrans" cxnId="{983B987A-3C84-4D66-9EFA-A5A25E15A886}">
      <dgm:prSet/>
      <dgm:spPr/>
      <dgm:t>
        <a:bodyPr/>
        <a:lstStyle/>
        <a:p>
          <a:endParaRPr lang="uk-UA"/>
        </a:p>
      </dgm:t>
    </dgm:pt>
    <dgm:pt modelId="{A68CF5BA-C337-449B-9B7E-F783D792757F}" type="sibTrans" cxnId="{983B987A-3C84-4D66-9EFA-A5A25E15A886}">
      <dgm:prSet/>
      <dgm:spPr/>
      <dgm:t>
        <a:bodyPr/>
        <a:lstStyle/>
        <a:p>
          <a:endParaRPr lang="uk-UA"/>
        </a:p>
      </dgm:t>
    </dgm:pt>
    <dgm:pt modelId="{7FA90EA0-79B2-4B30-94C2-5C24437EC709}">
      <dgm:prSet custT="1"/>
      <dgm:spPr/>
      <dgm:t>
        <a:bodyPr/>
        <a:lstStyle/>
        <a:p>
          <a:r>
            <a:rPr lang="uk-UA" sz="1200" dirty="0"/>
            <a:t>Статтею  829 ЦКУ визначено, що позичкодавцем може бути фізична або юридична особа. </a:t>
          </a:r>
        </a:p>
        <a:p>
          <a:r>
            <a:rPr lang="uk-UA" sz="1200" dirty="0"/>
            <a:t>Особа, яка здійснює управління майном, може бути позичкодавцем за згодою власника. </a:t>
          </a:r>
        </a:p>
      </dgm:t>
    </dgm:pt>
    <dgm:pt modelId="{D5E26332-CF18-409F-9F8E-E38477A7A670}" type="parTrans" cxnId="{C922D757-14C3-4EC2-99BF-A0FC1185514F}">
      <dgm:prSet/>
      <dgm:spPr/>
      <dgm:t>
        <a:bodyPr/>
        <a:lstStyle/>
        <a:p>
          <a:endParaRPr lang="uk-UA"/>
        </a:p>
      </dgm:t>
    </dgm:pt>
    <dgm:pt modelId="{A661CDC7-55D3-4029-914A-588AEC991A50}" type="sibTrans" cxnId="{C922D757-14C3-4EC2-99BF-A0FC1185514F}">
      <dgm:prSet/>
      <dgm:spPr/>
      <dgm:t>
        <a:bodyPr/>
        <a:lstStyle/>
        <a:p>
          <a:endParaRPr lang="uk-UA"/>
        </a:p>
      </dgm:t>
    </dgm:pt>
    <dgm:pt modelId="{96692F74-9899-44A0-A9D5-A3A2EAFEF4C6}">
      <dgm:prSet custT="1"/>
      <dgm:spPr/>
      <dgm:t>
        <a:bodyPr/>
        <a:lstStyle/>
        <a:p>
          <a:r>
            <a:rPr lang="uk-UA" sz="1200" dirty="0"/>
            <a:t>Відповідно до частини 2 статті 9 Закону України від 3 жовтня 2019 року № 157-IX «Про оренду державного та комунального майна» забороняється передавати комунальне майно в безоплатне користування або позичку.</a:t>
          </a:r>
          <a:endParaRPr lang="uk-UA" sz="1050" dirty="0"/>
        </a:p>
      </dgm:t>
    </dgm:pt>
    <dgm:pt modelId="{BA092B10-085D-4C2B-A647-505AED227E9A}" type="parTrans" cxnId="{ECC0241F-314B-4114-950E-1888F81C3D3A}">
      <dgm:prSet/>
      <dgm:spPr/>
      <dgm:t>
        <a:bodyPr/>
        <a:lstStyle/>
        <a:p>
          <a:endParaRPr lang="uk-UA"/>
        </a:p>
      </dgm:t>
    </dgm:pt>
    <dgm:pt modelId="{EB65E722-DF05-402C-940A-4158A4B52C6B}" type="sibTrans" cxnId="{ECC0241F-314B-4114-950E-1888F81C3D3A}">
      <dgm:prSet/>
      <dgm:spPr/>
      <dgm:t>
        <a:bodyPr/>
        <a:lstStyle/>
        <a:p>
          <a:endParaRPr lang="uk-UA"/>
        </a:p>
      </dgm:t>
    </dgm:pt>
    <dgm:pt modelId="{254C919C-99D4-4D70-9C1E-B1DDE2FE5E27}" type="pres">
      <dgm:prSet presAssocID="{71CA6A4B-B624-49BB-8532-7C8C2DF34BBD}" presName="diagram" presStyleCnt="0">
        <dgm:presLayoutVars>
          <dgm:dir/>
          <dgm:resizeHandles val="exact"/>
        </dgm:presLayoutVars>
      </dgm:prSet>
      <dgm:spPr/>
      <dgm:t>
        <a:bodyPr/>
        <a:lstStyle/>
        <a:p>
          <a:endParaRPr lang="ru-RU"/>
        </a:p>
      </dgm:t>
    </dgm:pt>
    <dgm:pt modelId="{DB73BB45-F6E1-45A6-A32C-DCCEC7700827}" type="pres">
      <dgm:prSet presAssocID="{F98BF777-6CD8-4A80-B311-244023AE9D06}" presName="node" presStyleLbl="node1" presStyleIdx="0" presStyleCnt="5" custLinFactNeighborX="4300" custLinFactNeighborY="835">
        <dgm:presLayoutVars>
          <dgm:bulletEnabled val="1"/>
        </dgm:presLayoutVars>
      </dgm:prSet>
      <dgm:spPr/>
      <dgm:t>
        <a:bodyPr/>
        <a:lstStyle/>
        <a:p>
          <a:endParaRPr lang="ru-RU"/>
        </a:p>
      </dgm:t>
    </dgm:pt>
    <dgm:pt modelId="{5AA72CE1-6C42-49A8-8447-9B35B3139AF4}" type="pres">
      <dgm:prSet presAssocID="{2B99E698-42EE-4698-91EC-11B9A70F9049}" presName="sibTrans" presStyleCnt="0"/>
      <dgm:spPr/>
    </dgm:pt>
    <dgm:pt modelId="{1DB05E21-0EB2-427C-8892-5B0636539C51}" type="pres">
      <dgm:prSet presAssocID="{BB5DAC3E-CC9B-4108-80A4-3A7B61C21F58}" presName="node" presStyleLbl="node1" presStyleIdx="1" presStyleCnt="5" custLinFactNeighborX="-1755" custLinFactNeighborY="-418">
        <dgm:presLayoutVars>
          <dgm:bulletEnabled val="1"/>
        </dgm:presLayoutVars>
      </dgm:prSet>
      <dgm:spPr/>
      <dgm:t>
        <a:bodyPr/>
        <a:lstStyle/>
        <a:p>
          <a:endParaRPr lang="ru-RU"/>
        </a:p>
      </dgm:t>
    </dgm:pt>
    <dgm:pt modelId="{243A26A2-03F4-4F23-84F8-D41C209CE747}" type="pres">
      <dgm:prSet presAssocID="{A68CF5BA-C337-449B-9B7E-F783D792757F}" presName="sibTrans" presStyleCnt="0"/>
      <dgm:spPr/>
    </dgm:pt>
    <dgm:pt modelId="{874F541A-F539-4517-A027-D01B86F47176}" type="pres">
      <dgm:prSet presAssocID="{7FA90EA0-79B2-4B30-94C2-5C24437EC709}" presName="node" presStyleLbl="node1" presStyleIdx="2" presStyleCnt="5" custLinFactNeighborX="-6268" custLinFactNeighborY="1253">
        <dgm:presLayoutVars>
          <dgm:bulletEnabled val="1"/>
        </dgm:presLayoutVars>
      </dgm:prSet>
      <dgm:spPr/>
      <dgm:t>
        <a:bodyPr/>
        <a:lstStyle/>
        <a:p>
          <a:endParaRPr lang="ru-RU"/>
        </a:p>
      </dgm:t>
    </dgm:pt>
    <dgm:pt modelId="{C5A6F8BA-079B-4026-AA42-A43BE197DC83}" type="pres">
      <dgm:prSet presAssocID="{A661CDC7-55D3-4029-914A-588AEC991A50}" presName="sibTrans" presStyleCnt="0"/>
      <dgm:spPr/>
    </dgm:pt>
    <dgm:pt modelId="{E3BA86A1-F92F-44A1-B5F7-32CDDF36947A}" type="pres">
      <dgm:prSet presAssocID="{96692F74-9899-44A0-A9D5-A3A2EAFEF4C6}" presName="node" presStyleLbl="node1" presStyleIdx="3" presStyleCnt="5" custScaleX="148203" custLinFactNeighborX="2695" custLinFactNeighborY="-418">
        <dgm:presLayoutVars>
          <dgm:bulletEnabled val="1"/>
        </dgm:presLayoutVars>
      </dgm:prSet>
      <dgm:spPr/>
      <dgm:t>
        <a:bodyPr/>
        <a:lstStyle/>
        <a:p>
          <a:endParaRPr lang="ru-RU"/>
        </a:p>
      </dgm:t>
    </dgm:pt>
    <dgm:pt modelId="{13F32089-81BE-4505-BDC3-75FE9744F55E}" type="pres">
      <dgm:prSet presAssocID="{EB65E722-DF05-402C-940A-4158A4B52C6B}" presName="sibTrans" presStyleCnt="0"/>
      <dgm:spPr/>
    </dgm:pt>
    <dgm:pt modelId="{018534AE-C2E4-428A-9C0D-7824BAB345F7}" type="pres">
      <dgm:prSet presAssocID="{0DE51AAF-2137-454A-8D4E-14C4D6A1F58B}" presName="node" presStyleLbl="node1" presStyleIdx="4" presStyleCnt="5" custScaleX="148606" custLinFactNeighborX="-1928" custLinFactNeighborY="-1253">
        <dgm:presLayoutVars>
          <dgm:bulletEnabled val="1"/>
        </dgm:presLayoutVars>
      </dgm:prSet>
      <dgm:spPr/>
      <dgm:t>
        <a:bodyPr/>
        <a:lstStyle/>
        <a:p>
          <a:endParaRPr lang="ru-RU"/>
        </a:p>
      </dgm:t>
    </dgm:pt>
  </dgm:ptLst>
  <dgm:cxnLst>
    <dgm:cxn modelId="{ECC0241F-314B-4114-950E-1888F81C3D3A}" srcId="{71CA6A4B-B624-49BB-8532-7C8C2DF34BBD}" destId="{96692F74-9899-44A0-A9D5-A3A2EAFEF4C6}" srcOrd="3" destOrd="0" parTransId="{BA092B10-085D-4C2B-A647-505AED227E9A}" sibTransId="{EB65E722-DF05-402C-940A-4158A4B52C6B}"/>
    <dgm:cxn modelId="{827FF8D4-4E69-414F-88DF-193A2F990BC0}" type="presOf" srcId="{96692F74-9899-44A0-A9D5-A3A2EAFEF4C6}" destId="{E3BA86A1-F92F-44A1-B5F7-32CDDF36947A}" srcOrd="0" destOrd="0" presId="urn:microsoft.com/office/officeart/2005/8/layout/default"/>
    <dgm:cxn modelId="{96DFDA10-CAD6-441C-AC1C-DE409DDBBAEA}" srcId="{71CA6A4B-B624-49BB-8532-7C8C2DF34BBD}" destId="{0DE51AAF-2137-454A-8D4E-14C4D6A1F58B}" srcOrd="4" destOrd="0" parTransId="{090BBB5E-CC88-4B34-9989-F05F294FC0A7}" sibTransId="{A5C5DFFC-1E76-4F67-8B85-E8EBDEB5A08B}"/>
    <dgm:cxn modelId="{F7123754-E8DA-462D-A226-C393EF8D7091}" type="presOf" srcId="{0DE51AAF-2137-454A-8D4E-14C4D6A1F58B}" destId="{018534AE-C2E4-428A-9C0D-7824BAB345F7}" srcOrd="0" destOrd="0" presId="urn:microsoft.com/office/officeart/2005/8/layout/default"/>
    <dgm:cxn modelId="{E720CFD6-8C1A-44F8-9669-EF009E20C8B5}" type="presOf" srcId="{F98BF777-6CD8-4A80-B311-244023AE9D06}" destId="{DB73BB45-F6E1-45A6-A32C-DCCEC7700827}" srcOrd="0" destOrd="0" presId="urn:microsoft.com/office/officeart/2005/8/layout/default"/>
    <dgm:cxn modelId="{9983DF8F-8A52-4141-A993-74CA98F5D4C1}" type="presOf" srcId="{71CA6A4B-B624-49BB-8532-7C8C2DF34BBD}" destId="{254C919C-99D4-4D70-9C1E-B1DDE2FE5E27}" srcOrd="0" destOrd="0" presId="urn:microsoft.com/office/officeart/2005/8/layout/default"/>
    <dgm:cxn modelId="{3244707F-806B-40CF-B6F2-5784BAE848DF}" type="presOf" srcId="{7FA90EA0-79B2-4B30-94C2-5C24437EC709}" destId="{874F541A-F539-4517-A027-D01B86F47176}" srcOrd="0" destOrd="0" presId="urn:microsoft.com/office/officeart/2005/8/layout/default"/>
    <dgm:cxn modelId="{C922D757-14C3-4EC2-99BF-A0FC1185514F}" srcId="{71CA6A4B-B624-49BB-8532-7C8C2DF34BBD}" destId="{7FA90EA0-79B2-4B30-94C2-5C24437EC709}" srcOrd="2" destOrd="0" parTransId="{D5E26332-CF18-409F-9F8E-E38477A7A670}" sibTransId="{A661CDC7-55D3-4029-914A-588AEC991A50}"/>
    <dgm:cxn modelId="{58B863A3-B140-41C7-A557-B59328C5B127}" type="presOf" srcId="{BB5DAC3E-CC9B-4108-80A4-3A7B61C21F58}" destId="{1DB05E21-0EB2-427C-8892-5B0636539C51}" srcOrd="0" destOrd="0" presId="urn:microsoft.com/office/officeart/2005/8/layout/default"/>
    <dgm:cxn modelId="{983B987A-3C84-4D66-9EFA-A5A25E15A886}" srcId="{71CA6A4B-B624-49BB-8532-7C8C2DF34BBD}" destId="{BB5DAC3E-CC9B-4108-80A4-3A7B61C21F58}" srcOrd="1" destOrd="0" parTransId="{AA535EF7-13EE-42CE-952D-74F94D97D1B4}" sibTransId="{A68CF5BA-C337-449B-9B7E-F783D792757F}"/>
    <dgm:cxn modelId="{86F358E8-A1F0-4188-910D-586815DFA03A}" srcId="{71CA6A4B-B624-49BB-8532-7C8C2DF34BBD}" destId="{F98BF777-6CD8-4A80-B311-244023AE9D06}" srcOrd="0" destOrd="0" parTransId="{2B912443-B179-419F-B849-EBF76D880E79}" sibTransId="{2B99E698-42EE-4698-91EC-11B9A70F9049}"/>
    <dgm:cxn modelId="{42696EB0-C52B-4215-B1FD-15187162C390}" type="presParOf" srcId="{254C919C-99D4-4D70-9C1E-B1DDE2FE5E27}" destId="{DB73BB45-F6E1-45A6-A32C-DCCEC7700827}" srcOrd="0" destOrd="0" presId="urn:microsoft.com/office/officeart/2005/8/layout/default"/>
    <dgm:cxn modelId="{65DDBDB7-0C48-4C09-8B48-EAC3CA4F99EB}" type="presParOf" srcId="{254C919C-99D4-4D70-9C1E-B1DDE2FE5E27}" destId="{5AA72CE1-6C42-49A8-8447-9B35B3139AF4}" srcOrd="1" destOrd="0" presId="urn:microsoft.com/office/officeart/2005/8/layout/default"/>
    <dgm:cxn modelId="{E485CE97-A9CA-4EF5-B361-D89BACEBD8BA}" type="presParOf" srcId="{254C919C-99D4-4D70-9C1E-B1DDE2FE5E27}" destId="{1DB05E21-0EB2-427C-8892-5B0636539C51}" srcOrd="2" destOrd="0" presId="urn:microsoft.com/office/officeart/2005/8/layout/default"/>
    <dgm:cxn modelId="{6199B907-8AE1-4650-9E18-3F0027970217}" type="presParOf" srcId="{254C919C-99D4-4D70-9C1E-B1DDE2FE5E27}" destId="{243A26A2-03F4-4F23-84F8-D41C209CE747}" srcOrd="3" destOrd="0" presId="urn:microsoft.com/office/officeart/2005/8/layout/default"/>
    <dgm:cxn modelId="{F7575AA0-FD0B-487F-B916-8F950E453ACF}" type="presParOf" srcId="{254C919C-99D4-4D70-9C1E-B1DDE2FE5E27}" destId="{874F541A-F539-4517-A027-D01B86F47176}" srcOrd="4" destOrd="0" presId="urn:microsoft.com/office/officeart/2005/8/layout/default"/>
    <dgm:cxn modelId="{3B98A143-983A-4EA8-83D3-CCC3D0D8CA23}" type="presParOf" srcId="{254C919C-99D4-4D70-9C1E-B1DDE2FE5E27}" destId="{C5A6F8BA-079B-4026-AA42-A43BE197DC83}" srcOrd="5" destOrd="0" presId="urn:microsoft.com/office/officeart/2005/8/layout/default"/>
    <dgm:cxn modelId="{8D0D824E-A2D2-45DC-B610-31D0A9A5743E}" type="presParOf" srcId="{254C919C-99D4-4D70-9C1E-B1DDE2FE5E27}" destId="{E3BA86A1-F92F-44A1-B5F7-32CDDF36947A}" srcOrd="6" destOrd="0" presId="urn:microsoft.com/office/officeart/2005/8/layout/default"/>
    <dgm:cxn modelId="{D624A6FF-CAA5-453C-9728-0446F78227D1}" type="presParOf" srcId="{254C919C-99D4-4D70-9C1E-B1DDE2FE5E27}" destId="{13F32089-81BE-4505-BDC3-75FE9744F55E}" srcOrd="7" destOrd="0" presId="urn:microsoft.com/office/officeart/2005/8/layout/default"/>
    <dgm:cxn modelId="{18B70195-6A21-4359-B5D8-D27CCCD5EEF7}" type="presParOf" srcId="{254C919C-99D4-4D70-9C1E-B1DDE2FE5E27}" destId="{018534AE-C2E4-428A-9C0D-7824BAB345F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91DA0D-1FF6-4353-BA46-5FBCD9A0AB9F}" type="doc">
      <dgm:prSet loTypeId="urn:microsoft.com/office/officeart/2005/8/layout/vList3" loCatId="list" qsTypeId="urn:microsoft.com/office/officeart/2005/8/quickstyle/3d3" qsCatId="3D" csTypeId="urn:microsoft.com/office/officeart/2005/8/colors/accent0_3" csCatId="mainScheme" phldr="1"/>
      <dgm:spPr/>
      <dgm:t>
        <a:bodyPr/>
        <a:lstStyle/>
        <a:p>
          <a:endParaRPr lang="ru-RU"/>
        </a:p>
      </dgm:t>
    </dgm:pt>
    <dgm:pt modelId="{A29AD0D1-7D8A-4D90-8B55-B05DE272F702}">
      <dgm:prSet phldrT="[Text]" custT="1"/>
      <dgm:spPr/>
      <dgm:t>
        <a:bodyPr/>
        <a:lstStyle/>
        <a:p>
          <a:pPr eaLnBrk="1" latinLnBrk="0"/>
          <a:r>
            <a:rPr lang="uk-UA" sz="2000" noProof="0" dirty="0"/>
            <a:t>Передача комунального майна в оперативне управління підприємствам, установам, організаціям, які не були утворені відповідним органом місцевого самоврядування не допускається</a:t>
          </a:r>
        </a:p>
      </dgm:t>
    </dgm:pt>
    <dgm:pt modelId="{067ECFE4-FFC3-49D6-921A-AAF7229127C2}" type="parTrans" cxnId="{6AB45122-094A-4CB4-95B9-E112E2B235BD}">
      <dgm:prSet/>
      <dgm:spPr/>
      <dgm:t>
        <a:bodyPr/>
        <a:lstStyle/>
        <a:p>
          <a:endParaRPr lang="ru-RU" sz="1600"/>
        </a:p>
      </dgm:t>
    </dgm:pt>
    <dgm:pt modelId="{74EE18A8-083C-4C67-A1F3-0E3B6C1E3A95}" type="sibTrans" cxnId="{6AB45122-094A-4CB4-95B9-E112E2B235BD}">
      <dgm:prSet/>
      <dgm:spPr/>
      <dgm:t>
        <a:bodyPr/>
        <a:lstStyle/>
        <a:p>
          <a:endParaRPr lang="ru-RU" sz="1600"/>
        </a:p>
      </dgm:t>
    </dgm:pt>
    <dgm:pt modelId="{A74CEDD0-1F80-42FB-846E-9139EB088C53}">
      <dgm:prSet phldrT="[Text]" custT="1"/>
      <dgm:spPr/>
      <dgm:t>
        <a:bodyPr/>
        <a:lstStyle/>
        <a:p>
          <a:pPr eaLnBrk="1" latinLnBrk="0"/>
          <a:r>
            <a:rPr lang="uk-UA" sz="2400" noProof="0" dirty="0"/>
            <a:t> </a:t>
          </a:r>
          <a:r>
            <a:rPr lang="uk-UA" sz="2000" noProof="0" dirty="0"/>
            <a:t>Забороняється передавати комунальне майно в безоплатне користування або позичку</a:t>
          </a:r>
        </a:p>
      </dgm:t>
    </dgm:pt>
    <dgm:pt modelId="{E2A0B853-6273-4D8E-8A0D-45DCE84DB152}" type="sibTrans" cxnId="{88061068-B914-43D6-86C8-94F409EE1CEE}">
      <dgm:prSet/>
      <dgm:spPr/>
      <dgm:t>
        <a:bodyPr/>
        <a:lstStyle/>
        <a:p>
          <a:endParaRPr lang="ru-RU" sz="1600"/>
        </a:p>
      </dgm:t>
    </dgm:pt>
    <dgm:pt modelId="{D8D4CDBA-0FAA-4B3C-9BB0-5E14BC9DD132}" type="parTrans" cxnId="{88061068-B914-43D6-86C8-94F409EE1CEE}">
      <dgm:prSet/>
      <dgm:spPr/>
      <dgm:t>
        <a:bodyPr/>
        <a:lstStyle/>
        <a:p>
          <a:endParaRPr lang="ru-RU" sz="1600"/>
        </a:p>
      </dgm:t>
    </dgm:pt>
    <dgm:pt modelId="{98CFB934-64A3-47C7-94FF-C6D1462F2525}" type="pres">
      <dgm:prSet presAssocID="{6291DA0D-1FF6-4353-BA46-5FBCD9A0AB9F}" presName="linearFlow" presStyleCnt="0">
        <dgm:presLayoutVars>
          <dgm:dir/>
          <dgm:resizeHandles val="exact"/>
        </dgm:presLayoutVars>
      </dgm:prSet>
      <dgm:spPr/>
      <dgm:t>
        <a:bodyPr/>
        <a:lstStyle/>
        <a:p>
          <a:endParaRPr lang="ru-RU"/>
        </a:p>
      </dgm:t>
    </dgm:pt>
    <dgm:pt modelId="{4506137A-E2A9-4A2C-87E6-3F7E19321972}" type="pres">
      <dgm:prSet presAssocID="{A29AD0D1-7D8A-4D90-8B55-B05DE272F702}" presName="composite" presStyleCnt="0"/>
      <dgm:spPr/>
    </dgm:pt>
    <dgm:pt modelId="{CAAD6942-5E64-4C1A-A02E-9BEEC4B03D38}" type="pres">
      <dgm:prSet presAssocID="{A29AD0D1-7D8A-4D90-8B55-B05DE272F702}" presName="imgShp" presStyleLbl="fgImgPlace1" presStyleIdx="0" presStyleCnt="2" custScaleX="65831" custScaleY="62701"/>
      <dgm:spPr>
        <a:blipFill rotWithShape="1">
          <a:blip xmlns:r="http://schemas.openxmlformats.org/officeDocument/2006/relationships" r:embed="rId1"/>
          <a:srcRect/>
          <a:stretch>
            <a:fillRect l="-3000" r="-3000"/>
          </a:stretch>
        </a:blipFill>
      </dgm:spPr>
    </dgm:pt>
    <dgm:pt modelId="{37738A66-22DD-4372-B329-ADAE2C65697D}" type="pres">
      <dgm:prSet presAssocID="{A29AD0D1-7D8A-4D90-8B55-B05DE272F702}" presName="txShp" presStyleLbl="node1" presStyleIdx="0" presStyleCnt="2" custScaleY="48527">
        <dgm:presLayoutVars>
          <dgm:bulletEnabled val="1"/>
        </dgm:presLayoutVars>
      </dgm:prSet>
      <dgm:spPr/>
      <dgm:t>
        <a:bodyPr/>
        <a:lstStyle/>
        <a:p>
          <a:endParaRPr lang="ru-RU"/>
        </a:p>
      </dgm:t>
    </dgm:pt>
    <dgm:pt modelId="{D777A982-6F3C-406C-A3B1-F90EAE3A539F}" type="pres">
      <dgm:prSet presAssocID="{74EE18A8-083C-4C67-A1F3-0E3B6C1E3A95}" presName="spacing" presStyleCnt="0"/>
      <dgm:spPr/>
    </dgm:pt>
    <dgm:pt modelId="{877FE700-E4E4-44DA-B914-A928E62C4521}" type="pres">
      <dgm:prSet presAssocID="{A74CEDD0-1F80-42FB-846E-9139EB088C53}" presName="composite" presStyleCnt="0"/>
      <dgm:spPr/>
    </dgm:pt>
    <dgm:pt modelId="{24ECB116-10C4-4D58-97DC-6062AC44C439}" type="pres">
      <dgm:prSet presAssocID="{A74CEDD0-1F80-42FB-846E-9139EB088C53}" presName="imgShp" presStyleLbl="fgImgPlace1" presStyleIdx="1" presStyleCnt="2" custScaleX="48712" custScaleY="48369" custLinFactNeighborX="2403" custLinFactNeighborY="-11958"/>
      <dgm:spPr>
        <a:blipFill rotWithShape="1">
          <a:blip xmlns:r="http://schemas.openxmlformats.org/officeDocument/2006/relationships" r:embed="rId1"/>
          <a:srcRect/>
          <a:stretch>
            <a:fillRect l="-3000" r="-3000"/>
          </a:stretch>
        </a:blipFill>
      </dgm:spPr>
    </dgm:pt>
    <dgm:pt modelId="{25060498-FDD9-43FE-9DC2-7C90F89C62D8}" type="pres">
      <dgm:prSet presAssocID="{A74CEDD0-1F80-42FB-846E-9139EB088C53}" presName="txShp" presStyleLbl="node1" presStyleIdx="1" presStyleCnt="2" custScaleY="41784" custLinFactNeighborY="-12974">
        <dgm:presLayoutVars>
          <dgm:bulletEnabled val="1"/>
        </dgm:presLayoutVars>
      </dgm:prSet>
      <dgm:spPr/>
      <dgm:t>
        <a:bodyPr/>
        <a:lstStyle/>
        <a:p>
          <a:endParaRPr lang="ru-RU"/>
        </a:p>
      </dgm:t>
    </dgm:pt>
  </dgm:ptLst>
  <dgm:cxnLst>
    <dgm:cxn modelId="{6AB45122-094A-4CB4-95B9-E112E2B235BD}" srcId="{6291DA0D-1FF6-4353-BA46-5FBCD9A0AB9F}" destId="{A29AD0D1-7D8A-4D90-8B55-B05DE272F702}" srcOrd="0" destOrd="0" parTransId="{067ECFE4-FFC3-49D6-921A-AAF7229127C2}" sibTransId="{74EE18A8-083C-4C67-A1F3-0E3B6C1E3A95}"/>
    <dgm:cxn modelId="{37064580-9AB3-4440-A3B7-27DBB69768CA}" type="presOf" srcId="{A74CEDD0-1F80-42FB-846E-9139EB088C53}" destId="{25060498-FDD9-43FE-9DC2-7C90F89C62D8}" srcOrd="0" destOrd="0" presId="urn:microsoft.com/office/officeart/2005/8/layout/vList3"/>
    <dgm:cxn modelId="{2DED52F5-922F-425F-B417-849BDCB76162}" type="presOf" srcId="{6291DA0D-1FF6-4353-BA46-5FBCD9A0AB9F}" destId="{98CFB934-64A3-47C7-94FF-C6D1462F2525}" srcOrd="0" destOrd="0" presId="urn:microsoft.com/office/officeart/2005/8/layout/vList3"/>
    <dgm:cxn modelId="{88061068-B914-43D6-86C8-94F409EE1CEE}" srcId="{6291DA0D-1FF6-4353-BA46-5FBCD9A0AB9F}" destId="{A74CEDD0-1F80-42FB-846E-9139EB088C53}" srcOrd="1" destOrd="0" parTransId="{D8D4CDBA-0FAA-4B3C-9BB0-5E14BC9DD132}" sibTransId="{E2A0B853-6273-4D8E-8A0D-45DCE84DB152}"/>
    <dgm:cxn modelId="{901D959A-3CC0-4788-B000-F97CD642A07D}" type="presOf" srcId="{A29AD0D1-7D8A-4D90-8B55-B05DE272F702}" destId="{37738A66-22DD-4372-B329-ADAE2C65697D}" srcOrd="0" destOrd="0" presId="urn:microsoft.com/office/officeart/2005/8/layout/vList3"/>
    <dgm:cxn modelId="{5EB1D01D-6DDD-4F03-BFC0-24E704CAE609}" type="presParOf" srcId="{98CFB934-64A3-47C7-94FF-C6D1462F2525}" destId="{4506137A-E2A9-4A2C-87E6-3F7E19321972}" srcOrd="0" destOrd="0" presId="urn:microsoft.com/office/officeart/2005/8/layout/vList3"/>
    <dgm:cxn modelId="{60EB84B7-DC2B-47F0-AD29-938616039655}" type="presParOf" srcId="{4506137A-E2A9-4A2C-87E6-3F7E19321972}" destId="{CAAD6942-5E64-4C1A-A02E-9BEEC4B03D38}" srcOrd="0" destOrd="0" presId="urn:microsoft.com/office/officeart/2005/8/layout/vList3"/>
    <dgm:cxn modelId="{DAC3A362-6947-4C4E-B6CD-21462C0A6282}" type="presParOf" srcId="{4506137A-E2A9-4A2C-87E6-3F7E19321972}" destId="{37738A66-22DD-4372-B329-ADAE2C65697D}" srcOrd="1" destOrd="0" presId="urn:microsoft.com/office/officeart/2005/8/layout/vList3"/>
    <dgm:cxn modelId="{D04D58E3-13B4-482B-9030-BCDEB1D9EAF5}" type="presParOf" srcId="{98CFB934-64A3-47C7-94FF-C6D1462F2525}" destId="{D777A982-6F3C-406C-A3B1-F90EAE3A539F}" srcOrd="1" destOrd="0" presId="urn:microsoft.com/office/officeart/2005/8/layout/vList3"/>
    <dgm:cxn modelId="{0D21043E-B9DE-46E0-9959-F0C5DBB191B8}" type="presParOf" srcId="{98CFB934-64A3-47C7-94FF-C6D1462F2525}" destId="{877FE700-E4E4-44DA-B914-A928E62C4521}" srcOrd="2" destOrd="0" presId="urn:microsoft.com/office/officeart/2005/8/layout/vList3"/>
    <dgm:cxn modelId="{54921CF5-F32D-417A-AC7C-39099EDC6D20}" type="presParOf" srcId="{877FE700-E4E4-44DA-B914-A928E62C4521}" destId="{24ECB116-10C4-4D58-97DC-6062AC44C439}" srcOrd="0" destOrd="0" presId="urn:microsoft.com/office/officeart/2005/8/layout/vList3"/>
    <dgm:cxn modelId="{B2D22362-397E-4012-97FC-AB68805448E5}" type="presParOf" srcId="{877FE700-E4E4-44DA-B914-A928E62C4521}" destId="{25060498-FDD9-43FE-9DC2-7C90F89C62D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053AF2-28BB-45BB-828F-1E427177E51B}" type="doc">
      <dgm:prSet loTypeId="urn:microsoft.com/office/officeart/2005/8/layout/pyramid2" loCatId="list" qsTypeId="urn:microsoft.com/office/officeart/2005/8/quickstyle/3d3" qsCatId="3D" csTypeId="urn:microsoft.com/office/officeart/2005/8/colors/accent0_3" csCatId="mainScheme" phldr="1"/>
      <dgm:spPr/>
      <dgm:t>
        <a:bodyPr/>
        <a:lstStyle/>
        <a:p>
          <a:endParaRPr lang="ru-RU"/>
        </a:p>
      </dgm:t>
    </dgm:pt>
    <dgm:pt modelId="{698BD0AA-74D6-4558-B26E-E290BF871A4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uk-UA" b="1" i="1"/>
        </a:p>
        <a:p>
          <a:pPr marL="0" marR="0" lvl="0" indent="0" defTabSz="914400" eaLnBrk="1" fontAlgn="auto" latinLnBrk="0" hangingPunct="1">
            <a:lnSpc>
              <a:spcPct val="100000"/>
            </a:lnSpc>
            <a:spcBef>
              <a:spcPts val="0"/>
            </a:spcBef>
            <a:spcAft>
              <a:spcPts val="0"/>
            </a:spcAft>
            <a:buClrTx/>
            <a:buSzTx/>
            <a:buFontTx/>
            <a:buNone/>
            <a:tabLst/>
            <a:defRPr/>
          </a:pPr>
          <a:r>
            <a:rPr lang="uk-UA" b="1" i="1">
              <a:latin typeface="Calibri" panose="020F0502020204030204" pitchFamily="34" charset="0"/>
              <a:cs typeface="Calibri" panose="020F0502020204030204" pitchFamily="34" charset="0"/>
            </a:rPr>
            <a:t>Передача майна комунальної власності кооперативу та ГО через механізм передачі майна в оренду шляхом проведення електронних аукціонів та без проведення електронних аукціонів</a:t>
          </a:r>
          <a:endParaRPr lang="ru-RU">
            <a:latin typeface="Calibri" panose="020F0502020204030204" pitchFamily="34" charset="0"/>
            <a:cs typeface="Calibri" panose="020F0502020204030204" pitchFamily="34" charset="0"/>
          </a:endParaRPr>
        </a:p>
        <a:p>
          <a:pPr marL="0" lvl="0" defTabSz="2889250">
            <a:lnSpc>
              <a:spcPct val="90000"/>
            </a:lnSpc>
            <a:spcBef>
              <a:spcPct val="0"/>
            </a:spcBef>
            <a:spcAft>
              <a:spcPct val="35000"/>
            </a:spcAft>
            <a:buNone/>
          </a:pPr>
          <a:endParaRPr lang="ru-RU" sz="1800" dirty="0">
            <a:latin typeface="Calibri" panose="020F0502020204030204" pitchFamily="34" charset="0"/>
            <a:cs typeface="Calibri" panose="020F0502020204030204" pitchFamily="34" charset="0"/>
          </a:endParaRPr>
        </a:p>
      </dgm:t>
    </dgm:pt>
    <dgm:pt modelId="{F3DA426B-4399-447A-BF7F-4E21F6CBE08D}" type="parTrans" cxnId="{F8D62E0E-3B03-491D-8BF8-3A06A52D26D3}">
      <dgm:prSet/>
      <dgm:spPr/>
      <dgm:t>
        <a:bodyPr/>
        <a:lstStyle/>
        <a:p>
          <a:endParaRPr lang="ru-RU"/>
        </a:p>
      </dgm:t>
    </dgm:pt>
    <dgm:pt modelId="{01064F8A-2C01-4813-864A-74B45084D4DA}" type="sibTrans" cxnId="{F8D62E0E-3B03-491D-8BF8-3A06A52D26D3}">
      <dgm:prSet/>
      <dgm:spPr/>
      <dgm:t>
        <a:bodyPr/>
        <a:lstStyle/>
        <a:p>
          <a:endParaRPr lang="ru-RU"/>
        </a:p>
      </dgm:t>
    </dgm:pt>
    <dgm:pt modelId="{FFB93FEB-DFE6-4983-9C9A-8CB7D822A40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uk-UA" b="1" i="1"/>
        </a:p>
        <a:p>
          <a:pPr marL="0" marR="0" lvl="0" indent="0" defTabSz="914400" eaLnBrk="1" fontAlgn="auto" latinLnBrk="0" hangingPunct="1">
            <a:lnSpc>
              <a:spcPct val="100000"/>
            </a:lnSpc>
            <a:spcBef>
              <a:spcPts val="0"/>
            </a:spcBef>
            <a:spcAft>
              <a:spcPts val="0"/>
            </a:spcAft>
            <a:buClrTx/>
            <a:buSzTx/>
            <a:buFontTx/>
            <a:buNone/>
            <a:tabLst/>
            <a:defRPr/>
          </a:pPr>
          <a:r>
            <a:rPr lang="uk-UA" b="1" i="1">
              <a:latin typeface="Calibri" panose="020F0502020204030204" pitchFamily="34" charset="0"/>
              <a:cs typeface="Calibri" panose="020F0502020204030204" pitchFamily="34" charset="0"/>
            </a:rPr>
            <a:t>Передача майна комунальної власності кооперативу через механізм членства комунального підприємства в ньому із внесенням поворотнього паю (вкладу)</a:t>
          </a:r>
          <a:endParaRPr lang="ru-RU">
            <a:latin typeface="Calibri" panose="020F0502020204030204" pitchFamily="34" charset="0"/>
            <a:cs typeface="Calibri" panose="020F0502020204030204" pitchFamily="34" charset="0"/>
          </a:endParaRPr>
        </a:p>
        <a:p>
          <a:pPr marL="0" lvl="0" defTabSz="2889250">
            <a:lnSpc>
              <a:spcPct val="90000"/>
            </a:lnSpc>
            <a:spcBef>
              <a:spcPct val="0"/>
            </a:spcBef>
            <a:spcAft>
              <a:spcPct val="35000"/>
            </a:spcAft>
            <a:buNone/>
          </a:pPr>
          <a:endParaRPr lang="ru-RU" sz="1800" dirty="0"/>
        </a:p>
      </dgm:t>
    </dgm:pt>
    <dgm:pt modelId="{AE53F04B-0C93-48CE-A766-CA398F6BD453}" type="parTrans" cxnId="{CFF21298-06F3-4AF9-B192-3C545BC80F39}">
      <dgm:prSet/>
      <dgm:spPr/>
      <dgm:t>
        <a:bodyPr/>
        <a:lstStyle/>
        <a:p>
          <a:endParaRPr lang="ru-RU"/>
        </a:p>
      </dgm:t>
    </dgm:pt>
    <dgm:pt modelId="{3F531944-018C-45E7-892F-8BC193647594}" type="sibTrans" cxnId="{CFF21298-06F3-4AF9-B192-3C545BC80F39}">
      <dgm:prSet/>
      <dgm:spPr/>
      <dgm:t>
        <a:bodyPr/>
        <a:lstStyle/>
        <a:p>
          <a:endParaRPr lang="ru-RU"/>
        </a:p>
      </dgm:t>
    </dgm:pt>
    <dgm:pt modelId="{72160BEA-18FC-425A-A032-FC6573413E6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uk-UA" b="1" i="1" dirty="0"/>
        </a:p>
        <a:p>
          <a:pPr marL="0" marR="0" lvl="0" indent="0" defTabSz="914400" eaLnBrk="1" fontAlgn="auto" latinLnBrk="0" hangingPunct="1">
            <a:lnSpc>
              <a:spcPct val="100000"/>
            </a:lnSpc>
            <a:spcBef>
              <a:spcPts val="0"/>
            </a:spcBef>
            <a:spcAft>
              <a:spcPts val="0"/>
            </a:spcAft>
            <a:buClrTx/>
            <a:buSzTx/>
            <a:buFontTx/>
            <a:buNone/>
            <a:tabLst/>
            <a:defRPr/>
          </a:pPr>
          <a:r>
            <a:rPr lang="uk-UA" b="1" i="1" dirty="0">
              <a:latin typeface="Calibri" panose="020F0502020204030204" pitchFamily="34" charset="0"/>
              <a:cs typeface="Calibri" panose="020F0502020204030204" pitchFamily="34" charset="0"/>
            </a:rPr>
            <a:t>Передача майна комунальної власності кооперативу через механізм асоційованого членства в ньому шляхом внесення поворотнього паю (вкладу) асоційованим членом</a:t>
          </a:r>
          <a:endParaRPr lang="ru-RU" dirty="0">
            <a:latin typeface="Calibri" panose="020F0502020204030204" pitchFamily="34" charset="0"/>
            <a:cs typeface="Calibri" panose="020F0502020204030204" pitchFamily="34" charset="0"/>
          </a:endParaRPr>
        </a:p>
        <a:p>
          <a:pPr marL="0" lvl="0" defTabSz="2889250">
            <a:lnSpc>
              <a:spcPct val="90000"/>
            </a:lnSpc>
            <a:spcBef>
              <a:spcPct val="0"/>
            </a:spcBef>
            <a:spcAft>
              <a:spcPct val="35000"/>
            </a:spcAft>
            <a:buNone/>
          </a:pPr>
          <a:endParaRPr lang="ru-RU" sz="1800" dirty="0"/>
        </a:p>
      </dgm:t>
    </dgm:pt>
    <dgm:pt modelId="{A34FEA16-C9F6-4F7A-A9DB-8F3FF3E494B8}" type="parTrans" cxnId="{C6B7EA81-4CCE-4AFF-8290-A0BA8B24F049}">
      <dgm:prSet/>
      <dgm:spPr/>
      <dgm:t>
        <a:bodyPr/>
        <a:lstStyle/>
        <a:p>
          <a:endParaRPr lang="ru-RU"/>
        </a:p>
      </dgm:t>
    </dgm:pt>
    <dgm:pt modelId="{B08BF620-2AAA-4B2E-96DF-B165604BA976}" type="sibTrans" cxnId="{C6B7EA81-4CCE-4AFF-8290-A0BA8B24F049}">
      <dgm:prSet/>
      <dgm:spPr/>
      <dgm:t>
        <a:bodyPr/>
        <a:lstStyle/>
        <a:p>
          <a:endParaRPr lang="ru-RU"/>
        </a:p>
      </dgm:t>
    </dgm:pt>
    <dgm:pt modelId="{C3158690-BDA3-472A-9F16-549D8C370299}">
      <dgm:prSet phldrT="[Text]" custT="1"/>
      <dgm:spPr/>
      <dgm:t>
        <a:bodyPr/>
        <a:lstStyle/>
        <a:p>
          <a:pPr marL="0" marR="0" lvl="0" defTabSz="444500" eaLnBrk="1" fontAlgn="auto" latinLnBrk="0" hangingPunct="1">
            <a:lnSpc>
              <a:spcPct val="90000"/>
            </a:lnSpc>
            <a:spcBef>
              <a:spcPct val="0"/>
            </a:spcBef>
            <a:spcAft>
              <a:spcPct val="35000"/>
            </a:spcAft>
            <a:buClrTx/>
            <a:buSzTx/>
            <a:buFontTx/>
            <a:buNone/>
            <a:tabLst/>
            <a:defRPr/>
          </a:pPr>
          <a:endParaRPr lang="uk-UA" sz="1000" b="1" i="1"/>
        </a:p>
        <a:p>
          <a:pPr marL="0" marR="0" lvl="0" indent="0" defTabSz="914400" eaLnBrk="1" fontAlgn="auto" latinLnBrk="0" hangingPunct="1">
            <a:lnSpc>
              <a:spcPct val="100000"/>
            </a:lnSpc>
            <a:spcBef>
              <a:spcPts val="0"/>
            </a:spcBef>
            <a:spcAft>
              <a:spcPts val="0"/>
            </a:spcAft>
            <a:buClrTx/>
            <a:buSzTx/>
            <a:buFontTx/>
            <a:buNone/>
            <a:tabLst/>
            <a:defRPr/>
          </a:pPr>
          <a:r>
            <a:rPr lang="ru-RU" sz="1800" b="1" i="1">
              <a:latin typeface="Calibri" panose="020F0502020204030204" pitchFamily="34" charset="0"/>
            </a:rPr>
            <a:t>Надання благодійної допомоги громадській організації шляхом створення ОМС ТГ юридичної особи приватного права, яка виступатиме благодійником</a:t>
          </a:r>
          <a:endParaRPr lang="ru-RU" sz="1800"/>
        </a:p>
        <a:p>
          <a:pPr marL="0" lvl="0" defTabSz="444500">
            <a:lnSpc>
              <a:spcPct val="90000"/>
            </a:lnSpc>
            <a:spcBef>
              <a:spcPct val="0"/>
            </a:spcBef>
            <a:spcAft>
              <a:spcPct val="35000"/>
            </a:spcAft>
            <a:buNone/>
          </a:pPr>
          <a:endParaRPr lang="ru-RU" sz="1000" dirty="0"/>
        </a:p>
      </dgm:t>
    </dgm:pt>
    <dgm:pt modelId="{215ED00F-FB40-4531-BA31-3230998604DF}" type="parTrans" cxnId="{1B7FF73C-5773-4C17-B23C-90276F18A189}">
      <dgm:prSet/>
      <dgm:spPr/>
      <dgm:t>
        <a:bodyPr/>
        <a:lstStyle/>
        <a:p>
          <a:endParaRPr lang="ru-RU"/>
        </a:p>
      </dgm:t>
    </dgm:pt>
    <dgm:pt modelId="{50F56935-04F8-4AFD-926C-631B2B01BBC5}" type="sibTrans" cxnId="{1B7FF73C-5773-4C17-B23C-90276F18A189}">
      <dgm:prSet/>
      <dgm:spPr/>
      <dgm:t>
        <a:bodyPr/>
        <a:lstStyle/>
        <a:p>
          <a:endParaRPr lang="ru-RU"/>
        </a:p>
      </dgm:t>
    </dgm:pt>
    <dgm:pt modelId="{A35637A6-198E-4BF6-BBE9-A60AD9854073}" type="pres">
      <dgm:prSet presAssocID="{13053AF2-28BB-45BB-828F-1E427177E51B}" presName="compositeShape" presStyleCnt="0">
        <dgm:presLayoutVars>
          <dgm:dir/>
          <dgm:resizeHandles/>
        </dgm:presLayoutVars>
      </dgm:prSet>
      <dgm:spPr/>
      <dgm:t>
        <a:bodyPr/>
        <a:lstStyle/>
        <a:p>
          <a:endParaRPr lang="ru-RU"/>
        </a:p>
      </dgm:t>
    </dgm:pt>
    <dgm:pt modelId="{7EB0C496-91B7-4559-90DA-3617C621EBD9}" type="pres">
      <dgm:prSet presAssocID="{13053AF2-28BB-45BB-828F-1E427177E51B}" presName="pyramid" presStyleLbl="node1" presStyleIdx="0" presStyleCnt="1" custScaleX="108917" custLinFactNeighborX="-40301" custLinFactNeighborY="1151"/>
      <dgm:spPr/>
    </dgm:pt>
    <dgm:pt modelId="{3DBD19CE-A1AD-4FDC-8DC7-2E5F0689199A}" type="pres">
      <dgm:prSet presAssocID="{13053AF2-28BB-45BB-828F-1E427177E51B}" presName="theList" presStyleCnt="0"/>
      <dgm:spPr/>
    </dgm:pt>
    <dgm:pt modelId="{FC70171D-23D2-4988-B1BC-EE8DE12D34AB}" type="pres">
      <dgm:prSet presAssocID="{698BD0AA-74D6-4558-B26E-E290BF871A45}" presName="aNode" presStyleLbl="fgAcc1" presStyleIdx="0" presStyleCnt="4" custScaleX="276654" custScaleY="106823" custLinFactNeighborX="24802" custLinFactNeighborY="19457">
        <dgm:presLayoutVars>
          <dgm:bulletEnabled val="1"/>
        </dgm:presLayoutVars>
      </dgm:prSet>
      <dgm:spPr/>
      <dgm:t>
        <a:bodyPr/>
        <a:lstStyle/>
        <a:p>
          <a:endParaRPr lang="ru-RU"/>
        </a:p>
      </dgm:t>
    </dgm:pt>
    <dgm:pt modelId="{F4AD3348-3BD3-41E9-9193-CE8FE5A80FE9}" type="pres">
      <dgm:prSet presAssocID="{698BD0AA-74D6-4558-B26E-E290BF871A45}" presName="aSpace" presStyleCnt="0"/>
      <dgm:spPr/>
    </dgm:pt>
    <dgm:pt modelId="{11626F52-596E-4AFF-8E73-D343EAC30A09}" type="pres">
      <dgm:prSet presAssocID="{FFB93FEB-DFE6-4983-9C9A-8CB7D822A407}" presName="aNode" presStyleLbl="fgAcc1" presStyleIdx="1" presStyleCnt="4" custScaleX="276459" custLinFactNeighborX="24801" custLinFactNeighborY="5519">
        <dgm:presLayoutVars>
          <dgm:bulletEnabled val="1"/>
        </dgm:presLayoutVars>
      </dgm:prSet>
      <dgm:spPr/>
      <dgm:t>
        <a:bodyPr/>
        <a:lstStyle/>
        <a:p>
          <a:endParaRPr lang="ru-RU"/>
        </a:p>
      </dgm:t>
    </dgm:pt>
    <dgm:pt modelId="{07C918A1-E970-46A5-944D-1570E4382505}" type="pres">
      <dgm:prSet presAssocID="{FFB93FEB-DFE6-4983-9C9A-8CB7D822A407}" presName="aSpace" presStyleCnt="0"/>
      <dgm:spPr/>
    </dgm:pt>
    <dgm:pt modelId="{067258C7-FD58-4AAC-B4E6-297AA84C3EBC}" type="pres">
      <dgm:prSet presAssocID="{72160BEA-18FC-425A-A032-FC6573413E6F}" presName="aNode" presStyleLbl="fgAcc1" presStyleIdx="2" presStyleCnt="4" custScaleX="275899" custLinFactNeighborX="26572" custLinFactNeighborY="29185">
        <dgm:presLayoutVars>
          <dgm:bulletEnabled val="1"/>
        </dgm:presLayoutVars>
      </dgm:prSet>
      <dgm:spPr/>
      <dgm:t>
        <a:bodyPr/>
        <a:lstStyle/>
        <a:p>
          <a:endParaRPr lang="ru-RU"/>
        </a:p>
      </dgm:t>
    </dgm:pt>
    <dgm:pt modelId="{FE5D4FC7-6800-4DC3-B9F3-FCB061422A74}" type="pres">
      <dgm:prSet presAssocID="{72160BEA-18FC-425A-A032-FC6573413E6F}" presName="aSpace" presStyleCnt="0"/>
      <dgm:spPr/>
    </dgm:pt>
    <dgm:pt modelId="{BCD91C16-2C2A-4BEC-ABB4-EEF710DDFB10}" type="pres">
      <dgm:prSet presAssocID="{C3158690-BDA3-472A-9F16-549D8C370299}" presName="aNode" presStyleLbl="fgAcc1" presStyleIdx="3" presStyleCnt="4" custScaleX="275701" custLinFactNeighborX="21645" custLinFactNeighborY="-30175">
        <dgm:presLayoutVars>
          <dgm:bulletEnabled val="1"/>
        </dgm:presLayoutVars>
      </dgm:prSet>
      <dgm:spPr/>
      <dgm:t>
        <a:bodyPr/>
        <a:lstStyle/>
        <a:p>
          <a:endParaRPr lang="ru-RU"/>
        </a:p>
      </dgm:t>
    </dgm:pt>
    <dgm:pt modelId="{A6A4FB05-63DB-4180-8CE4-6DAE2456A803}" type="pres">
      <dgm:prSet presAssocID="{C3158690-BDA3-472A-9F16-549D8C370299}" presName="aSpace" presStyleCnt="0"/>
      <dgm:spPr/>
    </dgm:pt>
  </dgm:ptLst>
  <dgm:cxnLst>
    <dgm:cxn modelId="{C5BF64FA-6C15-421E-9FCE-4B596273C841}" type="presOf" srcId="{13053AF2-28BB-45BB-828F-1E427177E51B}" destId="{A35637A6-198E-4BF6-BBE9-A60AD9854073}" srcOrd="0" destOrd="0" presId="urn:microsoft.com/office/officeart/2005/8/layout/pyramid2"/>
    <dgm:cxn modelId="{C6B7EA81-4CCE-4AFF-8290-A0BA8B24F049}" srcId="{13053AF2-28BB-45BB-828F-1E427177E51B}" destId="{72160BEA-18FC-425A-A032-FC6573413E6F}" srcOrd="2" destOrd="0" parTransId="{A34FEA16-C9F6-4F7A-A9DB-8F3FF3E494B8}" sibTransId="{B08BF620-2AAA-4B2E-96DF-B165604BA976}"/>
    <dgm:cxn modelId="{6DD38CC1-14ED-4276-BF59-058D017D5325}" type="presOf" srcId="{72160BEA-18FC-425A-A032-FC6573413E6F}" destId="{067258C7-FD58-4AAC-B4E6-297AA84C3EBC}" srcOrd="0" destOrd="0" presId="urn:microsoft.com/office/officeart/2005/8/layout/pyramid2"/>
    <dgm:cxn modelId="{850D3FAC-A383-40C1-AB74-E8E9CE8FA89E}" type="presOf" srcId="{C3158690-BDA3-472A-9F16-549D8C370299}" destId="{BCD91C16-2C2A-4BEC-ABB4-EEF710DDFB10}" srcOrd="0" destOrd="0" presId="urn:microsoft.com/office/officeart/2005/8/layout/pyramid2"/>
    <dgm:cxn modelId="{8E25E96A-A963-44F7-8A1C-9DE171C6E47E}" type="presOf" srcId="{FFB93FEB-DFE6-4983-9C9A-8CB7D822A407}" destId="{11626F52-596E-4AFF-8E73-D343EAC30A09}" srcOrd="0" destOrd="0" presId="urn:microsoft.com/office/officeart/2005/8/layout/pyramid2"/>
    <dgm:cxn modelId="{5B6955A4-7DF0-4C26-A450-E05FF43E4A6E}" type="presOf" srcId="{698BD0AA-74D6-4558-B26E-E290BF871A45}" destId="{FC70171D-23D2-4988-B1BC-EE8DE12D34AB}" srcOrd="0" destOrd="0" presId="urn:microsoft.com/office/officeart/2005/8/layout/pyramid2"/>
    <dgm:cxn modelId="{1B7FF73C-5773-4C17-B23C-90276F18A189}" srcId="{13053AF2-28BB-45BB-828F-1E427177E51B}" destId="{C3158690-BDA3-472A-9F16-549D8C370299}" srcOrd="3" destOrd="0" parTransId="{215ED00F-FB40-4531-BA31-3230998604DF}" sibTransId="{50F56935-04F8-4AFD-926C-631B2B01BBC5}"/>
    <dgm:cxn modelId="{CFF21298-06F3-4AF9-B192-3C545BC80F39}" srcId="{13053AF2-28BB-45BB-828F-1E427177E51B}" destId="{FFB93FEB-DFE6-4983-9C9A-8CB7D822A407}" srcOrd="1" destOrd="0" parTransId="{AE53F04B-0C93-48CE-A766-CA398F6BD453}" sibTransId="{3F531944-018C-45E7-892F-8BC193647594}"/>
    <dgm:cxn modelId="{F8D62E0E-3B03-491D-8BF8-3A06A52D26D3}" srcId="{13053AF2-28BB-45BB-828F-1E427177E51B}" destId="{698BD0AA-74D6-4558-B26E-E290BF871A45}" srcOrd="0" destOrd="0" parTransId="{F3DA426B-4399-447A-BF7F-4E21F6CBE08D}" sibTransId="{01064F8A-2C01-4813-864A-74B45084D4DA}"/>
    <dgm:cxn modelId="{5A400CBB-3613-49AC-9AB4-101EECD55FAB}" type="presParOf" srcId="{A35637A6-198E-4BF6-BBE9-A60AD9854073}" destId="{7EB0C496-91B7-4559-90DA-3617C621EBD9}" srcOrd="0" destOrd="0" presId="urn:microsoft.com/office/officeart/2005/8/layout/pyramid2"/>
    <dgm:cxn modelId="{2D29A6E5-C489-4688-BCED-F4FE6F6C5733}" type="presParOf" srcId="{A35637A6-198E-4BF6-BBE9-A60AD9854073}" destId="{3DBD19CE-A1AD-4FDC-8DC7-2E5F0689199A}" srcOrd="1" destOrd="0" presId="urn:microsoft.com/office/officeart/2005/8/layout/pyramid2"/>
    <dgm:cxn modelId="{8B8D333A-151E-491F-BD62-98BEA4989C38}" type="presParOf" srcId="{3DBD19CE-A1AD-4FDC-8DC7-2E5F0689199A}" destId="{FC70171D-23D2-4988-B1BC-EE8DE12D34AB}" srcOrd="0" destOrd="0" presId="urn:microsoft.com/office/officeart/2005/8/layout/pyramid2"/>
    <dgm:cxn modelId="{8D43458E-F42B-4F5D-A2B0-7D54D17053FA}" type="presParOf" srcId="{3DBD19CE-A1AD-4FDC-8DC7-2E5F0689199A}" destId="{F4AD3348-3BD3-41E9-9193-CE8FE5A80FE9}" srcOrd="1" destOrd="0" presId="urn:microsoft.com/office/officeart/2005/8/layout/pyramid2"/>
    <dgm:cxn modelId="{49A832B4-96FA-4D4B-BAC9-C41B380601EE}" type="presParOf" srcId="{3DBD19CE-A1AD-4FDC-8DC7-2E5F0689199A}" destId="{11626F52-596E-4AFF-8E73-D343EAC30A09}" srcOrd="2" destOrd="0" presId="urn:microsoft.com/office/officeart/2005/8/layout/pyramid2"/>
    <dgm:cxn modelId="{6869B8BC-FD35-42E6-8307-F24B27624224}" type="presParOf" srcId="{3DBD19CE-A1AD-4FDC-8DC7-2E5F0689199A}" destId="{07C918A1-E970-46A5-944D-1570E4382505}" srcOrd="3" destOrd="0" presId="urn:microsoft.com/office/officeart/2005/8/layout/pyramid2"/>
    <dgm:cxn modelId="{F38C12A5-A841-4986-9E23-C5B01AD55F3E}" type="presParOf" srcId="{3DBD19CE-A1AD-4FDC-8DC7-2E5F0689199A}" destId="{067258C7-FD58-4AAC-B4E6-297AA84C3EBC}" srcOrd="4" destOrd="0" presId="urn:microsoft.com/office/officeart/2005/8/layout/pyramid2"/>
    <dgm:cxn modelId="{57D043CC-845E-4DB9-A82E-300877E3B6F8}" type="presParOf" srcId="{3DBD19CE-A1AD-4FDC-8DC7-2E5F0689199A}" destId="{FE5D4FC7-6800-4DC3-B9F3-FCB061422A74}" srcOrd="5" destOrd="0" presId="urn:microsoft.com/office/officeart/2005/8/layout/pyramid2"/>
    <dgm:cxn modelId="{2141B9EA-FE69-4117-AE88-DB90778632EA}" type="presParOf" srcId="{3DBD19CE-A1AD-4FDC-8DC7-2E5F0689199A}" destId="{BCD91C16-2C2A-4BEC-ABB4-EEF710DDFB10}" srcOrd="6" destOrd="0" presId="urn:microsoft.com/office/officeart/2005/8/layout/pyramid2"/>
    <dgm:cxn modelId="{DB586180-2F52-4838-A20C-C2E6E89909FC}" type="presParOf" srcId="{3DBD19CE-A1AD-4FDC-8DC7-2E5F0689199A}" destId="{A6A4FB05-63DB-4180-8CE4-6DAE2456A803}"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C73085-FE37-4478-B4AD-F55590C7E9CC}" type="doc">
      <dgm:prSet loTypeId="urn:microsoft.com/office/officeart/2005/8/layout/process5" loCatId="process" qsTypeId="urn:microsoft.com/office/officeart/2005/8/quickstyle/3d3" qsCatId="3D" csTypeId="urn:microsoft.com/office/officeart/2005/8/colors/accent0_3" csCatId="mainScheme" phldr="1"/>
      <dgm:spPr/>
      <dgm:t>
        <a:bodyPr/>
        <a:lstStyle/>
        <a:p>
          <a:endParaRPr lang="uk-UA"/>
        </a:p>
      </dgm:t>
    </dgm:pt>
    <dgm:pt modelId="{60F60FC4-6635-483F-A98C-792E22DEAA63}">
      <dgm:prSet phldrT="[Text]" custT="1"/>
      <dgm:spPr/>
      <dgm:t>
        <a:bodyPr/>
        <a:lstStyle/>
        <a:p>
          <a:r>
            <a:rPr lang="ru-RU" sz="1800" dirty="0">
              <a:latin typeface="Calibri" panose="020F0502020204030204" pitchFamily="34" charset="0"/>
              <a:cs typeface="Calibri" panose="020F0502020204030204" pitchFamily="34" charset="0"/>
            </a:rPr>
            <a:t>прийняття рішення щодо наміру передачі майна в оренду</a:t>
          </a:r>
          <a:endParaRPr lang="uk-UA" sz="1800" dirty="0">
            <a:latin typeface="Calibri" panose="020F0502020204030204" pitchFamily="34" charset="0"/>
            <a:cs typeface="Calibri" panose="020F0502020204030204" pitchFamily="34" charset="0"/>
          </a:endParaRPr>
        </a:p>
      </dgm:t>
    </dgm:pt>
    <dgm:pt modelId="{E051E0AC-BE90-47C4-BD93-477C96BF3355}" type="parTrans" cxnId="{02C282B5-27A0-46B2-B854-1058C0716D5C}">
      <dgm:prSet/>
      <dgm:spPr/>
      <dgm:t>
        <a:bodyPr/>
        <a:lstStyle/>
        <a:p>
          <a:endParaRPr lang="uk-UA" sz="1400"/>
        </a:p>
      </dgm:t>
    </dgm:pt>
    <dgm:pt modelId="{3E009852-CBCD-4ED1-A37C-B1C6648AC8A4}" type="sibTrans" cxnId="{02C282B5-27A0-46B2-B854-1058C0716D5C}">
      <dgm:prSet custT="1"/>
      <dgm:spPr/>
      <dgm:t>
        <a:bodyPr/>
        <a:lstStyle/>
        <a:p>
          <a:endParaRPr lang="uk-UA" sz="1400" dirty="0"/>
        </a:p>
      </dgm:t>
    </dgm:pt>
    <dgm:pt modelId="{67D3CFFE-2F70-4109-82CF-17665F800041}">
      <dgm:prSet custT="1"/>
      <dgm:spPr/>
      <dgm:t>
        <a:bodyPr/>
        <a:lstStyle/>
        <a:p>
          <a:r>
            <a:rPr lang="ru-RU" sz="1800" dirty="0">
              <a:latin typeface="Calibri" panose="020F0502020204030204" pitchFamily="34" charset="0"/>
              <a:cs typeface="Calibri" panose="020F0502020204030204" pitchFamily="34" charset="0"/>
            </a:rPr>
            <a:t>внесення інформації про потенційний об’єкт оренди до ЕТС</a:t>
          </a:r>
          <a:endParaRPr lang="uk-UA" sz="1800" dirty="0">
            <a:latin typeface="Calibri" panose="020F0502020204030204" pitchFamily="34" charset="0"/>
            <a:cs typeface="Calibri" panose="020F0502020204030204" pitchFamily="34" charset="0"/>
          </a:endParaRPr>
        </a:p>
      </dgm:t>
    </dgm:pt>
    <dgm:pt modelId="{3C55B28E-ED10-4324-A38C-02EA8580A0B0}" type="parTrans" cxnId="{F50EA1D1-C9F6-464F-A09E-A491AEE91A92}">
      <dgm:prSet/>
      <dgm:spPr/>
      <dgm:t>
        <a:bodyPr/>
        <a:lstStyle/>
        <a:p>
          <a:endParaRPr lang="uk-UA" sz="1400"/>
        </a:p>
      </dgm:t>
    </dgm:pt>
    <dgm:pt modelId="{A3F0613B-C9BB-4652-9EA4-7C84000CB19D}" type="sibTrans" cxnId="{F50EA1D1-C9F6-464F-A09E-A491AEE91A92}">
      <dgm:prSet custT="1"/>
      <dgm:spPr/>
      <dgm:t>
        <a:bodyPr/>
        <a:lstStyle/>
        <a:p>
          <a:endParaRPr lang="uk-UA" sz="1400" dirty="0"/>
        </a:p>
      </dgm:t>
    </dgm:pt>
    <dgm:pt modelId="{B20B7468-0D9A-4364-AA16-91F933F5DF96}">
      <dgm:prSet custT="1"/>
      <dgm:spPr/>
      <dgm:t>
        <a:bodyPr/>
        <a:lstStyle/>
        <a:p>
          <a:r>
            <a:rPr lang="ru-RU" sz="1800" dirty="0">
              <a:latin typeface="Calibri" panose="020F0502020204030204" pitchFamily="34" charset="0"/>
              <a:cs typeface="Calibri" panose="020F0502020204030204" pitchFamily="34" charset="0"/>
            </a:rPr>
            <a:t>прийняття рішення про включення потенційного об’єкта оренди до одного із Переліків</a:t>
          </a:r>
          <a:endParaRPr lang="uk-UA" sz="1800" dirty="0">
            <a:latin typeface="Calibri" panose="020F0502020204030204" pitchFamily="34" charset="0"/>
            <a:cs typeface="Calibri" panose="020F0502020204030204" pitchFamily="34" charset="0"/>
          </a:endParaRPr>
        </a:p>
      </dgm:t>
    </dgm:pt>
    <dgm:pt modelId="{0AF4596F-49FD-48F4-9F92-B36695AD68B0}" type="parTrans" cxnId="{13F7C01A-8545-4D02-96E9-2A11AA5E63DB}">
      <dgm:prSet/>
      <dgm:spPr/>
      <dgm:t>
        <a:bodyPr/>
        <a:lstStyle/>
        <a:p>
          <a:endParaRPr lang="uk-UA" sz="1400"/>
        </a:p>
      </dgm:t>
    </dgm:pt>
    <dgm:pt modelId="{DED46B12-97DF-48D7-B8B1-DE6690FBDF59}" type="sibTrans" cxnId="{13F7C01A-8545-4D02-96E9-2A11AA5E63DB}">
      <dgm:prSet custT="1"/>
      <dgm:spPr/>
      <dgm:t>
        <a:bodyPr/>
        <a:lstStyle/>
        <a:p>
          <a:endParaRPr lang="uk-UA" sz="1400" dirty="0"/>
        </a:p>
      </dgm:t>
    </dgm:pt>
    <dgm:pt modelId="{12C2D212-0CF6-4683-A39A-05892B3BBA12}">
      <dgm:prSet custT="1"/>
      <dgm:spPr/>
      <dgm:t>
        <a:bodyPr/>
        <a:lstStyle/>
        <a:p>
          <a:r>
            <a:rPr lang="ru-RU" sz="1600" dirty="0">
              <a:latin typeface="Calibri" panose="020F0502020204030204" pitchFamily="34" charset="0"/>
              <a:cs typeface="Calibri" panose="020F0502020204030204" pitchFamily="34" charset="0"/>
            </a:rPr>
            <a:t>опублікування інформації про потенційний об’єкт оренди, щодо якого прийнято рішення про включення до одного з Переліків, в ЕТС</a:t>
          </a:r>
          <a:endParaRPr lang="uk-UA" sz="1600" dirty="0">
            <a:latin typeface="Calibri" panose="020F0502020204030204" pitchFamily="34" charset="0"/>
            <a:cs typeface="Calibri" panose="020F0502020204030204" pitchFamily="34" charset="0"/>
          </a:endParaRPr>
        </a:p>
      </dgm:t>
    </dgm:pt>
    <dgm:pt modelId="{6F7B7F0A-7382-4932-8B8E-8D8ABC247176}" type="parTrans" cxnId="{AD6A558D-0680-4BC7-A5CD-89B56F198C49}">
      <dgm:prSet/>
      <dgm:spPr/>
      <dgm:t>
        <a:bodyPr/>
        <a:lstStyle/>
        <a:p>
          <a:endParaRPr lang="uk-UA" sz="1400"/>
        </a:p>
      </dgm:t>
    </dgm:pt>
    <dgm:pt modelId="{AE4CD992-C684-4ED8-8737-8A3CA32B5236}" type="sibTrans" cxnId="{AD6A558D-0680-4BC7-A5CD-89B56F198C49}">
      <dgm:prSet custT="1"/>
      <dgm:spPr/>
      <dgm:t>
        <a:bodyPr/>
        <a:lstStyle/>
        <a:p>
          <a:endParaRPr lang="uk-UA" sz="1400" dirty="0"/>
        </a:p>
      </dgm:t>
    </dgm:pt>
    <dgm:pt modelId="{DA2C41BA-8809-4319-9D33-D73B00672B15}">
      <dgm:prSet custT="1"/>
      <dgm:spPr/>
      <dgm:t>
        <a:bodyPr/>
        <a:lstStyle/>
        <a:p>
          <a:r>
            <a:rPr lang="ru-RU" sz="1800" dirty="0">
              <a:latin typeface="Calibri" panose="020F0502020204030204" pitchFamily="34" charset="0"/>
              <a:cs typeface="Calibri" panose="020F0502020204030204" pitchFamily="34" charset="0"/>
            </a:rPr>
            <a:t>розміщення в ЕТС оголошення про передачу майна в оренду</a:t>
          </a:r>
          <a:endParaRPr lang="uk-UA" sz="1800" dirty="0">
            <a:latin typeface="Calibri" panose="020F0502020204030204" pitchFamily="34" charset="0"/>
            <a:cs typeface="Calibri" panose="020F0502020204030204" pitchFamily="34" charset="0"/>
          </a:endParaRPr>
        </a:p>
      </dgm:t>
    </dgm:pt>
    <dgm:pt modelId="{4C0F5CC0-54F5-45E3-A159-B12A7A0CFB28}" type="parTrans" cxnId="{E779ABCE-A4F8-4D96-909D-C657DF09CE8D}">
      <dgm:prSet/>
      <dgm:spPr/>
      <dgm:t>
        <a:bodyPr/>
        <a:lstStyle/>
        <a:p>
          <a:endParaRPr lang="uk-UA" sz="1400"/>
        </a:p>
      </dgm:t>
    </dgm:pt>
    <dgm:pt modelId="{E660D5D9-C78F-4FAD-93EB-54AEB06B8791}" type="sibTrans" cxnId="{E779ABCE-A4F8-4D96-909D-C657DF09CE8D}">
      <dgm:prSet custT="1"/>
      <dgm:spPr/>
      <dgm:t>
        <a:bodyPr/>
        <a:lstStyle/>
        <a:p>
          <a:endParaRPr lang="uk-UA" sz="1400" dirty="0"/>
        </a:p>
      </dgm:t>
    </dgm:pt>
    <dgm:pt modelId="{E1E703A6-B49D-4EA7-9060-A6CB9EE1600D}">
      <dgm:prSet custT="1"/>
      <dgm:spPr/>
      <dgm:t>
        <a:bodyPr/>
        <a:lstStyle/>
        <a:p>
          <a:r>
            <a:rPr lang="ru-RU" sz="1600" dirty="0">
              <a:latin typeface="Calibri" panose="020F0502020204030204" pitchFamily="34" charset="0"/>
              <a:cs typeface="Calibri" panose="020F0502020204030204" pitchFamily="34" charset="0"/>
            </a:rPr>
            <a:t>проведення аукціону на право оренди майна або передача об’єкта в оренду без проведення аукціону, укладення та публікація в ЕТС договору оренди</a:t>
          </a:r>
          <a:endParaRPr lang="uk-UA" sz="1600" dirty="0">
            <a:latin typeface="Calibri" panose="020F0502020204030204" pitchFamily="34" charset="0"/>
            <a:cs typeface="Calibri" panose="020F0502020204030204" pitchFamily="34" charset="0"/>
          </a:endParaRPr>
        </a:p>
      </dgm:t>
    </dgm:pt>
    <dgm:pt modelId="{43779188-CEC0-4D33-A8B4-46D491410936}" type="parTrans" cxnId="{0F004BB5-AC45-40FF-9FDE-31F1C9BBEA1A}">
      <dgm:prSet/>
      <dgm:spPr/>
      <dgm:t>
        <a:bodyPr/>
        <a:lstStyle/>
        <a:p>
          <a:endParaRPr lang="uk-UA" sz="1400"/>
        </a:p>
      </dgm:t>
    </dgm:pt>
    <dgm:pt modelId="{446A4281-A760-48E7-9481-C0C1E7EC9260}" type="sibTrans" cxnId="{0F004BB5-AC45-40FF-9FDE-31F1C9BBEA1A}">
      <dgm:prSet/>
      <dgm:spPr/>
      <dgm:t>
        <a:bodyPr/>
        <a:lstStyle/>
        <a:p>
          <a:endParaRPr lang="uk-UA" sz="1400"/>
        </a:p>
      </dgm:t>
    </dgm:pt>
    <dgm:pt modelId="{01EC8BAC-72F2-47C7-94FD-B12425627253}" type="pres">
      <dgm:prSet presAssocID="{90C73085-FE37-4478-B4AD-F55590C7E9CC}" presName="diagram" presStyleCnt="0">
        <dgm:presLayoutVars>
          <dgm:dir/>
          <dgm:resizeHandles val="exact"/>
        </dgm:presLayoutVars>
      </dgm:prSet>
      <dgm:spPr/>
      <dgm:t>
        <a:bodyPr/>
        <a:lstStyle/>
        <a:p>
          <a:endParaRPr lang="ru-RU"/>
        </a:p>
      </dgm:t>
    </dgm:pt>
    <dgm:pt modelId="{95556064-CF25-4A8D-B3AB-441CD872A723}" type="pres">
      <dgm:prSet presAssocID="{60F60FC4-6635-483F-A98C-792E22DEAA63}" presName="node" presStyleLbl="node1" presStyleIdx="0" presStyleCnt="6" custScaleX="114361" custScaleY="158976" custLinFactNeighborX="-17111" custLinFactNeighborY="15028">
        <dgm:presLayoutVars>
          <dgm:bulletEnabled val="1"/>
        </dgm:presLayoutVars>
      </dgm:prSet>
      <dgm:spPr>
        <a:prstGeom prst="round2DiagRect">
          <a:avLst/>
        </a:prstGeom>
      </dgm:spPr>
      <dgm:t>
        <a:bodyPr/>
        <a:lstStyle/>
        <a:p>
          <a:endParaRPr lang="ru-RU"/>
        </a:p>
      </dgm:t>
    </dgm:pt>
    <dgm:pt modelId="{554DEB5F-4E9D-4DE2-BE0A-02389F757B9D}" type="pres">
      <dgm:prSet presAssocID="{3E009852-CBCD-4ED1-A37C-B1C6648AC8A4}" presName="sibTrans" presStyleLbl="sibTrans2D1" presStyleIdx="0" presStyleCnt="5" custScaleX="167966" custScaleY="88990" custLinFactNeighborX="6800" custLinFactNeighborY="4657"/>
      <dgm:spPr/>
      <dgm:t>
        <a:bodyPr/>
        <a:lstStyle/>
        <a:p>
          <a:endParaRPr lang="ru-RU"/>
        </a:p>
      </dgm:t>
    </dgm:pt>
    <dgm:pt modelId="{457F4DAE-F6E8-4F3E-8203-EFA03EC376A5}" type="pres">
      <dgm:prSet presAssocID="{3E009852-CBCD-4ED1-A37C-B1C6648AC8A4}" presName="connectorText" presStyleLbl="sibTrans2D1" presStyleIdx="0" presStyleCnt="5"/>
      <dgm:spPr/>
      <dgm:t>
        <a:bodyPr/>
        <a:lstStyle/>
        <a:p>
          <a:endParaRPr lang="ru-RU"/>
        </a:p>
      </dgm:t>
    </dgm:pt>
    <dgm:pt modelId="{0D20BD61-DC29-4EBC-B372-BF852C2B9608}" type="pres">
      <dgm:prSet presAssocID="{67D3CFFE-2F70-4109-82CF-17665F800041}" presName="node" presStyleLbl="node1" presStyleIdx="1" presStyleCnt="6" custScaleX="108003" custScaleY="158976" custLinFactNeighborX="-11878" custLinFactNeighborY="16779">
        <dgm:presLayoutVars>
          <dgm:bulletEnabled val="1"/>
        </dgm:presLayoutVars>
      </dgm:prSet>
      <dgm:spPr>
        <a:prstGeom prst="round2DiagRect">
          <a:avLst/>
        </a:prstGeom>
      </dgm:spPr>
      <dgm:t>
        <a:bodyPr/>
        <a:lstStyle/>
        <a:p>
          <a:endParaRPr lang="ru-RU"/>
        </a:p>
      </dgm:t>
    </dgm:pt>
    <dgm:pt modelId="{1A9E0CD6-83EB-40F7-B10E-2E162EF2EACC}" type="pres">
      <dgm:prSet presAssocID="{A3F0613B-C9BB-4652-9EA4-7C84000CB19D}" presName="sibTrans" presStyleLbl="sibTrans2D1" presStyleIdx="1" presStyleCnt="5" custScaleX="163681"/>
      <dgm:spPr/>
      <dgm:t>
        <a:bodyPr/>
        <a:lstStyle/>
        <a:p>
          <a:endParaRPr lang="ru-RU"/>
        </a:p>
      </dgm:t>
    </dgm:pt>
    <dgm:pt modelId="{11AD7C5C-FFDE-43CF-B07C-CD236F5EAE91}" type="pres">
      <dgm:prSet presAssocID="{A3F0613B-C9BB-4652-9EA4-7C84000CB19D}" presName="connectorText" presStyleLbl="sibTrans2D1" presStyleIdx="1" presStyleCnt="5"/>
      <dgm:spPr/>
      <dgm:t>
        <a:bodyPr/>
        <a:lstStyle/>
        <a:p>
          <a:endParaRPr lang="ru-RU"/>
        </a:p>
      </dgm:t>
    </dgm:pt>
    <dgm:pt modelId="{31230077-6A76-4E2F-9220-B2208AFE341C}" type="pres">
      <dgm:prSet presAssocID="{B20B7468-0D9A-4364-AA16-91F933F5DF96}" presName="node" presStyleLbl="node1" presStyleIdx="2" presStyleCnt="6" custScaleX="125009" custScaleY="146015" custLinFactNeighborX="-8306" custLinFactNeighborY="16058">
        <dgm:presLayoutVars>
          <dgm:bulletEnabled val="1"/>
        </dgm:presLayoutVars>
      </dgm:prSet>
      <dgm:spPr>
        <a:prstGeom prst="round2DiagRect">
          <a:avLst/>
        </a:prstGeom>
      </dgm:spPr>
      <dgm:t>
        <a:bodyPr/>
        <a:lstStyle/>
        <a:p>
          <a:endParaRPr lang="ru-RU"/>
        </a:p>
      </dgm:t>
    </dgm:pt>
    <dgm:pt modelId="{AFB33468-566C-49E7-9005-8BD8C81B36DF}" type="pres">
      <dgm:prSet presAssocID="{DED46B12-97DF-48D7-B8B1-DE6690FBDF59}" presName="sibTrans" presStyleLbl="sibTrans2D1" presStyleIdx="2" presStyleCnt="5" custScaleX="149091" custLinFactNeighborX="6579" custLinFactNeighborY="4594"/>
      <dgm:spPr/>
      <dgm:t>
        <a:bodyPr/>
        <a:lstStyle/>
        <a:p>
          <a:endParaRPr lang="ru-RU"/>
        </a:p>
      </dgm:t>
    </dgm:pt>
    <dgm:pt modelId="{DB827F5F-13AC-47A2-8C46-A86E8AE5B5CB}" type="pres">
      <dgm:prSet presAssocID="{DED46B12-97DF-48D7-B8B1-DE6690FBDF59}" presName="connectorText" presStyleLbl="sibTrans2D1" presStyleIdx="2" presStyleCnt="5"/>
      <dgm:spPr/>
      <dgm:t>
        <a:bodyPr/>
        <a:lstStyle/>
        <a:p>
          <a:endParaRPr lang="ru-RU"/>
        </a:p>
      </dgm:t>
    </dgm:pt>
    <dgm:pt modelId="{FE94FE67-7C56-4094-95EF-3603AC30CAC4}" type="pres">
      <dgm:prSet presAssocID="{12C2D212-0CF6-4683-A39A-05892B3BBA12}" presName="node" presStyleLbl="node1" presStyleIdx="3" presStyleCnt="6" custScaleX="124378" custScaleY="129813" custLinFactNeighborX="-5900" custLinFactNeighborY="-22057">
        <dgm:presLayoutVars>
          <dgm:bulletEnabled val="1"/>
        </dgm:presLayoutVars>
      </dgm:prSet>
      <dgm:spPr>
        <a:prstGeom prst="round2DiagRect">
          <a:avLst/>
        </a:prstGeom>
      </dgm:spPr>
      <dgm:t>
        <a:bodyPr/>
        <a:lstStyle/>
        <a:p>
          <a:endParaRPr lang="ru-RU"/>
        </a:p>
      </dgm:t>
    </dgm:pt>
    <dgm:pt modelId="{D0D111E4-88A2-41FC-A814-CA736AFC7DEC}" type="pres">
      <dgm:prSet presAssocID="{AE4CD992-C684-4ED8-8737-8A3CA32B5236}" presName="sibTrans" presStyleLbl="sibTrans2D1" presStyleIdx="3" presStyleCnt="5" custScaleX="133939" custScaleY="82206"/>
      <dgm:spPr/>
      <dgm:t>
        <a:bodyPr/>
        <a:lstStyle/>
        <a:p>
          <a:endParaRPr lang="ru-RU"/>
        </a:p>
      </dgm:t>
    </dgm:pt>
    <dgm:pt modelId="{2536C69B-A386-44EE-818A-1791688559AE}" type="pres">
      <dgm:prSet presAssocID="{AE4CD992-C684-4ED8-8737-8A3CA32B5236}" presName="connectorText" presStyleLbl="sibTrans2D1" presStyleIdx="3" presStyleCnt="5"/>
      <dgm:spPr/>
      <dgm:t>
        <a:bodyPr/>
        <a:lstStyle/>
        <a:p>
          <a:endParaRPr lang="ru-RU"/>
        </a:p>
      </dgm:t>
    </dgm:pt>
    <dgm:pt modelId="{A9AEFF81-59BE-45D8-A1A6-8CFD2E9EF78E}" type="pres">
      <dgm:prSet presAssocID="{DA2C41BA-8809-4319-9D33-D73B00672B15}" presName="node" presStyleLbl="node1" presStyleIdx="4" presStyleCnt="6" custScaleX="106237" custScaleY="131684" custLinFactNeighborX="-11697" custLinFactNeighborY="-16273">
        <dgm:presLayoutVars>
          <dgm:bulletEnabled val="1"/>
        </dgm:presLayoutVars>
      </dgm:prSet>
      <dgm:spPr>
        <a:prstGeom prst="round2DiagRect">
          <a:avLst/>
        </a:prstGeom>
      </dgm:spPr>
      <dgm:t>
        <a:bodyPr/>
        <a:lstStyle/>
        <a:p>
          <a:endParaRPr lang="ru-RU"/>
        </a:p>
      </dgm:t>
    </dgm:pt>
    <dgm:pt modelId="{D6CB7BA2-2318-4FE4-B20F-74C7DF4EA5D6}" type="pres">
      <dgm:prSet presAssocID="{E660D5D9-C78F-4FAD-93EB-54AEB06B8791}" presName="sibTrans" presStyleLbl="sibTrans2D1" presStyleIdx="4" presStyleCnt="5" custScaleX="148608" custScaleY="88316" custLinFactNeighborX="-3822" custLinFactNeighborY="3125"/>
      <dgm:spPr/>
      <dgm:t>
        <a:bodyPr/>
        <a:lstStyle/>
        <a:p>
          <a:endParaRPr lang="ru-RU"/>
        </a:p>
      </dgm:t>
    </dgm:pt>
    <dgm:pt modelId="{13959551-103F-4E53-A3A6-9C5105AC260C}" type="pres">
      <dgm:prSet presAssocID="{E660D5D9-C78F-4FAD-93EB-54AEB06B8791}" presName="connectorText" presStyleLbl="sibTrans2D1" presStyleIdx="4" presStyleCnt="5"/>
      <dgm:spPr/>
      <dgm:t>
        <a:bodyPr/>
        <a:lstStyle/>
        <a:p>
          <a:endParaRPr lang="ru-RU"/>
        </a:p>
      </dgm:t>
    </dgm:pt>
    <dgm:pt modelId="{D1F6C9A1-A5F8-45CD-9CE0-E185A068B5C9}" type="pres">
      <dgm:prSet presAssocID="{E1E703A6-B49D-4EA7-9060-A6CB9EE1600D}" presName="node" presStyleLbl="node1" presStyleIdx="5" presStyleCnt="6" custScaleX="125461" custScaleY="132334" custLinFactNeighborX="-11116" custLinFactNeighborY="-16188">
        <dgm:presLayoutVars>
          <dgm:bulletEnabled val="1"/>
        </dgm:presLayoutVars>
      </dgm:prSet>
      <dgm:spPr>
        <a:prstGeom prst="round2DiagRect">
          <a:avLst/>
        </a:prstGeom>
      </dgm:spPr>
      <dgm:t>
        <a:bodyPr/>
        <a:lstStyle/>
        <a:p>
          <a:endParaRPr lang="ru-RU"/>
        </a:p>
      </dgm:t>
    </dgm:pt>
  </dgm:ptLst>
  <dgm:cxnLst>
    <dgm:cxn modelId="{98EA0895-D0B8-4440-AE01-9B6E6840008D}" type="presOf" srcId="{B20B7468-0D9A-4364-AA16-91F933F5DF96}" destId="{31230077-6A76-4E2F-9220-B2208AFE341C}" srcOrd="0" destOrd="0" presId="urn:microsoft.com/office/officeart/2005/8/layout/process5"/>
    <dgm:cxn modelId="{876DE183-2BC4-4580-B70E-126CBB73E97A}" type="presOf" srcId="{DA2C41BA-8809-4319-9D33-D73B00672B15}" destId="{A9AEFF81-59BE-45D8-A1A6-8CFD2E9EF78E}" srcOrd="0" destOrd="0" presId="urn:microsoft.com/office/officeart/2005/8/layout/process5"/>
    <dgm:cxn modelId="{7E410B31-A2A1-4CB9-8EF9-D0EA5D7CF4F9}" type="presOf" srcId="{E660D5D9-C78F-4FAD-93EB-54AEB06B8791}" destId="{13959551-103F-4E53-A3A6-9C5105AC260C}" srcOrd="1" destOrd="0" presId="urn:microsoft.com/office/officeart/2005/8/layout/process5"/>
    <dgm:cxn modelId="{02C282B5-27A0-46B2-B854-1058C0716D5C}" srcId="{90C73085-FE37-4478-B4AD-F55590C7E9CC}" destId="{60F60FC4-6635-483F-A98C-792E22DEAA63}" srcOrd="0" destOrd="0" parTransId="{E051E0AC-BE90-47C4-BD93-477C96BF3355}" sibTransId="{3E009852-CBCD-4ED1-A37C-B1C6648AC8A4}"/>
    <dgm:cxn modelId="{9FA8E023-B520-45E3-80B9-D29A16D4FC53}" type="presOf" srcId="{A3F0613B-C9BB-4652-9EA4-7C84000CB19D}" destId="{11AD7C5C-FFDE-43CF-B07C-CD236F5EAE91}" srcOrd="1" destOrd="0" presId="urn:microsoft.com/office/officeart/2005/8/layout/process5"/>
    <dgm:cxn modelId="{79D41105-8D0E-4376-81F8-7EE7D5751400}" type="presOf" srcId="{A3F0613B-C9BB-4652-9EA4-7C84000CB19D}" destId="{1A9E0CD6-83EB-40F7-B10E-2E162EF2EACC}" srcOrd="0" destOrd="0" presId="urn:microsoft.com/office/officeart/2005/8/layout/process5"/>
    <dgm:cxn modelId="{F50EA1D1-C9F6-464F-A09E-A491AEE91A92}" srcId="{90C73085-FE37-4478-B4AD-F55590C7E9CC}" destId="{67D3CFFE-2F70-4109-82CF-17665F800041}" srcOrd="1" destOrd="0" parTransId="{3C55B28E-ED10-4324-A38C-02EA8580A0B0}" sibTransId="{A3F0613B-C9BB-4652-9EA4-7C84000CB19D}"/>
    <dgm:cxn modelId="{0F004BB5-AC45-40FF-9FDE-31F1C9BBEA1A}" srcId="{90C73085-FE37-4478-B4AD-F55590C7E9CC}" destId="{E1E703A6-B49D-4EA7-9060-A6CB9EE1600D}" srcOrd="5" destOrd="0" parTransId="{43779188-CEC0-4D33-A8B4-46D491410936}" sibTransId="{446A4281-A760-48E7-9481-C0C1E7EC9260}"/>
    <dgm:cxn modelId="{F40D8DD3-5514-4FDD-8D84-095A5A6A8AB1}" type="presOf" srcId="{DED46B12-97DF-48D7-B8B1-DE6690FBDF59}" destId="{DB827F5F-13AC-47A2-8C46-A86E8AE5B5CB}" srcOrd="1" destOrd="0" presId="urn:microsoft.com/office/officeart/2005/8/layout/process5"/>
    <dgm:cxn modelId="{658B232F-A57E-40FA-824F-A734956773E8}" type="presOf" srcId="{AE4CD992-C684-4ED8-8737-8A3CA32B5236}" destId="{2536C69B-A386-44EE-818A-1791688559AE}" srcOrd="1" destOrd="0" presId="urn:microsoft.com/office/officeart/2005/8/layout/process5"/>
    <dgm:cxn modelId="{AD6A558D-0680-4BC7-A5CD-89B56F198C49}" srcId="{90C73085-FE37-4478-B4AD-F55590C7E9CC}" destId="{12C2D212-0CF6-4683-A39A-05892B3BBA12}" srcOrd="3" destOrd="0" parTransId="{6F7B7F0A-7382-4932-8B8E-8D8ABC247176}" sibTransId="{AE4CD992-C684-4ED8-8737-8A3CA32B5236}"/>
    <dgm:cxn modelId="{E779ABCE-A4F8-4D96-909D-C657DF09CE8D}" srcId="{90C73085-FE37-4478-B4AD-F55590C7E9CC}" destId="{DA2C41BA-8809-4319-9D33-D73B00672B15}" srcOrd="4" destOrd="0" parTransId="{4C0F5CC0-54F5-45E3-A159-B12A7A0CFB28}" sibTransId="{E660D5D9-C78F-4FAD-93EB-54AEB06B8791}"/>
    <dgm:cxn modelId="{7A3F728C-9392-4ACC-AAFF-65B05C2AD563}" type="presOf" srcId="{3E009852-CBCD-4ED1-A37C-B1C6648AC8A4}" destId="{457F4DAE-F6E8-4F3E-8203-EFA03EC376A5}" srcOrd="1" destOrd="0" presId="urn:microsoft.com/office/officeart/2005/8/layout/process5"/>
    <dgm:cxn modelId="{26D39DEA-50ED-47FA-845C-F81E9650AE45}" type="presOf" srcId="{DED46B12-97DF-48D7-B8B1-DE6690FBDF59}" destId="{AFB33468-566C-49E7-9005-8BD8C81B36DF}" srcOrd="0" destOrd="0" presId="urn:microsoft.com/office/officeart/2005/8/layout/process5"/>
    <dgm:cxn modelId="{405F4675-8BEE-44DF-9D54-885F1D3E6721}" type="presOf" srcId="{60F60FC4-6635-483F-A98C-792E22DEAA63}" destId="{95556064-CF25-4A8D-B3AB-441CD872A723}" srcOrd="0" destOrd="0" presId="urn:microsoft.com/office/officeart/2005/8/layout/process5"/>
    <dgm:cxn modelId="{95043064-5BB2-4888-A7A4-07659B60D588}" type="presOf" srcId="{E1E703A6-B49D-4EA7-9060-A6CB9EE1600D}" destId="{D1F6C9A1-A5F8-45CD-9CE0-E185A068B5C9}" srcOrd="0" destOrd="0" presId="urn:microsoft.com/office/officeart/2005/8/layout/process5"/>
    <dgm:cxn modelId="{13F7C01A-8545-4D02-96E9-2A11AA5E63DB}" srcId="{90C73085-FE37-4478-B4AD-F55590C7E9CC}" destId="{B20B7468-0D9A-4364-AA16-91F933F5DF96}" srcOrd="2" destOrd="0" parTransId="{0AF4596F-49FD-48F4-9F92-B36695AD68B0}" sibTransId="{DED46B12-97DF-48D7-B8B1-DE6690FBDF59}"/>
    <dgm:cxn modelId="{42B624E4-D6FE-4647-A3D2-4C0485CE9340}" type="presOf" srcId="{E660D5D9-C78F-4FAD-93EB-54AEB06B8791}" destId="{D6CB7BA2-2318-4FE4-B20F-74C7DF4EA5D6}" srcOrd="0" destOrd="0" presId="urn:microsoft.com/office/officeart/2005/8/layout/process5"/>
    <dgm:cxn modelId="{A289D49B-5DC3-41AC-8033-67C65E62C68A}" type="presOf" srcId="{12C2D212-0CF6-4683-A39A-05892B3BBA12}" destId="{FE94FE67-7C56-4094-95EF-3603AC30CAC4}" srcOrd="0" destOrd="0" presId="urn:microsoft.com/office/officeart/2005/8/layout/process5"/>
    <dgm:cxn modelId="{67457B0D-A4DB-4F60-9C18-32F707D0087B}" type="presOf" srcId="{3E009852-CBCD-4ED1-A37C-B1C6648AC8A4}" destId="{554DEB5F-4E9D-4DE2-BE0A-02389F757B9D}" srcOrd="0" destOrd="0" presId="urn:microsoft.com/office/officeart/2005/8/layout/process5"/>
    <dgm:cxn modelId="{B84DF273-BB2D-4693-BC68-86E360160091}" type="presOf" srcId="{90C73085-FE37-4478-B4AD-F55590C7E9CC}" destId="{01EC8BAC-72F2-47C7-94FD-B12425627253}" srcOrd="0" destOrd="0" presId="urn:microsoft.com/office/officeart/2005/8/layout/process5"/>
    <dgm:cxn modelId="{E3E841E0-BE85-4AB6-8F4B-7DF7BC4EC7FD}" type="presOf" srcId="{AE4CD992-C684-4ED8-8737-8A3CA32B5236}" destId="{D0D111E4-88A2-41FC-A814-CA736AFC7DEC}" srcOrd="0" destOrd="0" presId="urn:microsoft.com/office/officeart/2005/8/layout/process5"/>
    <dgm:cxn modelId="{AEA3F0B1-15E6-44DC-9B78-0E23BA9FC913}" type="presOf" srcId="{67D3CFFE-2F70-4109-82CF-17665F800041}" destId="{0D20BD61-DC29-4EBC-B372-BF852C2B9608}" srcOrd="0" destOrd="0" presId="urn:microsoft.com/office/officeart/2005/8/layout/process5"/>
    <dgm:cxn modelId="{5A852E7E-1136-429D-9994-E8621141EDDE}" type="presParOf" srcId="{01EC8BAC-72F2-47C7-94FD-B12425627253}" destId="{95556064-CF25-4A8D-B3AB-441CD872A723}" srcOrd="0" destOrd="0" presId="urn:microsoft.com/office/officeart/2005/8/layout/process5"/>
    <dgm:cxn modelId="{9294D227-E935-4883-8346-4787B3BED56B}" type="presParOf" srcId="{01EC8BAC-72F2-47C7-94FD-B12425627253}" destId="{554DEB5F-4E9D-4DE2-BE0A-02389F757B9D}" srcOrd="1" destOrd="0" presId="urn:microsoft.com/office/officeart/2005/8/layout/process5"/>
    <dgm:cxn modelId="{C480D567-970B-4E31-ABF7-248648356FF7}" type="presParOf" srcId="{554DEB5F-4E9D-4DE2-BE0A-02389F757B9D}" destId="{457F4DAE-F6E8-4F3E-8203-EFA03EC376A5}" srcOrd="0" destOrd="0" presId="urn:microsoft.com/office/officeart/2005/8/layout/process5"/>
    <dgm:cxn modelId="{AE07E99C-E65B-4C9B-A50E-DFBB83AB2378}" type="presParOf" srcId="{01EC8BAC-72F2-47C7-94FD-B12425627253}" destId="{0D20BD61-DC29-4EBC-B372-BF852C2B9608}" srcOrd="2" destOrd="0" presId="urn:microsoft.com/office/officeart/2005/8/layout/process5"/>
    <dgm:cxn modelId="{55D6C6D3-1682-4CD8-BD6A-DA59ACD1F210}" type="presParOf" srcId="{01EC8BAC-72F2-47C7-94FD-B12425627253}" destId="{1A9E0CD6-83EB-40F7-B10E-2E162EF2EACC}" srcOrd="3" destOrd="0" presId="urn:microsoft.com/office/officeart/2005/8/layout/process5"/>
    <dgm:cxn modelId="{3B502DFD-681A-419B-BE17-72AE8DDB33A9}" type="presParOf" srcId="{1A9E0CD6-83EB-40F7-B10E-2E162EF2EACC}" destId="{11AD7C5C-FFDE-43CF-B07C-CD236F5EAE91}" srcOrd="0" destOrd="0" presId="urn:microsoft.com/office/officeart/2005/8/layout/process5"/>
    <dgm:cxn modelId="{37DF1B49-33D6-4F23-A9F7-BF4809DE0914}" type="presParOf" srcId="{01EC8BAC-72F2-47C7-94FD-B12425627253}" destId="{31230077-6A76-4E2F-9220-B2208AFE341C}" srcOrd="4" destOrd="0" presId="urn:microsoft.com/office/officeart/2005/8/layout/process5"/>
    <dgm:cxn modelId="{639E2E3F-13FD-491D-A0A7-A4EC5A8D3688}" type="presParOf" srcId="{01EC8BAC-72F2-47C7-94FD-B12425627253}" destId="{AFB33468-566C-49E7-9005-8BD8C81B36DF}" srcOrd="5" destOrd="0" presId="urn:microsoft.com/office/officeart/2005/8/layout/process5"/>
    <dgm:cxn modelId="{99F58711-212E-4459-A077-2B777C791931}" type="presParOf" srcId="{AFB33468-566C-49E7-9005-8BD8C81B36DF}" destId="{DB827F5F-13AC-47A2-8C46-A86E8AE5B5CB}" srcOrd="0" destOrd="0" presId="urn:microsoft.com/office/officeart/2005/8/layout/process5"/>
    <dgm:cxn modelId="{78889F14-BA66-41D9-80BA-677FC502B886}" type="presParOf" srcId="{01EC8BAC-72F2-47C7-94FD-B12425627253}" destId="{FE94FE67-7C56-4094-95EF-3603AC30CAC4}" srcOrd="6" destOrd="0" presId="urn:microsoft.com/office/officeart/2005/8/layout/process5"/>
    <dgm:cxn modelId="{944B5AFC-F89D-4B5C-BFF8-CBCAE3CEAC3C}" type="presParOf" srcId="{01EC8BAC-72F2-47C7-94FD-B12425627253}" destId="{D0D111E4-88A2-41FC-A814-CA736AFC7DEC}" srcOrd="7" destOrd="0" presId="urn:microsoft.com/office/officeart/2005/8/layout/process5"/>
    <dgm:cxn modelId="{904C41EB-E23C-42D6-80F5-831116C8A19B}" type="presParOf" srcId="{D0D111E4-88A2-41FC-A814-CA736AFC7DEC}" destId="{2536C69B-A386-44EE-818A-1791688559AE}" srcOrd="0" destOrd="0" presId="urn:microsoft.com/office/officeart/2005/8/layout/process5"/>
    <dgm:cxn modelId="{94ED72D9-3D68-4DE7-8C5C-58CA455EF40C}" type="presParOf" srcId="{01EC8BAC-72F2-47C7-94FD-B12425627253}" destId="{A9AEFF81-59BE-45D8-A1A6-8CFD2E9EF78E}" srcOrd="8" destOrd="0" presId="urn:microsoft.com/office/officeart/2005/8/layout/process5"/>
    <dgm:cxn modelId="{EA3F239B-9C33-4217-92A8-2228D97CAC0F}" type="presParOf" srcId="{01EC8BAC-72F2-47C7-94FD-B12425627253}" destId="{D6CB7BA2-2318-4FE4-B20F-74C7DF4EA5D6}" srcOrd="9" destOrd="0" presId="urn:microsoft.com/office/officeart/2005/8/layout/process5"/>
    <dgm:cxn modelId="{43BDE2AB-CEA6-4911-AA36-1927D103C5C8}" type="presParOf" srcId="{D6CB7BA2-2318-4FE4-B20F-74C7DF4EA5D6}" destId="{13959551-103F-4E53-A3A6-9C5105AC260C}" srcOrd="0" destOrd="0" presId="urn:microsoft.com/office/officeart/2005/8/layout/process5"/>
    <dgm:cxn modelId="{9BEEA8E1-056B-4F2D-9A8D-A08DBCAE2BFE}" type="presParOf" srcId="{01EC8BAC-72F2-47C7-94FD-B12425627253}" destId="{D1F6C9A1-A5F8-45CD-9CE0-E185A068B5C9}"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554251-3029-4BE6-B8AC-38F3709FF443}"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ru-RU"/>
        </a:p>
      </dgm:t>
    </dgm:pt>
    <dgm:pt modelId="{7F47388D-7BFE-495D-917E-2BA7FDC27FBE}">
      <dgm:prSet custT="1"/>
      <dgm:spPr/>
      <dgm:t>
        <a:bodyPr/>
        <a:lstStyle/>
        <a:p>
          <a:pPr algn="ctr"/>
          <a:r>
            <a:rPr lang="uk-UA" sz="1600" dirty="0">
              <a:latin typeface="Calibri" panose="020F0502020204030204" pitchFamily="34" charset="0"/>
              <a:cs typeface="Calibri" panose="020F0502020204030204" pitchFamily="34" charset="0"/>
            </a:rPr>
            <a:t>Комунальне майно,  може бути отримано у користування на термін не менше 5 років, що є  тривалим терміном для здійснення господарської діяльності</a:t>
          </a:r>
          <a:endParaRPr lang="ru-RU" sz="1600" dirty="0">
            <a:latin typeface="Calibri" panose="020F0502020204030204" pitchFamily="34" charset="0"/>
            <a:cs typeface="Calibri" panose="020F0502020204030204" pitchFamily="34" charset="0"/>
          </a:endParaRPr>
        </a:p>
      </dgm:t>
    </dgm:pt>
    <dgm:pt modelId="{ECE150D5-635A-4079-AFBF-3263407F4DB3}" type="parTrans" cxnId="{8C446AA2-0FC9-4144-AE8B-1CBFE0D45F88}">
      <dgm:prSet/>
      <dgm:spPr/>
      <dgm:t>
        <a:bodyPr/>
        <a:lstStyle/>
        <a:p>
          <a:endParaRPr lang="ru-RU"/>
        </a:p>
      </dgm:t>
    </dgm:pt>
    <dgm:pt modelId="{06C765E4-BCD7-405A-BBAB-A0FB50E8E828}" type="sibTrans" cxnId="{8C446AA2-0FC9-4144-AE8B-1CBFE0D45F88}">
      <dgm:prSet/>
      <dgm:spPr/>
      <dgm:t>
        <a:bodyPr/>
        <a:lstStyle/>
        <a:p>
          <a:endParaRPr lang="ru-RU"/>
        </a:p>
      </dgm:t>
    </dgm:pt>
    <dgm:pt modelId="{D300E333-6E7F-4739-9A20-D1246F60C216}">
      <dgm:prSet custT="1"/>
      <dgm:spPr/>
      <dgm:t>
        <a:bodyPr/>
        <a:lstStyle/>
        <a:p>
          <a:pPr algn="ctr"/>
          <a:r>
            <a:rPr lang="uk-UA" sz="1600" dirty="0">
              <a:latin typeface="Calibri" panose="020F0502020204030204" pitchFamily="34" charset="0"/>
              <a:cs typeface="Calibri" panose="020F0502020204030204" pitchFamily="34" charset="0"/>
            </a:rPr>
            <a:t>Остаточна вартість об’єкта оренди при конкурентній передачі комунального майна в оренду  може значно збільшитися, у разі наявності  декількох учасників аукціону та забезпечити більші надходження до  бюджету громади </a:t>
          </a:r>
          <a:endParaRPr lang="ru-RU" sz="1600" dirty="0">
            <a:latin typeface="Calibri" panose="020F0502020204030204" pitchFamily="34" charset="0"/>
            <a:cs typeface="Calibri" panose="020F0502020204030204" pitchFamily="34" charset="0"/>
          </a:endParaRPr>
        </a:p>
      </dgm:t>
    </dgm:pt>
    <dgm:pt modelId="{6BE69250-661E-4566-9F24-A0AA5E3167AC}" type="parTrans" cxnId="{FE5869EA-588F-4511-8250-B331081292BD}">
      <dgm:prSet/>
      <dgm:spPr/>
      <dgm:t>
        <a:bodyPr/>
        <a:lstStyle/>
        <a:p>
          <a:endParaRPr lang="ru-RU"/>
        </a:p>
      </dgm:t>
    </dgm:pt>
    <dgm:pt modelId="{6E0A4ADD-BAE5-4DDA-88F6-91A028089877}" type="sibTrans" cxnId="{FE5869EA-588F-4511-8250-B331081292BD}">
      <dgm:prSet/>
      <dgm:spPr/>
      <dgm:t>
        <a:bodyPr/>
        <a:lstStyle/>
        <a:p>
          <a:endParaRPr lang="ru-RU"/>
        </a:p>
      </dgm:t>
    </dgm:pt>
    <dgm:pt modelId="{D8EF0468-9BB2-41C0-A6B8-8D6425024AD9}">
      <dgm:prSet custT="1"/>
      <dgm:spPr/>
      <dgm:t>
        <a:bodyPr/>
        <a:lstStyle/>
        <a:p>
          <a:pPr algn="ctr"/>
          <a:r>
            <a:rPr lang="uk-UA" sz="1600" dirty="0">
              <a:latin typeface="Calibri" panose="020F0502020204030204" pitchFamily="34" charset="0"/>
              <a:cs typeface="Calibri" panose="020F0502020204030204" pitchFamily="34" charset="0"/>
            </a:rPr>
            <a:t>Оренда майна  не тягне за собою перехід права власності на  це майно до кооперативу чи ГО та не припиняє права комунальної власності на нього. Це не дасть змоги втратити майно громади, у разі, визнання кооператива чи ГО банкрутом та/або його ліквідації, або  у разі будь-якого примусового відчуження майна кооперативу чи ГО</a:t>
          </a:r>
          <a:endParaRPr lang="ru-RU" sz="1600" dirty="0">
            <a:latin typeface="Calibri" panose="020F0502020204030204" pitchFamily="34" charset="0"/>
            <a:cs typeface="Calibri" panose="020F0502020204030204" pitchFamily="34" charset="0"/>
          </a:endParaRPr>
        </a:p>
      </dgm:t>
    </dgm:pt>
    <dgm:pt modelId="{2854446E-49FC-4355-B279-59DFB9D3F9A1}" type="parTrans" cxnId="{9D574158-0516-4BCE-92EA-559C6E7E177A}">
      <dgm:prSet/>
      <dgm:spPr/>
      <dgm:t>
        <a:bodyPr/>
        <a:lstStyle/>
        <a:p>
          <a:endParaRPr lang="ru-RU"/>
        </a:p>
      </dgm:t>
    </dgm:pt>
    <dgm:pt modelId="{994A47B6-27BA-4854-9C94-AB5F6123C308}" type="sibTrans" cxnId="{9D574158-0516-4BCE-92EA-559C6E7E177A}">
      <dgm:prSet/>
      <dgm:spPr/>
      <dgm:t>
        <a:bodyPr/>
        <a:lstStyle/>
        <a:p>
          <a:endParaRPr lang="ru-RU"/>
        </a:p>
      </dgm:t>
    </dgm:pt>
    <dgm:pt modelId="{52978D67-550C-49CB-B40F-E0E3F6C1FE21}">
      <dgm:prSet custT="1"/>
      <dgm:spPr/>
      <dgm:t>
        <a:bodyPr/>
        <a:lstStyle/>
        <a:p>
          <a:pPr algn="ctr"/>
          <a:r>
            <a:rPr lang="uk-UA" sz="1600" dirty="0">
              <a:latin typeface="Calibri" panose="020F0502020204030204" pitchFamily="34" charset="0"/>
              <a:cs typeface="Calibri" panose="020F0502020204030204" pitchFamily="34" charset="0"/>
            </a:rPr>
            <a:t>орендар має право за письмовою згодою орендодавця передати в суборенду </a:t>
          </a:r>
          <a:endParaRPr lang="ru-RU" sz="1600" dirty="0">
            <a:latin typeface="Calibri" panose="020F0502020204030204" pitchFamily="34" charset="0"/>
            <a:cs typeface="Calibri" panose="020F0502020204030204" pitchFamily="34" charset="0"/>
          </a:endParaRPr>
        </a:p>
      </dgm:t>
    </dgm:pt>
    <dgm:pt modelId="{83884A20-4BE2-420A-8036-6650F5B3E7F6}" type="parTrans" cxnId="{07C982B6-6421-4A54-B8BE-782A2CD4EE94}">
      <dgm:prSet/>
      <dgm:spPr/>
      <dgm:t>
        <a:bodyPr/>
        <a:lstStyle/>
        <a:p>
          <a:endParaRPr lang="ru-RU"/>
        </a:p>
      </dgm:t>
    </dgm:pt>
    <dgm:pt modelId="{2C7B87AD-3D93-441F-BFBE-B53FFD19404B}" type="sibTrans" cxnId="{07C982B6-6421-4A54-B8BE-782A2CD4EE94}">
      <dgm:prSet/>
      <dgm:spPr/>
      <dgm:t>
        <a:bodyPr/>
        <a:lstStyle/>
        <a:p>
          <a:endParaRPr lang="ru-RU"/>
        </a:p>
      </dgm:t>
    </dgm:pt>
    <dgm:pt modelId="{AF8AA7AB-148D-455B-9E2A-32D148A00152}" type="pres">
      <dgm:prSet presAssocID="{47554251-3029-4BE6-B8AC-38F3709FF443}" presName="Name0" presStyleCnt="0">
        <dgm:presLayoutVars>
          <dgm:chMax val="7"/>
          <dgm:chPref val="7"/>
          <dgm:dir/>
        </dgm:presLayoutVars>
      </dgm:prSet>
      <dgm:spPr/>
      <dgm:t>
        <a:bodyPr/>
        <a:lstStyle/>
        <a:p>
          <a:endParaRPr lang="ru-RU"/>
        </a:p>
      </dgm:t>
    </dgm:pt>
    <dgm:pt modelId="{6AE4C27D-39E8-4EB6-AAFA-ABCB32434CEF}" type="pres">
      <dgm:prSet presAssocID="{47554251-3029-4BE6-B8AC-38F3709FF443}" presName="Name1" presStyleCnt="0"/>
      <dgm:spPr/>
    </dgm:pt>
    <dgm:pt modelId="{3F1F4603-CF9C-4B91-BD2A-F6CDBE58BBD0}" type="pres">
      <dgm:prSet presAssocID="{47554251-3029-4BE6-B8AC-38F3709FF443}" presName="cycle" presStyleCnt="0"/>
      <dgm:spPr/>
    </dgm:pt>
    <dgm:pt modelId="{EFFC923A-ABA7-422D-B0CF-D57702CBEE1C}" type="pres">
      <dgm:prSet presAssocID="{47554251-3029-4BE6-B8AC-38F3709FF443}" presName="srcNode" presStyleLbl="node1" presStyleIdx="0" presStyleCnt="4"/>
      <dgm:spPr/>
    </dgm:pt>
    <dgm:pt modelId="{137931A8-D368-4500-9308-46B3CFF9E89B}" type="pres">
      <dgm:prSet presAssocID="{47554251-3029-4BE6-B8AC-38F3709FF443}" presName="conn" presStyleLbl="parChTrans1D2" presStyleIdx="0" presStyleCnt="1"/>
      <dgm:spPr/>
      <dgm:t>
        <a:bodyPr/>
        <a:lstStyle/>
        <a:p>
          <a:endParaRPr lang="ru-RU"/>
        </a:p>
      </dgm:t>
    </dgm:pt>
    <dgm:pt modelId="{CE0D593F-670B-461B-9317-EE19F60E3237}" type="pres">
      <dgm:prSet presAssocID="{47554251-3029-4BE6-B8AC-38F3709FF443}" presName="extraNode" presStyleLbl="node1" presStyleIdx="0" presStyleCnt="4"/>
      <dgm:spPr/>
    </dgm:pt>
    <dgm:pt modelId="{3417221C-89CB-4463-84B3-856495581DF1}" type="pres">
      <dgm:prSet presAssocID="{47554251-3029-4BE6-B8AC-38F3709FF443}" presName="dstNode" presStyleLbl="node1" presStyleIdx="0" presStyleCnt="4"/>
      <dgm:spPr/>
    </dgm:pt>
    <dgm:pt modelId="{D541AB46-A5BF-4C2C-8CA7-0F734A6BF32A}" type="pres">
      <dgm:prSet presAssocID="{7F47388D-7BFE-495D-917E-2BA7FDC27FBE}" presName="text_1" presStyleLbl="node1" presStyleIdx="0" presStyleCnt="4" custScaleY="123579">
        <dgm:presLayoutVars>
          <dgm:bulletEnabled val="1"/>
        </dgm:presLayoutVars>
      </dgm:prSet>
      <dgm:spPr/>
      <dgm:t>
        <a:bodyPr/>
        <a:lstStyle/>
        <a:p>
          <a:endParaRPr lang="ru-RU"/>
        </a:p>
      </dgm:t>
    </dgm:pt>
    <dgm:pt modelId="{EBDA04A3-3B9C-4B99-954A-264789D48636}" type="pres">
      <dgm:prSet presAssocID="{7F47388D-7BFE-495D-917E-2BA7FDC27FBE}" presName="accent_1" presStyleCnt="0"/>
      <dgm:spPr/>
    </dgm:pt>
    <dgm:pt modelId="{FAF3E8F4-ABB1-428F-93BE-6ACF9AB21BD5}" type="pres">
      <dgm:prSet presAssocID="{7F47388D-7BFE-495D-917E-2BA7FDC27FBE}" presName="accentRepeatNode" presStyleLbl="solidFgAcc1" presStyleIdx="0" presStyleCnt="4"/>
      <dgm:spPr/>
    </dgm:pt>
    <dgm:pt modelId="{D2DE85ED-60BD-49FC-A341-8A05FE588FE0}" type="pres">
      <dgm:prSet presAssocID="{D300E333-6E7F-4739-9A20-D1246F60C216}" presName="text_2" presStyleLbl="node1" presStyleIdx="1" presStyleCnt="4" custScaleY="122238">
        <dgm:presLayoutVars>
          <dgm:bulletEnabled val="1"/>
        </dgm:presLayoutVars>
      </dgm:prSet>
      <dgm:spPr/>
      <dgm:t>
        <a:bodyPr/>
        <a:lstStyle/>
        <a:p>
          <a:endParaRPr lang="ru-RU"/>
        </a:p>
      </dgm:t>
    </dgm:pt>
    <dgm:pt modelId="{6A2BA6E7-647E-413A-8D84-84E57998E823}" type="pres">
      <dgm:prSet presAssocID="{D300E333-6E7F-4739-9A20-D1246F60C216}" presName="accent_2" presStyleCnt="0"/>
      <dgm:spPr/>
    </dgm:pt>
    <dgm:pt modelId="{22B5C55E-9F6D-4BB1-8E68-9117420ABA4C}" type="pres">
      <dgm:prSet presAssocID="{D300E333-6E7F-4739-9A20-D1246F60C216}" presName="accentRepeatNode" presStyleLbl="solidFgAcc1" presStyleIdx="1" presStyleCnt="4"/>
      <dgm:spPr/>
    </dgm:pt>
    <dgm:pt modelId="{9CE2B70C-3B8E-40DF-9E83-0FB96E5065A1}" type="pres">
      <dgm:prSet presAssocID="{52978D67-550C-49CB-B40F-E0E3F6C1FE21}" presName="text_3" presStyleLbl="node1" presStyleIdx="2" presStyleCnt="4" custLinFactNeighborY="6028">
        <dgm:presLayoutVars>
          <dgm:bulletEnabled val="1"/>
        </dgm:presLayoutVars>
      </dgm:prSet>
      <dgm:spPr/>
      <dgm:t>
        <a:bodyPr/>
        <a:lstStyle/>
        <a:p>
          <a:endParaRPr lang="ru-RU"/>
        </a:p>
      </dgm:t>
    </dgm:pt>
    <dgm:pt modelId="{6A96BACE-2B4F-4E00-9B74-84E3F9CAF0FA}" type="pres">
      <dgm:prSet presAssocID="{52978D67-550C-49CB-B40F-E0E3F6C1FE21}" presName="accent_3" presStyleCnt="0"/>
      <dgm:spPr/>
    </dgm:pt>
    <dgm:pt modelId="{3812106B-93C5-49CC-87CB-E595A1A79954}" type="pres">
      <dgm:prSet presAssocID="{52978D67-550C-49CB-B40F-E0E3F6C1FE21}" presName="accentRepeatNode" presStyleLbl="solidFgAcc1" presStyleIdx="2" presStyleCnt="4"/>
      <dgm:spPr/>
    </dgm:pt>
    <dgm:pt modelId="{05984112-C2F8-4EAE-B15B-0B35BD0B432A}" type="pres">
      <dgm:prSet presAssocID="{D8EF0468-9BB2-41C0-A6B8-8D6425024AD9}" presName="text_4" presStyleLbl="node1" presStyleIdx="3" presStyleCnt="4" custScaleX="98244" custScaleY="114662" custLinFactNeighborX="1026" custLinFactNeighborY="-1030">
        <dgm:presLayoutVars>
          <dgm:bulletEnabled val="1"/>
        </dgm:presLayoutVars>
      </dgm:prSet>
      <dgm:spPr/>
      <dgm:t>
        <a:bodyPr/>
        <a:lstStyle/>
        <a:p>
          <a:endParaRPr lang="ru-RU"/>
        </a:p>
      </dgm:t>
    </dgm:pt>
    <dgm:pt modelId="{00335E2A-5AAB-447D-9381-10BB4B6EA3A5}" type="pres">
      <dgm:prSet presAssocID="{D8EF0468-9BB2-41C0-A6B8-8D6425024AD9}" presName="accent_4" presStyleCnt="0"/>
      <dgm:spPr/>
    </dgm:pt>
    <dgm:pt modelId="{228A32E3-4683-477E-9EA4-AEC184E54E75}" type="pres">
      <dgm:prSet presAssocID="{D8EF0468-9BB2-41C0-A6B8-8D6425024AD9}" presName="accentRepeatNode" presStyleLbl="solidFgAcc1" presStyleIdx="3" presStyleCnt="4"/>
      <dgm:spPr/>
    </dgm:pt>
  </dgm:ptLst>
  <dgm:cxnLst>
    <dgm:cxn modelId="{DCF9F387-5C14-469E-A4A1-7120D7780D33}" type="presOf" srcId="{47554251-3029-4BE6-B8AC-38F3709FF443}" destId="{AF8AA7AB-148D-455B-9E2A-32D148A00152}" srcOrd="0" destOrd="0" presId="urn:microsoft.com/office/officeart/2008/layout/VerticalCurvedList"/>
    <dgm:cxn modelId="{8C446AA2-0FC9-4144-AE8B-1CBFE0D45F88}" srcId="{47554251-3029-4BE6-B8AC-38F3709FF443}" destId="{7F47388D-7BFE-495D-917E-2BA7FDC27FBE}" srcOrd="0" destOrd="0" parTransId="{ECE150D5-635A-4079-AFBF-3263407F4DB3}" sibTransId="{06C765E4-BCD7-405A-BBAB-A0FB50E8E828}"/>
    <dgm:cxn modelId="{22C622F1-0B2B-4C06-AD53-2137DCD14352}" type="presOf" srcId="{7F47388D-7BFE-495D-917E-2BA7FDC27FBE}" destId="{D541AB46-A5BF-4C2C-8CA7-0F734A6BF32A}" srcOrd="0" destOrd="0" presId="urn:microsoft.com/office/officeart/2008/layout/VerticalCurvedList"/>
    <dgm:cxn modelId="{5B4D8586-949F-485A-B9CA-E78D836B8FE2}" type="presOf" srcId="{D8EF0468-9BB2-41C0-A6B8-8D6425024AD9}" destId="{05984112-C2F8-4EAE-B15B-0B35BD0B432A}" srcOrd="0" destOrd="0" presId="urn:microsoft.com/office/officeart/2008/layout/VerticalCurvedList"/>
    <dgm:cxn modelId="{3F46436F-FDD3-4CB9-89C0-11B0DD00B476}" type="presOf" srcId="{52978D67-550C-49CB-B40F-E0E3F6C1FE21}" destId="{9CE2B70C-3B8E-40DF-9E83-0FB96E5065A1}" srcOrd="0" destOrd="0" presId="urn:microsoft.com/office/officeart/2008/layout/VerticalCurvedList"/>
    <dgm:cxn modelId="{FE5869EA-588F-4511-8250-B331081292BD}" srcId="{47554251-3029-4BE6-B8AC-38F3709FF443}" destId="{D300E333-6E7F-4739-9A20-D1246F60C216}" srcOrd="1" destOrd="0" parTransId="{6BE69250-661E-4566-9F24-A0AA5E3167AC}" sibTransId="{6E0A4ADD-BAE5-4DDA-88F6-91A028089877}"/>
    <dgm:cxn modelId="{07C982B6-6421-4A54-B8BE-782A2CD4EE94}" srcId="{47554251-3029-4BE6-B8AC-38F3709FF443}" destId="{52978D67-550C-49CB-B40F-E0E3F6C1FE21}" srcOrd="2" destOrd="0" parTransId="{83884A20-4BE2-420A-8036-6650F5B3E7F6}" sibTransId="{2C7B87AD-3D93-441F-BFBE-B53FFD19404B}"/>
    <dgm:cxn modelId="{7E218A68-063E-471D-ADCF-CA4A3EECE021}" type="presOf" srcId="{D300E333-6E7F-4739-9A20-D1246F60C216}" destId="{D2DE85ED-60BD-49FC-A341-8A05FE588FE0}" srcOrd="0" destOrd="0" presId="urn:microsoft.com/office/officeart/2008/layout/VerticalCurvedList"/>
    <dgm:cxn modelId="{492650F1-805D-498A-939E-94D1507A4982}" type="presOf" srcId="{06C765E4-BCD7-405A-BBAB-A0FB50E8E828}" destId="{137931A8-D368-4500-9308-46B3CFF9E89B}" srcOrd="0" destOrd="0" presId="urn:microsoft.com/office/officeart/2008/layout/VerticalCurvedList"/>
    <dgm:cxn modelId="{9D574158-0516-4BCE-92EA-559C6E7E177A}" srcId="{47554251-3029-4BE6-B8AC-38F3709FF443}" destId="{D8EF0468-9BB2-41C0-A6B8-8D6425024AD9}" srcOrd="3" destOrd="0" parTransId="{2854446E-49FC-4355-B279-59DFB9D3F9A1}" sibTransId="{994A47B6-27BA-4854-9C94-AB5F6123C308}"/>
    <dgm:cxn modelId="{4AD79D24-AEEE-4EC7-BE84-E2F11CA68426}" type="presParOf" srcId="{AF8AA7AB-148D-455B-9E2A-32D148A00152}" destId="{6AE4C27D-39E8-4EB6-AAFA-ABCB32434CEF}" srcOrd="0" destOrd="0" presId="urn:microsoft.com/office/officeart/2008/layout/VerticalCurvedList"/>
    <dgm:cxn modelId="{FB043C90-E031-481C-A8EE-D352897CEE22}" type="presParOf" srcId="{6AE4C27D-39E8-4EB6-AAFA-ABCB32434CEF}" destId="{3F1F4603-CF9C-4B91-BD2A-F6CDBE58BBD0}" srcOrd="0" destOrd="0" presId="urn:microsoft.com/office/officeart/2008/layout/VerticalCurvedList"/>
    <dgm:cxn modelId="{C06097CF-556B-423E-9FB9-485CE5B9410E}" type="presParOf" srcId="{3F1F4603-CF9C-4B91-BD2A-F6CDBE58BBD0}" destId="{EFFC923A-ABA7-422D-B0CF-D57702CBEE1C}" srcOrd="0" destOrd="0" presId="urn:microsoft.com/office/officeart/2008/layout/VerticalCurvedList"/>
    <dgm:cxn modelId="{9A63679E-8EEE-4FC2-A6D6-A99CF8285FC8}" type="presParOf" srcId="{3F1F4603-CF9C-4B91-BD2A-F6CDBE58BBD0}" destId="{137931A8-D368-4500-9308-46B3CFF9E89B}" srcOrd="1" destOrd="0" presId="urn:microsoft.com/office/officeart/2008/layout/VerticalCurvedList"/>
    <dgm:cxn modelId="{28E024DD-8ACF-49B8-BEA9-D1039ECECC71}" type="presParOf" srcId="{3F1F4603-CF9C-4B91-BD2A-F6CDBE58BBD0}" destId="{CE0D593F-670B-461B-9317-EE19F60E3237}" srcOrd="2" destOrd="0" presId="urn:microsoft.com/office/officeart/2008/layout/VerticalCurvedList"/>
    <dgm:cxn modelId="{27AF2350-DBFF-4952-AA67-D8876B6A92CD}" type="presParOf" srcId="{3F1F4603-CF9C-4B91-BD2A-F6CDBE58BBD0}" destId="{3417221C-89CB-4463-84B3-856495581DF1}" srcOrd="3" destOrd="0" presId="urn:microsoft.com/office/officeart/2008/layout/VerticalCurvedList"/>
    <dgm:cxn modelId="{37346355-8182-412F-AEDD-771C9CDEB951}" type="presParOf" srcId="{6AE4C27D-39E8-4EB6-AAFA-ABCB32434CEF}" destId="{D541AB46-A5BF-4C2C-8CA7-0F734A6BF32A}" srcOrd="1" destOrd="0" presId="urn:microsoft.com/office/officeart/2008/layout/VerticalCurvedList"/>
    <dgm:cxn modelId="{4FC2CD73-FD63-41EE-957E-6488F2A2AB3F}" type="presParOf" srcId="{6AE4C27D-39E8-4EB6-AAFA-ABCB32434CEF}" destId="{EBDA04A3-3B9C-4B99-954A-264789D48636}" srcOrd="2" destOrd="0" presId="urn:microsoft.com/office/officeart/2008/layout/VerticalCurvedList"/>
    <dgm:cxn modelId="{FD0E7D9A-761B-49FE-A6E1-5EF9C47BAB1B}" type="presParOf" srcId="{EBDA04A3-3B9C-4B99-954A-264789D48636}" destId="{FAF3E8F4-ABB1-428F-93BE-6ACF9AB21BD5}" srcOrd="0" destOrd="0" presId="urn:microsoft.com/office/officeart/2008/layout/VerticalCurvedList"/>
    <dgm:cxn modelId="{E75F8DA5-DEE6-4890-99C3-64B885EFEEED}" type="presParOf" srcId="{6AE4C27D-39E8-4EB6-AAFA-ABCB32434CEF}" destId="{D2DE85ED-60BD-49FC-A341-8A05FE588FE0}" srcOrd="3" destOrd="0" presId="urn:microsoft.com/office/officeart/2008/layout/VerticalCurvedList"/>
    <dgm:cxn modelId="{59A37A0E-C96D-41F3-9C1C-4A383DF2DC04}" type="presParOf" srcId="{6AE4C27D-39E8-4EB6-AAFA-ABCB32434CEF}" destId="{6A2BA6E7-647E-413A-8D84-84E57998E823}" srcOrd="4" destOrd="0" presId="urn:microsoft.com/office/officeart/2008/layout/VerticalCurvedList"/>
    <dgm:cxn modelId="{9BCB3076-D86F-4B9E-8E7E-A211EB6D0A1A}" type="presParOf" srcId="{6A2BA6E7-647E-413A-8D84-84E57998E823}" destId="{22B5C55E-9F6D-4BB1-8E68-9117420ABA4C}" srcOrd="0" destOrd="0" presId="urn:microsoft.com/office/officeart/2008/layout/VerticalCurvedList"/>
    <dgm:cxn modelId="{41C5F0DA-9C05-4D19-A1B9-DDDDC61833EC}" type="presParOf" srcId="{6AE4C27D-39E8-4EB6-AAFA-ABCB32434CEF}" destId="{9CE2B70C-3B8E-40DF-9E83-0FB96E5065A1}" srcOrd="5" destOrd="0" presId="urn:microsoft.com/office/officeart/2008/layout/VerticalCurvedList"/>
    <dgm:cxn modelId="{689E7060-1EE6-4F04-B026-EF8AF4756537}" type="presParOf" srcId="{6AE4C27D-39E8-4EB6-AAFA-ABCB32434CEF}" destId="{6A96BACE-2B4F-4E00-9B74-84E3F9CAF0FA}" srcOrd="6" destOrd="0" presId="urn:microsoft.com/office/officeart/2008/layout/VerticalCurvedList"/>
    <dgm:cxn modelId="{F277D5A7-9A40-4CA8-944F-65878FD2DA7C}" type="presParOf" srcId="{6A96BACE-2B4F-4E00-9B74-84E3F9CAF0FA}" destId="{3812106B-93C5-49CC-87CB-E595A1A79954}" srcOrd="0" destOrd="0" presId="urn:microsoft.com/office/officeart/2008/layout/VerticalCurvedList"/>
    <dgm:cxn modelId="{E5740234-D50C-4610-94C2-B506C57047DA}" type="presParOf" srcId="{6AE4C27D-39E8-4EB6-AAFA-ABCB32434CEF}" destId="{05984112-C2F8-4EAE-B15B-0B35BD0B432A}" srcOrd="7" destOrd="0" presId="urn:microsoft.com/office/officeart/2008/layout/VerticalCurvedList"/>
    <dgm:cxn modelId="{790F77EA-4885-4806-A0AE-E34F7375B19F}" type="presParOf" srcId="{6AE4C27D-39E8-4EB6-AAFA-ABCB32434CEF}" destId="{00335E2A-5AAB-447D-9381-10BB4B6EA3A5}" srcOrd="8" destOrd="0" presId="urn:microsoft.com/office/officeart/2008/layout/VerticalCurvedList"/>
    <dgm:cxn modelId="{AE528A17-2D99-4D12-BE67-7E7ADF6D5EE3}" type="presParOf" srcId="{00335E2A-5AAB-447D-9381-10BB4B6EA3A5}" destId="{228A32E3-4683-477E-9EA4-AEC184E54E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91DA0D-1FF6-4353-BA46-5FBCD9A0AB9F}" type="doc">
      <dgm:prSet loTypeId="urn:microsoft.com/office/officeart/2005/8/layout/vList3" loCatId="list" qsTypeId="urn:microsoft.com/office/officeart/2005/8/quickstyle/3d3" qsCatId="3D" csTypeId="urn:microsoft.com/office/officeart/2005/8/colors/accent0_3" csCatId="mainScheme" phldr="1"/>
      <dgm:spPr/>
    </dgm:pt>
    <dgm:pt modelId="{A29AD0D1-7D8A-4D90-8B55-B05DE272F702}">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1800" dirty="0">
              <a:latin typeface="Calibri" panose="020F0502020204030204" pitchFamily="34" charset="0"/>
              <a:cs typeface="Calibri" panose="020F0502020204030204" pitchFamily="34" charset="0"/>
            </a:rPr>
            <a:t>Забороняється передавати комунальне майно в безоплатне користування або позичку, тобто оренда може бути лише на платній основі</a:t>
          </a:r>
          <a:endParaRPr lang="ru-RU" sz="1800" dirty="0">
            <a:latin typeface="Calibri" panose="020F0502020204030204" pitchFamily="34" charset="0"/>
            <a:cs typeface="Calibri" panose="020F0502020204030204" pitchFamily="34" charset="0"/>
          </a:endParaRPr>
        </a:p>
      </dgm:t>
    </dgm:pt>
    <dgm:pt modelId="{067ECFE4-FFC3-49D6-921A-AAF7229127C2}" type="parTrans" cxnId="{6AB45122-094A-4CB4-95B9-E112E2B235BD}">
      <dgm:prSet/>
      <dgm:spPr/>
      <dgm:t>
        <a:bodyPr/>
        <a:lstStyle/>
        <a:p>
          <a:endParaRPr lang="ru-RU"/>
        </a:p>
      </dgm:t>
    </dgm:pt>
    <dgm:pt modelId="{74EE18A8-083C-4C67-A1F3-0E3B6C1E3A95}" type="sibTrans" cxnId="{6AB45122-094A-4CB4-95B9-E112E2B235BD}">
      <dgm:prSet/>
      <dgm:spPr/>
      <dgm:t>
        <a:bodyPr/>
        <a:lstStyle/>
        <a:p>
          <a:endParaRPr lang="ru-RU"/>
        </a:p>
      </dgm:t>
    </dgm:pt>
    <dgm:pt modelId="{A74CEDD0-1F80-42FB-846E-9139EB088C53}">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uk-UA" sz="1800" dirty="0">
              <a:latin typeface="Calibri" panose="020F0502020204030204" pitchFamily="34" charset="0"/>
              <a:cs typeface="Calibri" panose="020F0502020204030204" pitchFamily="34" charset="0"/>
            </a:rPr>
            <a:t>Процедура проведення електронного аукціону не гарантує отримання майна в оренду саме кооперативу чи ГО</a:t>
          </a:r>
          <a:endParaRPr lang="ru-RU" sz="1800" dirty="0">
            <a:latin typeface="Calibri" panose="020F0502020204030204" pitchFamily="34" charset="0"/>
            <a:cs typeface="Calibri" panose="020F0502020204030204" pitchFamily="34" charset="0"/>
          </a:endParaRPr>
        </a:p>
      </dgm:t>
    </dgm:pt>
    <dgm:pt modelId="{D8D4CDBA-0FAA-4B3C-9BB0-5E14BC9DD132}" type="parTrans" cxnId="{88061068-B914-43D6-86C8-94F409EE1CEE}">
      <dgm:prSet/>
      <dgm:spPr/>
      <dgm:t>
        <a:bodyPr/>
        <a:lstStyle/>
        <a:p>
          <a:endParaRPr lang="ru-RU"/>
        </a:p>
      </dgm:t>
    </dgm:pt>
    <dgm:pt modelId="{E2A0B853-6273-4D8E-8A0D-45DCE84DB152}" type="sibTrans" cxnId="{88061068-B914-43D6-86C8-94F409EE1CEE}">
      <dgm:prSet/>
      <dgm:spPr/>
      <dgm:t>
        <a:bodyPr/>
        <a:lstStyle/>
        <a:p>
          <a:endParaRPr lang="ru-RU"/>
        </a:p>
      </dgm:t>
    </dgm:pt>
    <dgm:pt modelId="{22D6635C-837B-4496-BB46-99D907761805}">
      <dgm:prSet phldrT="[Text]" custT="1"/>
      <dgm:spPr/>
      <dgm:t>
        <a:bodyPr/>
        <a:lstStyle/>
        <a:p>
          <a:pPr marL="0" lvl="0" defTabSz="2889250">
            <a:lnSpc>
              <a:spcPct val="90000"/>
            </a:lnSpc>
            <a:spcBef>
              <a:spcPct val="0"/>
            </a:spcBef>
            <a:spcAft>
              <a:spcPct val="35000"/>
            </a:spcAft>
            <a:buNone/>
          </a:pPr>
          <a:r>
            <a:rPr lang="uk-UA" sz="1600" dirty="0">
              <a:latin typeface="Calibri" panose="020F0502020204030204" pitchFamily="34" charset="0"/>
              <a:cs typeface="Calibri" panose="020F0502020204030204" pitchFamily="34" charset="0"/>
            </a:rPr>
            <a:t>Термін дії укладеного договору оренди також продовжується  за результатами проведення електронного аукціону. Отже, у разі наявності «не бажаних конкурентів», діючий орендар ризикує  втратити майно, яке є важливою складовою розвинутого бізнесу</a:t>
          </a:r>
          <a:endParaRPr lang="ru-RU" sz="1600" dirty="0">
            <a:latin typeface="Calibri" panose="020F0502020204030204" pitchFamily="34" charset="0"/>
            <a:cs typeface="Calibri" panose="020F0502020204030204" pitchFamily="34" charset="0"/>
          </a:endParaRPr>
        </a:p>
      </dgm:t>
    </dgm:pt>
    <dgm:pt modelId="{FD2370DA-281D-4254-96FD-4C6EFE0DE60A}" type="parTrans" cxnId="{10FA663A-A43B-4D91-BB96-A1A7C3DE4A02}">
      <dgm:prSet/>
      <dgm:spPr/>
      <dgm:t>
        <a:bodyPr/>
        <a:lstStyle/>
        <a:p>
          <a:endParaRPr lang="ru-RU"/>
        </a:p>
      </dgm:t>
    </dgm:pt>
    <dgm:pt modelId="{D08B34CC-75BC-4A87-88A3-5AB4BF0CCC6E}" type="sibTrans" cxnId="{10FA663A-A43B-4D91-BB96-A1A7C3DE4A02}">
      <dgm:prSet/>
      <dgm:spPr/>
      <dgm:t>
        <a:bodyPr/>
        <a:lstStyle/>
        <a:p>
          <a:endParaRPr lang="ru-RU"/>
        </a:p>
      </dgm:t>
    </dgm:pt>
    <dgm:pt modelId="{98CFB934-64A3-47C7-94FF-C6D1462F2525}" type="pres">
      <dgm:prSet presAssocID="{6291DA0D-1FF6-4353-BA46-5FBCD9A0AB9F}" presName="linearFlow" presStyleCnt="0">
        <dgm:presLayoutVars>
          <dgm:dir/>
          <dgm:resizeHandles val="exact"/>
        </dgm:presLayoutVars>
      </dgm:prSet>
      <dgm:spPr/>
    </dgm:pt>
    <dgm:pt modelId="{4506137A-E2A9-4A2C-87E6-3F7E19321972}" type="pres">
      <dgm:prSet presAssocID="{A29AD0D1-7D8A-4D90-8B55-B05DE272F702}" presName="composite" presStyleCnt="0"/>
      <dgm:spPr/>
    </dgm:pt>
    <dgm:pt modelId="{CAAD6942-5E64-4C1A-A02E-9BEEC4B03D38}" type="pres">
      <dgm:prSet presAssocID="{A29AD0D1-7D8A-4D90-8B55-B05DE272F702}" presName="imgShp" presStyleLbl="fgImgPlace1" presStyleIdx="0" presStyleCnt="3"/>
      <dgm:spPr>
        <a:blipFill rotWithShape="1">
          <a:blip xmlns:r="http://schemas.openxmlformats.org/officeDocument/2006/relationships" r:embed="rId1"/>
          <a:srcRect/>
          <a:stretch>
            <a:fillRect l="-3000" r="-3000"/>
          </a:stretch>
        </a:blipFill>
      </dgm:spPr>
    </dgm:pt>
    <dgm:pt modelId="{37738A66-22DD-4372-B329-ADAE2C65697D}" type="pres">
      <dgm:prSet presAssocID="{A29AD0D1-7D8A-4D90-8B55-B05DE272F702}" presName="txShp" presStyleLbl="node1" presStyleIdx="0" presStyleCnt="3" custLinFactNeighborY="5819">
        <dgm:presLayoutVars>
          <dgm:bulletEnabled val="1"/>
        </dgm:presLayoutVars>
      </dgm:prSet>
      <dgm:spPr/>
      <dgm:t>
        <a:bodyPr/>
        <a:lstStyle/>
        <a:p>
          <a:endParaRPr lang="ru-RU"/>
        </a:p>
      </dgm:t>
    </dgm:pt>
    <dgm:pt modelId="{D777A982-6F3C-406C-A3B1-F90EAE3A539F}" type="pres">
      <dgm:prSet presAssocID="{74EE18A8-083C-4C67-A1F3-0E3B6C1E3A95}" presName="spacing" presStyleCnt="0"/>
      <dgm:spPr/>
    </dgm:pt>
    <dgm:pt modelId="{877FE700-E4E4-44DA-B914-A928E62C4521}" type="pres">
      <dgm:prSet presAssocID="{A74CEDD0-1F80-42FB-846E-9139EB088C53}" presName="composite" presStyleCnt="0"/>
      <dgm:spPr/>
    </dgm:pt>
    <dgm:pt modelId="{24ECB116-10C4-4D58-97DC-6062AC44C439}" type="pres">
      <dgm:prSet presAssocID="{A74CEDD0-1F80-42FB-846E-9139EB088C53}" presName="imgShp" presStyleLbl="fgImgPlace1" presStyleIdx="1" presStyleCnt="3" custLinFactNeighborX="2990" custLinFactNeighborY="-5381"/>
      <dgm:spPr>
        <a:blipFill rotWithShape="1">
          <a:blip xmlns:r="http://schemas.openxmlformats.org/officeDocument/2006/relationships" r:embed="rId1"/>
          <a:srcRect/>
          <a:stretch>
            <a:fillRect l="-3000" r="-3000"/>
          </a:stretch>
        </a:blipFill>
      </dgm:spPr>
    </dgm:pt>
    <dgm:pt modelId="{25060498-FDD9-43FE-9DC2-7C90F89C62D8}" type="pres">
      <dgm:prSet presAssocID="{A74CEDD0-1F80-42FB-846E-9139EB088C53}" presName="txShp" presStyleLbl="node1" presStyleIdx="1" presStyleCnt="3" custLinFactNeighborX="-118" custLinFactNeighborY="-7773">
        <dgm:presLayoutVars>
          <dgm:bulletEnabled val="1"/>
        </dgm:presLayoutVars>
      </dgm:prSet>
      <dgm:spPr/>
      <dgm:t>
        <a:bodyPr/>
        <a:lstStyle/>
        <a:p>
          <a:endParaRPr lang="ru-RU"/>
        </a:p>
      </dgm:t>
    </dgm:pt>
    <dgm:pt modelId="{708196B9-5B72-4347-B6B6-4F5F9B2FC52A}" type="pres">
      <dgm:prSet presAssocID="{E2A0B853-6273-4D8E-8A0D-45DCE84DB152}" presName="spacing" presStyleCnt="0"/>
      <dgm:spPr/>
    </dgm:pt>
    <dgm:pt modelId="{6794F58B-4857-4A87-8782-B195FB429C26}" type="pres">
      <dgm:prSet presAssocID="{22D6635C-837B-4496-BB46-99D907761805}" presName="composite" presStyleCnt="0"/>
      <dgm:spPr/>
    </dgm:pt>
    <dgm:pt modelId="{3CC3B626-BA0B-41CA-B8FB-4CB1E761B0D7}" type="pres">
      <dgm:prSet presAssocID="{22D6635C-837B-4496-BB46-99D907761805}" presName="imgShp" presStyleLbl="fgImgPlace1" presStyleIdx="2" presStyleCnt="3" custLinFactNeighborY="-16741"/>
      <dgm:spPr>
        <a:blipFill rotWithShape="1">
          <a:blip xmlns:r="http://schemas.openxmlformats.org/officeDocument/2006/relationships" r:embed="rId1"/>
          <a:srcRect/>
          <a:stretch>
            <a:fillRect l="-3000" r="-3000"/>
          </a:stretch>
        </a:blipFill>
      </dgm:spPr>
    </dgm:pt>
    <dgm:pt modelId="{1E354E57-98C3-40D1-8D52-9AF06910529A}" type="pres">
      <dgm:prSet presAssocID="{22D6635C-837B-4496-BB46-99D907761805}" presName="txShp" presStyleLbl="node1" presStyleIdx="2" presStyleCnt="3" custLinFactNeighborX="353" custLinFactNeighborY="-16741">
        <dgm:presLayoutVars>
          <dgm:bulletEnabled val="1"/>
        </dgm:presLayoutVars>
      </dgm:prSet>
      <dgm:spPr/>
      <dgm:t>
        <a:bodyPr/>
        <a:lstStyle/>
        <a:p>
          <a:endParaRPr lang="ru-RU"/>
        </a:p>
      </dgm:t>
    </dgm:pt>
  </dgm:ptLst>
  <dgm:cxnLst>
    <dgm:cxn modelId="{16E206D2-13AF-4110-87CF-8C83959BED3A}" type="presOf" srcId="{22D6635C-837B-4496-BB46-99D907761805}" destId="{1E354E57-98C3-40D1-8D52-9AF06910529A}" srcOrd="0" destOrd="0" presId="urn:microsoft.com/office/officeart/2005/8/layout/vList3"/>
    <dgm:cxn modelId="{6AB45122-094A-4CB4-95B9-E112E2B235BD}" srcId="{6291DA0D-1FF6-4353-BA46-5FBCD9A0AB9F}" destId="{A29AD0D1-7D8A-4D90-8B55-B05DE272F702}" srcOrd="0" destOrd="0" parTransId="{067ECFE4-FFC3-49D6-921A-AAF7229127C2}" sibTransId="{74EE18A8-083C-4C67-A1F3-0E3B6C1E3A95}"/>
    <dgm:cxn modelId="{37064580-9AB3-4440-A3B7-27DBB69768CA}" type="presOf" srcId="{A74CEDD0-1F80-42FB-846E-9139EB088C53}" destId="{25060498-FDD9-43FE-9DC2-7C90F89C62D8}" srcOrd="0" destOrd="0" presId="urn:microsoft.com/office/officeart/2005/8/layout/vList3"/>
    <dgm:cxn modelId="{2DED52F5-922F-425F-B417-849BDCB76162}" type="presOf" srcId="{6291DA0D-1FF6-4353-BA46-5FBCD9A0AB9F}" destId="{98CFB934-64A3-47C7-94FF-C6D1462F2525}" srcOrd="0" destOrd="0" presId="urn:microsoft.com/office/officeart/2005/8/layout/vList3"/>
    <dgm:cxn modelId="{88061068-B914-43D6-86C8-94F409EE1CEE}" srcId="{6291DA0D-1FF6-4353-BA46-5FBCD9A0AB9F}" destId="{A74CEDD0-1F80-42FB-846E-9139EB088C53}" srcOrd="1" destOrd="0" parTransId="{D8D4CDBA-0FAA-4B3C-9BB0-5E14BC9DD132}" sibTransId="{E2A0B853-6273-4D8E-8A0D-45DCE84DB152}"/>
    <dgm:cxn modelId="{901D959A-3CC0-4788-B000-F97CD642A07D}" type="presOf" srcId="{A29AD0D1-7D8A-4D90-8B55-B05DE272F702}" destId="{37738A66-22DD-4372-B329-ADAE2C65697D}" srcOrd="0" destOrd="0" presId="urn:microsoft.com/office/officeart/2005/8/layout/vList3"/>
    <dgm:cxn modelId="{10FA663A-A43B-4D91-BB96-A1A7C3DE4A02}" srcId="{6291DA0D-1FF6-4353-BA46-5FBCD9A0AB9F}" destId="{22D6635C-837B-4496-BB46-99D907761805}" srcOrd="2" destOrd="0" parTransId="{FD2370DA-281D-4254-96FD-4C6EFE0DE60A}" sibTransId="{D08B34CC-75BC-4A87-88A3-5AB4BF0CCC6E}"/>
    <dgm:cxn modelId="{5EB1D01D-6DDD-4F03-BFC0-24E704CAE609}" type="presParOf" srcId="{98CFB934-64A3-47C7-94FF-C6D1462F2525}" destId="{4506137A-E2A9-4A2C-87E6-3F7E19321972}" srcOrd="0" destOrd="0" presId="urn:microsoft.com/office/officeart/2005/8/layout/vList3"/>
    <dgm:cxn modelId="{60EB84B7-DC2B-47F0-AD29-938616039655}" type="presParOf" srcId="{4506137A-E2A9-4A2C-87E6-3F7E19321972}" destId="{CAAD6942-5E64-4C1A-A02E-9BEEC4B03D38}" srcOrd="0" destOrd="0" presId="urn:microsoft.com/office/officeart/2005/8/layout/vList3"/>
    <dgm:cxn modelId="{DAC3A362-6947-4C4E-B6CD-21462C0A6282}" type="presParOf" srcId="{4506137A-E2A9-4A2C-87E6-3F7E19321972}" destId="{37738A66-22DD-4372-B329-ADAE2C65697D}" srcOrd="1" destOrd="0" presId="urn:microsoft.com/office/officeart/2005/8/layout/vList3"/>
    <dgm:cxn modelId="{D04D58E3-13B4-482B-9030-BCDEB1D9EAF5}" type="presParOf" srcId="{98CFB934-64A3-47C7-94FF-C6D1462F2525}" destId="{D777A982-6F3C-406C-A3B1-F90EAE3A539F}" srcOrd="1" destOrd="0" presId="urn:microsoft.com/office/officeart/2005/8/layout/vList3"/>
    <dgm:cxn modelId="{0D21043E-B9DE-46E0-9959-F0C5DBB191B8}" type="presParOf" srcId="{98CFB934-64A3-47C7-94FF-C6D1462F2525}" destId="{877FE700-E4E4-44DA-B914-A928E62C4521}" srcOrd="2" destOrd="0" presId="urn:microsoft.com/office/officeart/2005/8/layout/vList3"/>
    <dgm:cxn modelId="{54921CF5-F32D-417A-AC7C-39099EDC6D20}" type="presParOf" srcId="{877FE700-E4E4-44DA-B914-A928E62C4521}" destId="{24ECB116-10C4-4D58-97DC-6062AC44C439}" srcOrd="0" destOrd="0" presId="urn:microsoft.com/office/officeart/2005/8/layout/vList3"/>
    <dgm:cxn modelId="{B2D22362-397E-4012-97FC-AB68805448E5}" type="presParOf" srcId="{877FE700-E4E4-44DA-B914-A928E62C4521}" destId="{25060498-FDD9-43FE-9DC2-7C90F89C62D8}" srcOrd="1" destOrd="0" presId="urn:microsoft.com/office/officeart/2005/8/layout/vList3"/>
    <dgm:cxn modelId="{A8C15D18-4234-494C-A2DF-1577D4CACC85}" type="presParOf" srcId="{98CFB934-64A3-47C7-94FF-C6D1462F2525}" destId="{708196B9-5B72-4347-B6B6-4F5F9B2FC52A}" srcOrd="3" destOrd="0" presId="urn:microsoft.com/office/officeart/2005/8/layout/vList3"/>
    <dgm:cxn modelId="{7D5C2CC4-11E1-429A-8E3C-CBDF6D9F3EB5}" type="presParOf" srcId="{98CFB934-64A3-47C7-94FF-C6D1462F2525}" destId="{6794F58B-4857-4A87-8782-B195FB429C26}" srcOrd="4" destOrd="0" presId="urn:microsoft.com/office/officeart/2005/8/layout/vList3"/>
    <dgm:cxn modelId="{8A432740-11FF-4744-A5B0-33726C2ED458}" type="presParOf" srcId="{6794F58B-4857-4A87-8782-B195FB429C26}" destId="{3CC3B626-BA0B-41CA-B8FB-4CB1E761B0D7}" srcOrd="0" destOrd="0" presId="urn:microsoft.com/office/officeart/2005/8/layout/vList3"/>
    <dgm:cxn modelId="{521BCA4E-9E93-4194-A44F-5B0EE7CECE06}" type="presParOf" srcId="{6794F58B-4857-4A87-8782-B195FB429C26}" destId="{1E354E57-98C3-40D1-8D52-9AF0691052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6AF7B-DEA0-438F-8D4B-51C6BE505FBF}">
      <dsp:nvSpPr>
        <dsp:cNvPr id="0" name=""/>
        <dsp:cNvSpPr/>
      </dsp:nvSpPr>
      <dsp:spPr>
        <a:xfrm>
          <a:off x="788669" y="0"/>
          <a:ext cx="8938260" cy="491183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6A94B-AE3B-4900-A486-34A7F523E2FA}">
      <dsp:nvSpPr>
        <dsp:cNvPr id="0" name=""/>
        <dsp:cNvSpPr/>
      </dsp:nvSpPr>
      <dsp:spPr>
        <a:xfrm>
          <a:off x="356339" y="1473550"/>
          <a:ext cx="3154680" cy="196473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1800" b="1" kern="1200" dirty="0"/>
            <a:t>Теребовлянська ТГ </a:t>
          </a:r>
          <a:r>
            <a:rPr lang="uk-UA" sz="1800" kern="1200" dirty="0"/>
            <a:t>(Тернопільська область)</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uk-UA" sz="1800" kern="1200" dirty="0"/>
        </a:p>
        <a:p>
          <a:pPr marL="0" marR="0" lvl="0" indent="0" algn="ctr" defTabSz="914400" rtl="0" eaLnBrk="1" fontAlgn="auto" latinLnBrk="0" hangingPunct="1">
            <a:lnSpc>
              <a:spcPct val="100000"/>
            </a:lnSpc>
            <a:spcBef>
              <a:spcPct val="0"/>
            </a:spcBef>
            <a:spcAft>
              <a:spcPts val="0"/>
            </a:spcAft>
            <a:buClrTx/>
            <a:buSzTx/>
            <a:buFontTx/>
            <a:buNone/>
            <a:tabLst/>
            <a:defRPr/>
          </a:pPr>
          <a:r>
            <a:rPr lang="uk-UA" sz="1800" b="1" kern="1200" dirty="0"/>
            <a:t> ГО «Медіа-центр. Теребовля»</a:t>
          </a:r>
          <a:endParaRPr lang="uk-UA" sz="1800" kern="1200" dirty="0"/>
        </a:p>
        <a:p>
          <a:pPr lvl="0" algn="ctr" defTabSz="800100" rtl="0">
            <a:lnSpc>
              <a:spcPct val="90000"/>
            </a:lnSpc>
            <a:spcBef>
              <a:spcPct val="0"/>
            </a:spcBef>
            <a:spcAft>
              <a:spcPct val="35000"/>
            </a:spcAft>
          </a:pPr>
          <a:endParaRPr lang="uk-UA" sz="1800" kern="1200" dirty="0"/>
        </a:p>
      </dsp:txBody>
      <dsp:txXfrm>
        <a:off x="452249" y="1569460"/>
        <a:ext cx="2962860" cy="1772913"/>
      </dsp:txXfrm>
    </dsp:sp>
    <dsp:sp modelId="{23BDD474-D400-453C-A305-3EE8A8EDA323}">
      <dsp:nvSpPr>
        <dsp:cNvPr id="0" name=""/>
        <dsp:cNvSpPr/>
      </dsp:nvSpPr>
      <dsp:spPr>
        <a:xfrm>
          <a:off x="3680460" y="1473550"/>
          <a:ext cx="3154680" cy="196473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1800" b="1" kern="1200" dirty="0"/>
            <a:t>Сосницька ТГ    </a:t>
          </a:r>
          <a:r>
            <a:rPr lang="uk-UA" sz="1800" kern="1200" dirty="0"/>
            <a:t>(Чернігівська область)</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uk-UA" sz="1800" b="1" kern="1200" dirty="0"/>
        </a:p>
        <a:p>
          <a:pPr marL="0" marR="0" lvl="0" indent="0" algn="ctr" defTabSz="914400" rtl="0" eaLnBrk="1" fontAlgn="auto" latinLnBrk="0" hangingPunct="1">
            <a:lnSpc>
              <a:spcPct val="100000"/>
            </a:lnSpc>
            <a:spcBef>
              <a:spcPct val="0"/>
            </a:spcBef>
            <a:spcAft>
              <a:spcPts val="0"/>
            </a:spcAft>
            <a:buClrTx/>
            <a:buSzTx/>
            <a:buFontTx/>
            <a:buNone/>
            <a:tabLst/>
            <a:defRPr/>
          </a:pPr>
          <a:r>
            <a:rPr lang="uk-UA" sz="1800" b="1" kern="1200" dirty="0"/>
            <a:t> СОК «Волинківська молочарська спілка»</a:t>
          </a:r>
          <a:endParaRPr lang="uk-UA" sz="1800" kern="1200" dirty="0"/>
        </a:p>
        <a:p>
          <a:pPr lvl="0" algn="ctr" defTabSz="800100" rtl="0">
            <a:lnSpc>
              <a:spcPct val="90000"/>
            </a:lnSpc>
            <a:spcBef>
              <a:spcPct val="0"/>
            </a:spcBef>
            <a:spcAft>
              <a:spcPct val="35000"/>
            </a:spcAft>
          </a:pPr>
          <a:endParaRPr lang="uk-UA" sz="1800" kern="1200" dirty="0"/>
        </a:p>
      </dsp:txBody>
      <dsp:txXfrm>
        <a:off x="3776370" y="1569460"/>
        <a:ext cx="2962860" cy="1772913"/>
      </dsp:txXfrm>
    </dsp:sp>
    <dsp:sp modelId="{EC488D8E-8299-48EA-BBBD-5209D33FF5D5}">
      <dsp:nvSpPr>
        <dsp:cNvPr id="0" name=""/>
        <dsp:cNvSpPr/>
      </dsp:nvSpPr>
      <dsp:spPr>
        <a:xfrm>
          <a:off x="7004580" y="1473550"/>
          <a:ext cx="3154680" cy="196473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1800" b="1" kern="1200" dirty="0"/>
            <a:t>Широківська ТГ </a:t>
          </a:r>
          <a:r>
            <a:rPr lang="uk-UA" sz="1800" kern="1200" dirty="0"/>
            <a:t>(Запорізька область)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uk-UA" sz="1800" b="1" kern="1200" dirty="0"/>
        </a:p>
        <a:p>
          <a:pPr marL="0" marR="0" lvl="0" indent="0" algn="ctr" defTabSz="914400" rtl="0" eaLnBrk="1" fontAlgn="auto" latinLnBrk="0" hangingPunct="1">
            <a:lnSpc>
              <a:spcPct val="100000"/>
            </a:lnSpc>
            <a:spcBef>
              <a:spcPct val="0"/>
            </a:spcBef>
            <a:spcAft>
              <a:spcPts val="0"/>
            </a:spcAft>
            <a:buClrTx/>
            <a:buSzTx/>
            <a:buFontTx/>
            <a:buNone/>
            <a:tabLst/>
            <a:defRPr/>
          </a:pPr>
          <a:r>
            <a:rPr lang="uk-UA" sz="1800" b="1" kern="1200" dirty="0"/>
            <a:t>ОК «Бджолар»</a:t>
          </a:r>
          <a:endParaRPr lang="uk-UA" sz="1800" kern="1200" dirty="0"/>
        </a:p>
        <a:p>
          <a:pPr lvl="0" algn="ctr" defTabSz="711200" rtl="0">
            <a:lnSpc>
              <a:spcPct val="90000"/>
            </a:lnSpc>
            <a:spcBef>
              <a:spcPct val="0"/>
            </a:spcBef>
            <a:spcAft>
              <a:spcPct val="35000"/>
            </a:spcAft>
          </a:pPr>
          <a:endParaRPr lang="uk-UA" sz="1800" kern="1200" dirty="0"/>
        </a:p>
      </dsp:txBody>
      <dsp:txXfrm>
        <a:off x="7100490" y="1569460"/>
        <a:ext cx="2962860" cy="17729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44176-A3C3-4918-9BDF-023C0E1C894E}">
      <dsp:nvSpPr>
        <dsp:cNvPr id="0" name=""/>
        <dsp:cNvSpPr/>
      </dsp:nvSpPr>
      <dsp:spPr>
        <a:xfrm>
          <a:off x="14489" y="595652"/>
          <a:ext cx="1576868" cy="362712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latin typeface="Calibri" panose="020F0502020204030204" pitchFamily="34" charset="0"/>
              <a:cs typeface="Calibri" panose="020F0502020204030204" pitchFamily="34" charset="0"/>
            </a:rPr>
            <a:t>Ініціювання ОМС ТГ питання передачі комунального майна кооперативу</a:t>
          </a:r>
        </a:p>
      </dsp:txBody>
      <dsp:txXfrm>
        <a:off x="60674" y="641837"/>
        <a:ext cx="1484498" cy="3534750"/>
      </dsp:txXfrm>
    </dsp:sp>
    <dsp:sp modelId="{186E9271-1166-41C0-AEA0-D43941502695}">
      <dsp:nvSpPr>
        <dsp:cNvPr id="0" name=""/>
        <dsp:cNvSpPr/>
      </dsp:nvSpPr>
      <dsp:spPr>
        <a:xfrm>
          <a:off x="1728572" y="2239065"/>
          <a:ext cx="290897" cy="340294"/>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dirty="0"/>
        </a:p>
      </dsp:txBody>
      <dsp:txXfrm>
        <a:off x="1728572" y="2307124"/>
        <a:ext cx="203628" cy="204176"/>
      </dsp:txXfrm>
    </dsp:sp>
    <dsp:sp modelId="{3EBF0EF3-9A67-429A-B252-1B50324D00B5}">
      <dsp:nvSpPr>
        <dsp:cNvPr id="0" name=""/>
        <dsp:cNvSpPr/>
      </dsp:nvSpPr>
      <dsp:spPr>
        <a:xfrm>
          <a:off x="2140219" y="595652"/>
          <a:ext cx="1718035" cy="362712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latin typeface="Calibri" panose="020F0502020204030204" pitchFamily="34" charset="0"/>
              <a:cs typeface="Calibri" panose="020F0502020204030204" pitchFamily="34" charset="0"/>
            </a:rPr>
            <a:t>Внесення комунального майна до статутного капіталу КП під час його створення або передача майна на баланс існуючого КП</a:t>
          </a:r>
        </a:p>
      </dsp:txBody>
      <dsp:txXfrm>
        <a:off x="2190539" y="645972"/>
        <a:ext cx="1617395" cy="3526480"/>
      </dsp:txXfrm>
    </dsp:sp>
    <dsp:sp modelId="{F968EC85-2230-4D9F-9F3F-2B47EA8B8D95}">
      <dsp:nvSpPr>
        <dsp:cNvPr id="0" name=""/>
        <dsp:cNvSpPr/>
      </dsp:nvSpPr>
      <dsp:spPr>
        <a:xfrm>
          <a:off x="3995471" y="2239065"/>
          <a:ext cx="290897" cy="340294"/>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dirty="0"/>
        </a:p>
      </dsp:txBody>
      <dsp:txXfrm>
        <a:off x="3995471" y="2307124"/>
        <a:ext cx="203628" cy="204176"/>
      </dsp:txXfrm>
    </dsp:sp>
    <dsp:sp modelId="{F191F46A-E229-483D-BF8F-7EA28AAA7279}">
      <dsp:nvSpPr>
        <dsp:cNvPr id="0" name=""/>
        <dsp:cNvSpPr/>
      </dsp:nvSpPr>
      <dsp:spPr>
        <a:xfrm>
          <a:off x="4407118" y="595652"/>
          <a:ext cx="1639754" cy="362712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latin typeface="Calibri" panose="020F0502020204030204" pitchFamily="34" charset="0"/>
              <a:cs typeface="Calibri" panose="020F0502020204030204" pitchFamily="34" charset="0"/>
            </a:rPr>
            <a:t>Вступ</a:t>
          </a:r>
          <a:r>
            <a:rPr lang="ru-RU" sz="2000" kern="1200" baseline="0" dirty="0">
              <a:latin typeface="Calibri" panose="020F0502020204030204" pitchFamily="34" charset="0"/>
              <a:cs typeface="Calibri" panose="020F0502020204030204" pitchFamily="34" charset="0"/>
            </a:rPr>
            <a:t> КП до членів кооперативу або участь КП у заснуванні кооперативу</a:t>
          </a:r>
          <a:endParaRPr lang="ru-RU" sz="2000" kern="1200" dirty="0">
            <a:latin typeface="Calibri" panose="020F0502020204030204" pitchFamily="34" charset="0"/>
            <a:cs typeface="Calibri" panose="020F0502020204030204" pitchFamily="34" charset="0"/>
          </a:endParaRPr>
        </a:p>
      </dsp:txBody>
      <dsp:txXfrm>
        <a:off x="4455145" y="643679"/>
        <a:ext cx="1543700" cy="3531066"/>
      </dsp:txXfrm>
    </dsp:sp>
    <dsp:sp modelId="{D13D59E6-B0EC-4397-A935-940BA760B8DF}">
      <dsp:nvSpPr>
        <dsp:cNvPr id="0" name=""/>
        <dsp:cNvSpPr/>
      </dsp:nvSpPr>
      <dsp:spPr>
        <a:xfrm rot="24995">
          <a:off x="6169020" y="2246856"/>
          <a:ext cx="258969" cy="340294"/>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dirty="0"/>
        </a:p>
      </dsp:txBody>
      <dsp:txXfrm>
        <a:off x="6169021" y="2314633"/>
        <a:ext cx="181278" cy="204176"/>
      </dsp:txXfrm>
    </dsp:sp>
    <dsp:sp modelId="{5C807F37-0540-46DC-B9B3-B55D995FFF37}">
      <dsp:nvSpPr>
        <dsp:cNvPr id="0" name=""/>
        <dsp:cNvSpPr/>
      </dsp:nvSpPr>
      <dsp:spPr>
        <a:xfrm>
          <a:off x="6535480" y="611031"/>
          <a:ext cx="1613395" cy="362712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latin typeface="Calibri" panose="020F0502020204030204" pitchFamily="34" charset="0"/>
              <a:cs typeface="Calibri" panose="020F0502020204030204" pitchFamily="34" charset="0"/>
            </a:rPr>
            <a:t>Внесення</a:t>
          </a:r>
          <a:r>
            <a:rPr lang="ru-RU" sz="2000" kern="1200" baseline="0" dirty="0">
              <a:latin typeface="Calibri" panose="020F0502020204030204" pitchFamily="34" charset="0"/>
              <a:cs typeface="Calibri" panose="020F0502020204030204" pitchFamily="34" charset="0"/>
            </a:rPr>
            <a:t> КП поворотнього майнового внеску до кооперативу </a:t>
          </a:r>
          <a:endParaRPr lang="ru-RU" sz="2000" kern="1200" dirty="0">
            <a:latin typeface="Calibri" panose="020F0502020204030204" pitchFamily="34" charset="0"/>
            <a:cs typeface="Calibri" panose="020F0502020204030204" pitchFamily="34" charset="0"/>
          </a:endParaRPr>
        </a:p>
      </dsp:txBody>
      <dsp:txXfrm>
        <a:off x="6582735" y="658286"/>
        <a:ext cx="1518885" cy="3532610"/>
      </dsp:txXfrm>
    </dsp:sp>
    <dsp:sp modelId="{919F3C4C-0542-4BA5-B320-0EA3DAF27E5B}">
      <dsp:nvSpPr>
        <dsp:cNvPr id="0" name=""/>
        <dsp:cNvSpPr/>
      </dsp:nvSpPr>
      <dsp:spPr>
        <a:xfrm rot="21594017">
          <a:off x="8271215" y="2252602"/>
          <a:ext cx="259361" cy="340294"/>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dirty="0"/>
        </a:p>
      </dsp:txBody>
      <dsp:txXfrm>
        <a:off x="8271215" y="2320729"/>
        <a:ext cx="181553" cy="204176"/>
      </dsp:txXfrm>
    </dsp:sp>
    <dsp:sp modelId="{C553C578-1BDF-450B-B6F6-738CF6BE4C27}">
      <dsp:nvSpPr>
        <dsp:cNvPr id="0" name=""/>
        <dsp:cNvSpPr/>
      </dsp:nvSpPr>
      <dsp:spPr>
        <a:xfrm>
          <a:off x="8638235" y="607259"/>
          <a:ext cx="1743118" cy="362712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latin typeface="Calibri" panose="020F0502020204030204" pitchFamily="34" charset="0"/>
              <a:cs typeface="Calibri" panose="020F0502020204030204" pitchFamily="34" charset="0"/>
            </a:rPr>
            <a:t>Участь КП через уповноваженого представника в управлінні кооперативом і в його діяльності. Отримання доходу на пай </a:t>
          </a:r>
        </a:p>
      </dsp:txBody>
      <dsp:txXfrm>
        <a:off x="8689289" y="658313"/>
        <a:ext cx="1641010" cy="3525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DB87A-F549-448D-B254-084054ABD69B}">
      <dsp:nvSpPr>
        <dsp:cNvPr id="0" name=""/>
        <dsp:cNvSpPr/>
      </dsp:nvSpPr>
      <dsp:spPr>
        <a:xfrm>
          <a:off x="-5635716" y="-861007"/>
          <a:ext cx="6696479" cy="6696479"/>
        </a:xfrm>
        <a:prstGeom prst="blockArc">
          <a:avLst>
            <a:gd name="adj1" fmla="val 18900000"/>
            <a:gd name="adj2" fmla="val 2700000"/>
            <a:gd name="adj3" fmla="val 323"/>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FE7A0D3-BFAD-4C83-A511-22802DAE055C}">
      <dsp:nvSpPr>
        <dsp:cNvPr id="0" name=""/>
        <dsp:cNvSpPr/>
      </dsp:nvSpPr>
      <dsp:spPr>
        <a:xfrm>
          <a:off x="388227" y="218845"/>
          <a:ext cx="10046508" cy="60993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5696"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600" kern="1200" dirty="0">
              <a:latin typeface="Calibri" panose="020F0502020204030204" pitchFamily="34" charset="0"/>
              <a:cs typeface="Calibri" panose="020F0502020204030204" pitchFamily="34" charset="0"/>
            </a:rPr>
            <a:t>Член кооперативу – комунальне підприємство має право на отримання доходу (дивідендів) від роботи кооперативу пропорційно розміру його майнового внеску (вкладу)</a:t>
          </a:r>
          <a:endParaRPr lang="ru-RU" sz="1600" kern="1200" dirty="0">
            <a:latin typeface="Calibri" panose="020F0502020204030204" pitchFamily="34" charset="0"/>
            <a:cs typeface="Calibri" panose="020F0502020204030204" pitchFamily="34" charset="0"/>
          </a:endParaRPr>
        </a:p>
      </dsp:txBody>
      <dsp:txXfrm>
        <a:off x="388227" y="218845"/>
        <a:ext cx="10046508" cy="609930"/>
      </dsp:txXfrm>
    </dsp:sp>
    <dsp:sp modelId="{F94F825C-F79D-4440-BD2D-2F83112EB2E6}">
      <dsp:nvSpPr>
        <dsp:cNvPr id="0" name=""/>
        <dsp:cNvSpPr/>
      </dsp:nvSpPr>
      <dsp:spPr>
        <a:xfrm>
          <a:off x="60907" y="196491"/>
          <a:ext cx="654639" cy="65463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FD8AAD5-7A50-4A23-A7DE-AA24192B4440}">
      <dsp:nvSpPr>
        <dsp:cNvPr id="0" name=""/>
        <dsp:cNvSpPr/>
      </dsp:nvSpPr>
      <dsp:spPr>
        <a:xfrm>
          <a:off x="796418" y="1047423"/>
          <a:ext cx="9660913" cy="523711"/>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5696"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sz="16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uk-UA" sz="1600" kern="1200" dirty="0">
              <a:latin typeface="Calibri" panose="020F0502020204030204" pitchFamily="34" charset="0"/>
              <a:cs typeface="Calibri" panose="020F0502020204030204" pitchFamily="34" charset="0"/>
            </a:rPr>
            <a:t>Комунальне підприємство, як член кооперативу, через уповноваженого представника має право на участь у господарський діяльності кооперативу</a:t>
          </a:r>
          <a:endParaRPr lang="ru-RU" sz="1600" kern="1200" dirty="0">
            <a:latin typeface="Calibri" panose="020F0502020204030204" pitchFamily="34" charset="0"/>
            <a:cs typeface="Calibri" panose="020F0502020204030204" pitchFamily="34" charset="0"/>
          </a:endParaRPr>
        </a:p>
        <a:p>
          <a:pPr marL="0" lvl="0" algn="ctr" defTabSz="711200">
            <a:lnSpc>
              <a:spcPct val="90000"/>
            </a:lnSpc>
            <a:spcBef>
              <a:spcPct val="0"/>
            </a:spcBef>
            <a:spcAft>
              <a:spcPct val="35000"/>
            </a:spcAft>
            <a:buNone/>
          </a:pPr>
          <a:endParaRPr lang="ru-RU" sz="1800" kern="1200" dirty="0">
            <a:latin typeface="Calibri" panose="020F0502020204030204" pitchFamily="34" charset="0"/>
            <a:cs typeface="Calibri" panose="020F0502020204030204" pitchFamily="34" charset="0"/>
          </a:endParaRPr>
        </a:p>
      </dsp:txBody>
      <dsp:txXfrm>
        <a:off x="796418" y="1047423"/>
        <a:ext cx="9660913" cy="523711"/>
      </dsp:txXfrm>
    </dsp:sp>
    <dsp:sp modelId="{412805FB-D0E3-4863-A4E2-DE36725D21C7}">
      <dsp:nvSpPr>
        <dsp:cNvPr id="0" name=""/>
        <dsp:cNvSpPr/>
      </dsp:nvSpPr>
      <dsp:spPr>
        <a:xfrm>
          <a:off x="491695" y="981959"/>
          <a:ext cx="654639" cy="65463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7F81B80-8DEB-450C-8BDE-22C072B5F825}">
      <dsp:nvSpPr>
        <dsp:cNvPr id="0" name=""/>
        <dsp:cNvSpPr/>
      </dsp:nvSpPr>
      <dsp:spPr>
        <a:xfrm>
          <a:off x="1016004" y="1832891"/>
          <a:ext cx="9418730" cy="523711"/>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5696" tIns="40640" rIns="40640" bIns="40640" numCol="1" spcCol="1270" anchor="ctr" anchorCtr="0">
          <a:noAutofit/>
        </a:bodyPr>
        <a:lstStyle/>
        <a:p>
          <a:pPr lvl="0" algn="ctr" defTabSz="711200">
            <a:lnSpc>
              <a:spcPct val="90000"/>
            </a:lnSpc>
            <a:spcBef>
              <a:spcPct val="0"/>
            </a:spcBef>
            <a:spcAft>
              <a:spcPct val="35000"/>
            </a:spcAft>
          </a:pPr>
          <a:r>
            <a:rPr lang="uk-UA" sz="1600" kern="1200" dirty="0">
              <a:latin typeface="Calibri" panose="020F0502020204030204" pitchFamily="34" charset="0"/>
              <a:cs typeface="Calibri" panose="020F0502020204030204" pitchFamily="34" charset="0"/>
            </a:rPr>
            <a:t>Комунальне підприємство, як член кооперативу, через уповноваженого представника має право входити до складу органів управління та органів контролю  кооперативу</a:t>
          </a:r>
          <a:endParaRPr lang="ru-RU" sz="1600" kern="1200" dirty="0">
            <a:latin typeface="Calibri" panose="020F0502020204030204" pitchFamily="34" charset="0"/>
            <a:cs typeface="Calibri" panose="020F0502020204030204" pitchFamily="34" charset="0"/>
          </a:endParaRPr>
        </a:p>
      </dsp:txBody>
      <dsp:txXfrm>
        <a:off x="1016004" y="1832891"/>
        <a:ext cx="9418730" cy="523711"/>
      </dsp:txXfrm>
    </dsp:sp>
    <dsp:sp modelId="{75B7CEDC-D647-4911-A882-EE8E2D9C13E3}">
      <dsp:nvSpPr>
        <dsp:cNvPr id="0" name=""/>
        <dsp:cNvSpPr/>
      </dsp:nvSpPr>
      <dsp:spPr>
        <a:xfrm>
          <a:off x="688684" y="1767427"/>
          <a:ext cx="654639" cy="65463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E3CE307-73A9-4301-9295-6C116CCD137A}">
      <dsp:nvSpPr>
        <dsp:cNvPr id="0" name=""/>
        <dsp:cNvSpPr/>
      </dsp:nvSpPr>
      <dsp:spPr>
        <a:xfrm>
          <a:off x="1016004" y="2617861"/>
          <a:ext cx="9418730" cy="523711"/>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5696"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sz="16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uk-UA" sz="1600" kern="1200" dirty="0">
              <a:latin typeface="Calibri" panose="020F0502020204030204" pitchFamily="34" charset="0"/>
              <a:cs typeface="Calibri" panose="020F0502020204030204" pitchFamily="34" charset="0"/>
            </a:rPr>
            <a:t>Комунальне підприємство, як член кооперативу, має право вирішального голосу при прийнятті рішень (голосуванні) на загальних зборах</a:t>
          </a:r>
          <a:endParaRPr lang="ru-RU" sz="1600" kern="1200" dirty="0">
            <a:latin typeface="Calibri" panose="020F0502020204030204" pitchFamily="34" charset="0"/>
            <a:cs typeface="Calibri" panose="020F0502020204030204" pitchFamily="34" charset="0"/>
          </a:endParaRPr>
        </a:p>
        <a:p>
          <a:pPr marL="0" lvl="0" algn="ctr" defTabSz="711200">
            <a:lnSpc>
              <a:spcPct val="90000"/>
            </a:lnSpc>
            <a:spcBef>
              <a:spcPct val="0"/>
            </a:spcBef>
            <a:spcAft>
              <a:spcPct val="35000"/>
            </a:spcAft>
            <a:buNone/>
          </a:pPr>
          <a:endParaRPr lang="ru-RU" sz="1600" kern="1200" dirty="0"/>
        </a:p>
      </dsp:txBody>
      <dsp:txXfrm>
        <a:off x="1016004" y="2617861"/>
        <a:ext cx="9418730" cy="523711"/>
      </dsp:txXfrm>
    </dsp:sp>
    <dsp:sp modelId="{17C30378-8470-4100-A749-D0E8755DD76F}">
      <dsp:nvSpPr>
        <dsp:cNvPr id="0" name=""/>
        <dsp:cNvSpPr/>
      </dsp:nvSpPr>
      <dsp:spPr>
        <a:xfrm>
          <a:off x="688684" y="2552397"/>
          <a:ext cx="654639" cy="65463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2F3050F-BFB0-4694-9489-671F364CD30B}">
      <dsp:nvSpPr>
        <dsp:cNvPr id="0" name=""/>
        <dsp:cNvSpPr/>
      </dsp:nvSpPr>
      <dsp:spPr>
        <a:xfrm>
          <a:off x="819015" y="3403329"/>
          <a:ext cx="9615719" cy="523711"/>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5696"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sz="16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uk-UA" sz="1600" kern="1200" dirty="0">
              <a:latin typeface="Calibri" panose="020F0502020204030204" pitchFamily="34" charset="0"/>
              <a:cs typeface="Calibri" panose="020F0502020204030204" pitchFamily="34" charset="0"/>
            </a:rPr>
            <a:t>Комунальне майно, внесене комунальним підприємством до кооперативу в якості поворотного вкладу, повертається члену кооперативу при виході з кооперативу</a:t>
          </a:r>
          <a:endParaRPr lang="ru-RU" sz="1600" kern="1200" dirty="0">
            <a:latin typeface="Calibri" panose="020F0502020204030204" pitchFamily="34" charset="0"/>
            <a:cs typeface="Calibri" panose="020F0502020204030204" pitchFamily="34" charset="0"/>
          </a:endParaRPr>
        </a:p>
        <a:p>
          <a:pPr marL="0" lvl="0" defTabSz="711200">
            <a:lnSpc>
              <a:spcPct val="90000"/>
            </a:lnSpc>
            <a:spcBef>
              <a:spcPct val="0"/>
            </a:spcBef>
            <a:spcAft>
              <a:spcPct val="35000"/>
            </a:spcAft>
            <a:buNone/>
          </a:pPr>
          <a:endParaRPr lang="ru-RU" sz="1600" kern="1200" dirty="0"/>
        </a:p>
      </dsp:txBody>
      <dsp:txXfrm>
        <a:off x="819015" y="3403329"/>
        <a:ext cx="9615719" cy="523711"/>
      </dsp:txXfrm>
    </dsp:sp>
    <dsp:sp modelId="{E5B1C954-D423-425F-8B95-70ACE9101A9E}">
      <dsp:nvSpPr>
        <dsp:cNvPr id="0" name=""/>
        <dsp:cNvSpPr/>
      </dsp:nvSpPr>
      <dsp:spPr>
        <a:xfrm>
          <a:off x="491695" y="3337865"/>
          <a:ext cx="654639" cy="65463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0BADDF0-B15E-442E-A2E8-3E1895B1DEAC}">
      <dsp:nvSpPr>
        <dsp:cNvPr id="0" name=""/>
        <dsp:cNvSpPr/>
      </dsp:nvSpPr>
      <dsp:spPr>
        <a:xfrm>
          <a:off x="388227" y="4147848"/>
          <a:ext cx="10046508" cy="60560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5696"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600" kern="1200" dirty="0">
              <a:latin typeface="Calibri" panose="020F0502020204030204" pitchFamily="34" charset="0"/>
              <a:cs typeface="Calibri" panose="020F0502020204030204" pitchFamily="34" charset="0"/>
            </a:rPr>
            <a:t>Комунальне підприємство, як член сільськогосподарського кооперативу, може передавати в якості вкладу (додаткового вкладу) право користування майном (майнове право) </a:t>
          </a:r>
          <a:endParaRPr lang="ru-RU" sz="1600" kern="1200" dirty="0">
            <a:latin typeface="Calibri" panose="020F0502020204030204" pitchFamily="34" charset="0"/>
            <a:cs typeface="Calibri" panose="020F0502020204030204" pitchFamily="34" charset="0"/>
          </a:endParaRPr>
        </a:p>
      </dsp:txBody>
      <dsp:txXfrm>
        <a:off x="388227" y="4147848"/>
        <a:ext cx="10046508" cy="605609"/>
      </dsp:txXfrm>
    </dsp:sp>
    <dsp:sp modelId="{E245752C-2599-4C33-9C52-979701162BF9}">
      <dsp:nvSpPr>
        <dsp:cNvPr id="0" name=""/>
        <dsp:cNvSpPr/>
      </dsp:nvSpPr>
      <dsp:spPr>
        <a:xfrm>
          <a:off x="60907" y="4123333"/>
          <a:ext cx="654639" cy="65463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38A66-22DD-4372-B329-ADAE2C65697D}">
      <dsp:nvSpPr>
        <dsp:cNvPr id="0" name=""/>
        <dsp:cNvSpPr/>
      </dsp:nvSpPr>
      <dsp:spPr>
        <a:xfrm rot="10800000">
          <a:off x="2072616" y="149006"/>
          <a:ext cx="6992874" cy="1278020"/>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3571"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a:latin typeface="Calibri" panose="020F0502020204030204" pitchFamily="34" charset="0"/>
              <a:cs typeface="Calibri" panose="020F0502020204030204" pitchFamily="34" charset="0"/>
            </a:rPr>
            <a:t>Комунальне підприємство, що виступає засновником (членом) сільськогосподарського кооперативу, зобов’язано бути виробником сільськогосподарської продукції</a:t>
          </a:r>
          <a:endParaRPr lang="ru-RU" sz="1800" kern="1200" dirty="0">
            <a:latin typeface="Calibri" panose="020F0502020204030204" pitchFamily="34" charset="0"/>
            <a:cs typeface="Calibri" panose="020F0502020204030204" pitchFamily="34" charset="0"/>
          </a:endParaRPr>
        </a:p>
      </dsp:txBody>
      <dsp:txXfrm rot="10800000">
        <a:off x="2392121" y="149006"/>
        <a:ext cx="6673369" cy="1278020"/>
      </dsp:txXfrm>
    </dsp:sp>
    <dsp:sp modelId="{CAAD6942-5E64-4C1A-A02E-9BEEC4B03D38}">
      <dsp:nvSpPr>
        <dsp:cNvPr id="0" name=""/>
        <dsp:cNvSpPr/>
      </dsp:nvSpPr>
      <dsp:spPr>
        <a:xfrm>
          <a:off x="1441857" y="730"/>
          <a:ext cx="1278020" cy="1278020"/>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5060498-FDD9-43FE-9DC2-7C90F89C62D8}">
      <dsp:nvSpPr>
        <dsp:cNvPr id="0" name=""/>
        <dsp:cNvSpPr/>
      </dsp:nvSpPr>
      <dsp:spPr>
        <a:xfrm rot="10800000">
          <a:off x="2080868" y="1660249"/>
          <a:ext cx="6992874" cy="1278020"/>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3571"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a:latin typeface="Calibri" panose="020F0502020204030204" pitchFamily="34" charset="0"/>
              <a:cs typeface="Calibri" panose="020F0502020204030204" pitchFamily="34" charset="0"/>
            </a:rPr>
            <a:t>У разі банкрутства кооператива є ризик втрати майнового внеску члена кооперативу в результаті виплати боргів кредиторам за рахунок майна кооперативу</a:t>
          </a:r>
          <a:endParaRPr lang="ru-RU" sz="1800" kern="1200" dirty="0">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ru-RU" sz="1600" kern="1200" dirty="0"/>
        </a:p>
      </dsp:txBody>
      <dsp:txXfrm rot="10800000">
        <a:off x="2400373" y="1660249"/>
        <a:ext cx="6673369" cy="1278020"/>
      </dsp:txXfrm>
    </dsp:sp>
    <dsp:sp modelId="{24ECB116-10C4-4D58-97DC-6062AC44C439}">
      <dsp:nvSpPr>
        <dsp:cNvPr id="0" name=""/>
        <dsp:cNvSpPr/>
      </dsp:nvSpPr>
      <dsp:spPr>
        <a:xfrm>
          <a:off x="1441857" y="1660249"/>
          <a:ext cx="1278020" cy="1278020"/>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E354E57-98C3-40D1-8D52-9AF06910529A}">
      <dsp:nvSpPr>
        <dsp:cNvPr id="0" name=""/>
        <dsp:cNvSpPr/>
      </dsp:nvSpPr>
      <dsp:spPr>
        <a:xfrm rot="10800000">
          <a:off x="2138559" y="3138532"/>
          <a:ext cx="6992874" cy="1278020"/>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3571" tIns="68580" rIns="128016" bIns="68580" numCol="1" spcCol="1270" anchor="ctr" anchorCtr="0">
          <a:noAutofit/>
        </a:bodyPr>
        <a:lstStyle/>
        <a:p>
          <a:pPr marL="0" lvl="0" algn="ctr" defTabSz="2889250">
            <a:lnSpc>
              <a:spcPct val="90000"/>
            </a:lnSpc>
            <a:spcBef>
              <a:spcPct val="0"/>
            </a:spcBef>
            <a:spcAft>
              <a:spcPct val="35000"/>
            </a:spcAft>
            <a:buNone/>
          </a:pPr>
          <a:r>
            <a:rPr lang="uk-UA" sz="1800" kern="1200" dirty="0">
              <a:latin typeface="Calibri" panose="020F0502020204030204" pitchFamily="34" charset="0"/>
              <a:cs typeface="Calibri" panose="020F0502020204030204" pitchFamily="34" charset="0"/>
            </a:rPr>
            <a:t>Алгоритм передачі майнових прав у якості вкладу (внеску) до кооперативу законодавством не врегульований</a:t>
          </a:r>
          <a:endParaRPr lang="ru-RU" sz="1800" kern="1200" dirty="0">
            <a:latin typeface="Calibri" panose="020F0502020204030204" pitchFamily="34" charset="0"/>
            <a:cs typeface="Calibri" panose="020F0502020204030204" pitchFamily="34" charset="0"/>
          </a:endParaRPr>
        </a:p>
      </dsp:txBody>
      <dsp:txXfrm rot="10800000">
        <a:off x="2458064" y="3138532"/>
        <a:ext cx="6673369" cy="1278020"/>
      </dsp:txXfrm>
    </dsp:sp>
    <dsp:sp modelId="{3CC3B626-BA0B-41CA-B8FB-4CB1E761B0D7}">
      <dsp:nvSpPr>
        <dsp:cNvPr id="0" name=""/>
        <dsp:cNvSpPr/>
      </dsp:nvSpPr>
      <dsp:spPr>
        <a:xfrm>
          <a:off x="1466574" y="3146775"/>
          <a:ext cx="1278020" cy="1278020"/>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42EB3-3EF4-43F6-BDDC-040A4E6D63AB}">
      <dsp:nvSpPr>
        <dsp:cNvPr id="0" name=""/>
        <dsp:cNvSpPr/>
      </dsp:nvSpPr>
      <dsp:spPr>
        <a:xfrm>
          <a:off x="-5426014" y="-830845"/>
          <a:ext cx="6460790" cy="6460790"/>
        </a:xfrm>
        <a:prstGeom prst="blockArc">
          <a:avLst>
            <a:gd name="adj1" fmla="val 18900000"/>
            <a:gd name="adj2" fmla="val 2700000"/>
            <a:gd name="adj3" fmla="val 334"/>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B7CAF2E-DE9B-44C9-8F77-17B0956C303F}">
      <dsp:nvSpPr>
        <dsp:cNvPr id="0" name=""/>
        <dsp:cNvSpPr/>
      </dsp:nvSpPr>
      <dsp:spPr>
        <a:xfrm>
          <a:off x="452465" y="299847"/>
          <a:ext cx="9996337" cy="60007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313" tIns="45720" rIns="45720" bIns="45720" numCol="1" spcCol="1270" anchor="ctr" anchorCtr="0">
          <a:noAutofit/>
        </a:bodyPr>
        <a:lstStyle/>
        <a:p>
          <a:pPr lvl="0" algn="ctr" defTabSz="800100">
            <a:lnSpc>
              <a:spcPct val="90000"/>
            </a:lnSpc>
            <a:spcBef>
              <a:spcPct val="0"/>
            </a:spcBef>
            <a:spcAft>
              <a:spcPct val="35000"/>
            </a:spcAft>
          </a:pPr>
          <a:r>
            <a:rPr lang="uk-UA" sz="1800" kern="1200" dirty="0">
              <a:latin typeface="Calibri" panose="020F0502020204030204" pitchFamily="34" charset="0"/>
              <a:cs typeface="Calibri" panose="020F0502020204030204" pitchFamily="34" charset="0"/>
            </a:rPr>
            <a:t>При внесенні асоційованим членом комунального майна до кооперативу можна отримувати дивіденди та виплати на цей майновий пай (вклад)</a:t>
          </a:r>
          <a:endParaRPr lang="ru-RU" sz="1800" kern="1200" dirty="0">
            <a:latin typeface="Calibri" panose="020F0502020204030204" pitchFamily="34" charset="0"/>
            <a:cs typeface="Calibri" panose="020F0502020204030204" pitchFamily="34" charset="0"/>
          </a:endParaRPr>
        </a:p>
      </dsp:txBody>
      <dsp:txXfrm>
        <a:off x="452465" y="299847"/>
        <a:ext cx="9996337" cy="600079"/>
      </dsp:txXfrm>
    </dsp:sp>
    <dsp:sp modelId="{6AEB3F0F-D381-41BE-A093-F105F3B6ED8F}">
      <dsp:nvSpPr>
        <dsp:cNvPr id="0" name=""/>
        <dsp:cNvSpPr/>
      </dsp:nvSpPr>
      <dsp:spPr>
        <a:xfrm>
          <a:off x="77416" y="224837"/>
          <a:ext cx="750099" cy="75009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A45276E-D971-49CF-AE48-A58207B971BD}">
      <dsp:nvSpPr>
        <dsp:cNvPr id="0" name=""/>
        <dsp:cNvSpPr/>
      </dsp:nvSpPr>
      <dsp:spPr>
        <a:xfrm>
          <a:off x="882465" y="1199679"/>
          <a:ext cx="9566338" cy="60007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313" tIns="45720" rIns="45720" bIns="45720" numCol="1" spcCol="1270" anchor="ctr" anchorCtr="0">
          <a:noAutofit/>
        </a:bodyPr>
        <a:lstStyle/>
        <a:p>
          <a:pPr lvl="0" algn="ctr" defTabSz="800100">
            <a:lnSpc>
              <a:spcPct val="90000"/>
            </a:lnSpc>
            <a:spcBef>
              <a:spcPct val="0"/>
            </a:spcBef>
            <a:spcAft>
              <a:spcPct val="35000"/>
            </a:spcAft>
          </a:pPr>
          <a:r>
            <a:rPr lang="uk-UA" sz="1800" kern="1200" dirty="0">
              <a:latin typeface="Calibri" panose="020F0502020204030204" pitchFamily="34" charset="0"/>
              <a:cs typeface="Calibri" panose="020F0502020204030204" pitchFamily="34" charset="0"/>
            </a:rPr>
            <a:t>Для асоційованого члена кооператива не є обов'язковою трудова участь у діяльності кооперативу</a:t>
          </a:r>
          <a:endParaRPr lang="ru-RU" sz="1800" kern="1200" dirty="0">
            <a:latin typeface="Calibri" panose="020F0502020204030204" pitchFamily="34" charset="0"/>
            <a:cs typeface="Calibri" panose="020F0502020204030204" pitchFamily="34" charset="0"/>
          </a:endParaRPr>
        </a:p>
      </dsp:txBody>
      <dsp:txXfrm>
        <a:off x="882465" y="1199679"/>
        <a:ext cx="9566338" cy="600079"/>
      </dsp:txXfrm>
    </dsp:sp>
    <dsp:sp modelId="{7F2D709F-F4F9-46EC-94EA-FAF9A8479D23}">
      <dsp:nvSpPr>
        <dsp:cNvPr id="0" name=""/>
        <dsp:cNvSpPr/>
      </dsp:nvSpPr>
      <dsp:spPr>
        <a:xfrm>
          <a:off x="507415" y="1124669"/>
          <a:ext cx="750099" cy="75009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6FFD5AD-A45F-4284-893D-5D89DB8F0F84}">
      <dsp:nvSpPr>
        <dsp:cNvPr id="0" name=""/>
        <dsp:cNvSpPr/>
      </dsp:nvSpPr>
      <dsp:spPr>
        <a:xfrm>
          <a:off x="1014440" y="2099510"/>
          <a:ext cx="9434362" cy="60007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313" tIns="45720" rIns="45720" bIns="45720" numCol="1" spcCol="1270" anchor="ctr" anchorCtr="0">
          <a:noAutofit/>
        </a:bodyPr>
        <a:lstStyle/>
        <a:p>
          <a:pPr lvl="0" algn="ctr" defTabSz="800100">
            <a:lnSpc>
              <a:spcPct val="90000"/>
            </a:lnSpc>
            <a:spcBef>
              <a:spcPct val="0"/>
            </a:spcBef>
            <a:spcAft>
              <a:spcPct val="35000"/>
            </a:spcAft>
          </a:pPr>
          <a:r>
            <a:rPr lang="uk-UA" sz="1800" kern="1200" dirty="0">
              <a:latin typeface="Calibri" panose="020F0502020204030204" pitchFamily="34" charset="0"/>
              <a:cs typeface="Calibri" panose="020F0502020204030204" pitchFamily="34" charset="0"/>
            </a:rPr>
            <a:t>У разі вступу до сільськогосподарського кооперативу в якості асоційованого члена не потрібно бути виробником сільськогосподарської продукції</a:t>
          </a:r>
          <a:r>
            <a:rPr lang="uk-UA" sz="1800" kern="1200" dirty="0"/>
            <a:t>.</a:t>
          </a:r>
          <a:endParaRPr lang="ru-RU" sz="1800" kern="1200" dirty="0"/>
        </a:p>
      </dsp:txBody>
      <dsp:txXfrm>
        <a:off x="1014440" y="2099510"/>
        <a:ext cx="9434362" cy="600079"/>
      </dsp:txXfrm>
    </dsp:sp>
    <dsp:sp modelId="{467AD669-73FF-45DD-BD7D-8C66F7230794}">
      <dsp:nvSpPr>
        <dsp:cNvPr id="0" name=""/>
        <dsp:cNvSpPr/>
      </dsp:nvSpPr>
      <dsp:spPr>
        <a:xfrm>
          <a:off x="639390" y="2024500"/>
          <a:ext cx="750099" cy="75009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0D873EA-D8E0-481D-A316-33E07B9F5EC4}">
      <dsp:nvSpPr>
        <dsp:cNvPr id="0" name=""/>
        <dsp:cNvSpPr/>
      </dsp:nvSpPr>
      <dsp:spPr>
        <a:xfrm>
          <a:off x="882465" y="2999341"/>
          <a:ext cx="9566338" cy="60007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313" tIns="45720" rIns="45720" bIns="45720" numCol="1" spcCol="1270" anchor="ctr" anchorCtr="0">
          <a:noAutofit/>
        </a:bodyPr>
        <a:lstStyle/>
        <a:p>
          <a:pPr lvl="0" algn="ctr" defTabSz="800100">
            <a:lnSpc>
              <a:spcPct val="90000"/>
            </a:lnSpc>
            <a:spcBef>
              <a:spcPct val="0"/>
            </a:spcBef>
            <a:spcAft>
              <a:spcPct val="35000"/>
            </a:spcAft>
          </a:pPr>
          <a:r>
            <a:rPr lang="uk-UA" sz="1800" kern="1200" dirty="0">
              <a:latin typeface="Calibri" panose="020F0502020204030204" pitchFamily="34" charset="0"/>
              <a:cs typeface="Calibri" panose="020F0502020204030204" pitchFamily="34" charset="0"/>
            </a:rPr>
            <a:t>Асоційований член може в будь-який час вийти зі складу членів кооперативу і забрати свій майновий внесок</a:t>
          </a:r>
          <a:endParaRPr lang="ru-RU" sz="1800" kern="1200" dirty="0">
            <a:latin typeface="Calibri" panose="020F0502020204030204" pitchFamily="34" charset="0"/>
            <a:cs typeface="Calibri" panose="020F0502020204030204" pitchFamily="34" charset="0"/>
          </a:endParaRPr>
        </a:p>
      </dsp:txBody>
      <dsp:txXfrm>
        <a:off x="882465" y="2999341"/>
        <a:ext cx="9566338" cy="600079"/>
      </dsp:txXfrm>
    </dsp:sp>
    <dsp:sp modelId="{23DB3ED7-141B-4FB8-B485-716A88520F85}">
      <dsp:nvSpPr>
        <dsp:cNvPr id="0" name=""/>
        <dsp:cNvSpPr/>
      </dsp:nvSpPr>
      <dsp:spPr>
        <a:xfrm>
          <a:off x="507415" y="2924331"/>
          <a:ext cx="750099" cy="75009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04F192A-BF1B-4EAF-BD7D-1E014FBF6782}">
      <dsp:nvSpPr>
        <dsp:cNvPr id="0" name=""/>
        <dsp:cNvSpPr/>
      </dsp:nvSpPr>
      <dsp:spPr>
        <a:xfrm>
          <a:off x="452465" y="3899172"/>
          <a:ext cx="9996337" cy="60007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313" tIns="45720" rIns="45720" bIns="45720" numCol="1" spcCol="1270" anchor="ctr" anchorCtr="0">
          <a:noAutofit/>
        </a:bodyPr>
        <a:lstStyle/>
        <a:p>
          <a:pPr lvl="0" algn="ctr" defTabSz="800100">
            <a:lnSpc>
              <a:spcPct val="90000"/>
            </a:lnSpc>
            <a:spcBef>
              <a:spcPct val="0"/>
            </a:spcBef>
            <a:spcAft>
              <a:spcPct val="35000"/>
            </a:spcAft>
          </a:pPr>
          <a:r>
            <a:rPr lang="uk-UA" sz="1800" kern="1200" dirty="0">
              <a:latin typeface="Calibri" panose="020F0502020204030204" pitchFamily="34" charset="0"/>
              <a:cs typeface="Calibri" panose="020F0502020204030204" pitchFamily="34" charset="0"/>
            </a:rPr>
            <a:t>У разі ліквідації сільськогосподарського кооперативу асоційований член кооперативу має право на першочергове повернення паю (майнового внеску)</a:t>
          </a:r>
          <a:endParaRPr lang="ru-RU" sz="1800" kern="1200" dirty="0">
            <a:latin typeface="Calibri" panose="020F0502020204030204" pitchFamily="34" charset="0"/>
            <a:cs typeface="Calibri" panose="020F0502020204030204" pitchFamily="34" charset="0"/>
          </a:endParaRPr>
        </a:p>
      </dsp:txBody>
      <dsp:txXfrm>
        <a:off x="452465" y="3899172"/>
        <a:ext cx="9996337" cy="600079"/>
      </dsp:txXfrm>
    </dsp:sp>
    <dsp:sp modelId="{5962EACE-BD0B-4944-A359-C5954EDC1536}">
      <dsp:nvSpPr>
        <dsp:cNvPr id="0" name=""/>
        <dsp:cNvSpPr/>
      </dsp:nvSpPr>
      <dsp:spPr>
        <a:xfrm>
          <a:off x="77416" y="3824162"/>
          <a:ext cx="750099" cy="750099"/>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38A66-22DD-4372-B329-ADAE2C65697D}">
      <dsp:nvSpPr>
        <dsp:cNvPr id="0" name=""/>
        <dsp:cNvSpPr/>
      </dsp:nvSpPr>
      <dsp:spPr>
        <a:xfrm rot="10800000">
          <a:off x="2071837" y="2332"/>
          <a:ext cx="6992874" cy="1241898"/>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7643"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a:latin typeface="Calibri" panose="020F0502020204030204" pitchFamily="34" charset="0"/>
              <a:cs typeface="Calibri" panose="020F0502020204030204" pitchFamily="34" charset="0"/>
            </a:rPr>
            <a:t>Асоційований член не бере особистої участі в діяльності кооперативу та не має права вирішального гоолосу (користується лише правом дорадчого голосу)</a:t>
          </a:r>
          <a:endParaRPr lang="ru-RU" sz="1800" kern="1200" dirty="0">
            <a:latin typeface="Calibri" panose="020F0502020204030204" pitchFamily="34" charset="0"/>
            <a:cs typeface="Calibri" panose="020F0502020204030204" pitchFamily="34" charset="0"/>
          </a:endParaRPr>
        </a:p>
        <a:p>
          <a:pPr marL="0" lvl="0" algn="ctr" defTabSz="2889250">
            <a:lnSpc>
              <a:spcPct val="90000"/>
            </a:lnSpc>
            <a:spcBef>
              <a:spcPct val="0"/>
            </a:spcBef>
            <a:spcAft>
              <a:spcPct val="35000"/>
            </a:spcAft>
            <a:buNone/>
          </a:pPr>
          <a:endParaRPr lang="ru-RU" sz="1800" kern="1200" dirty="0">
            <a:latin typeface="Calibri" panose="020F0502020204030204" pitchFamily="34" charset="0"/>
            <a:cs typeface="Calibri" panose="020F0502020204030204" pitchFamily="34" charset="0"/>
          </a:endParaRPr>
        </a:p>
      </dsp:txBody>
      <dsp:txXfrm rot="10800000">
        <a:off x="2382311" y="2332"/>
        <a:ext cx="6682400" cy="1241898"/>
      </dsp:txXfrm>
    </dsp:sp>
    <dsp:sp modelId="{CAAD6942-5E64-4C1A-A02E-9BEEC4B03D38}">
      <dsp:nvSpPr>
        <dsp:cNvPr id="0" name=""/>
        <dsp:cNvSpPr/>
      </dsp:nvSpPr>
      <dsp:spPr>
        <a:xfrm>
          <a:off x="1450888" y="2332"/>
          <a:ext cx="1241898" cy="1241898"/>
        </a:xfrm>
        <a:prstGeom prst="ellipse">
          <a:avLst/>
        </a:prstGeom>
        <a:blipFill rotWithShape="1">
          <a:blip xmlns:r="http://schemas.openxmlformats.org/officeDocument/2006/relationships" r:embed="rId1"/>
          <a:srcRect/>
          <a:stretch>
            <a:fillRect l="-3000" r="-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5060498-FDD9-43FE-9DC2-7C90F89C62D8}">
      <dsp:nvSpPr>
        <dsp:cNvPr id="0" name=""/>
        <dsp:cNvSpPr/>
      </dsp:nvSpPr>
      <dsp:spPr>
        <a:xfrm rot="10800000">
          <a:off x="2071837" y="1614946"/>
          <a:ext cx="6992874" cy="1241898"/>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7643"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a:latin typeface="Calibri" panose="020F0502020204030204" pitchFamily="34" charset="0"/>
              <a:cs typeface="Calibri" panose="020F0502020204030204" pitchFamily="34" charset="0"/>
            </a:rPr>
            <a:t>Асоційований член не може входити до складу органів управління та органів контролю  кооперативу. Це обмежує контроль з боку ОМС ТГ за фінансово-господарською діяльністю кооперативу</a:t>
          </a:r>
          <a:endParaRPr lang="ru-RU" sz="1800" kern="1200" dirty="0">
            <a:latin typeface="Calibri" panose="020F0502020204030204" pitchFamily="34" charset="0"/>
            <a:cs typeface="Calibri" panose="020F0502020204030204" pitchFamily="34" charset="0"/>
          </a:endParaRPr>
        </a:p>
      </dsp:txBody>
      <dsp:txXfrm rot="10800000">
        <a:off x="2382311" y="1614946"/>
        <a:ext cx="6682400" cy="1241898"/>
      </dsp:txXfrm>
    </dsp:sp>
    <dsp:sp modelId="{24ECB116-10C4-4D58-97DC-6062AC44C439}">
      <dsp:nvSpPr>
        <dsp:cNvPr id="0" name=""/>
        <dsp:cNvSpPr/>
      </dsp:nvSpPr>
      <dsp:spPr>
        <a:xfrm>
          <a:off x="1450888" y="1614946"/>
          <a:ext cx="1241898" cy="1241898"/>
        </a:xfrm>
        <a:prstGeom prst="ellipse">
          <a:avLst/>
        </a:prstGeom>
        <a:blipFill rotWithShape="1">
          <a:blip xmlns:r="http://schemas.openxmlformats.org/officeDocument/2006/relationships" r:embed="rId1"/>
          <a:srcRect/>
          <a:stretch>
            <a:fillRect l="-3000" r="-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E354E57-98C3-40D1-8D52-9AF06910529A}">
      <dsp:nvSpPr>
        <dsp:cNvPr id="0" name=""/>
        <dsp:cNvSpPr/>
      </dsp:nvSpPr>
      <dsp:spPr>
        <a:xfrm rot="10800000">
          <a:off x="2071837" y="3227561"/>
          <a:ext cx="6992874" cy="1241898"/>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7643"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a:latin typeface="Calibri" panose="020F0502020204030204" pitchFamily="34" charset="0"/>
              <a:cs typeface="Calibri" panose="020F0502020204030204" pitchFamily="34" charset="0"/>
            </a:rPr>
            <a:t>У разі банкрутства кооператива залишається ризик втрати майнового внеску асоційованого члена в результаті виплати боргів кредиторам за рахунок майна кооперативу</a:t>
          </a:r>
          <a:endParaRPr lang="ru-RU" sz="1800" kern="1200" dirty="0">
            <a:latin typeface="Calibri" panose="020F0502020204030204" pitchFamily="34" charset="0"/>
            <a:cs typeface="Calibri" panose="020F0502020204030204" pitchFamily="34" charset="0"/>
          </a:endParaRPr>
        </a:p>
        <a:p>
          <a:pPr marL="0" lvl="0" algn="ctr" defTabSz="2889250">
            <a:lnSpc>
              <a:spcPct val="90000"/>
            </a:lnSpc>
            <a:spcBef>
              <a:spcPct val="0"/>
            </a:spcBef>
            <a:spcAft>
              <a:spcPct val="35000"/>
            </a:spcAft>
            <a:buNone/>
          </a:pPr>
          <a:endParaRPr lang="ru-RU" sz="1600" kern="1200" dirty="0"/>
        </a:p>
      </dsp:txBody>
      <dsp:txXfrm rot="10800000">
        <a:off x="2382311" y="3227561"/>
        <a:ext cx="6682400" cy="1241898"/>
      </dsp:txXfrm>
    </dsp:sp>
    <dsp:sp modelId="{3CC3B626-BA0B-41CA-B8FB-4CB1E761B0D7}">
      <dsp:nvSpPr>
        <dsp:cNvPr id="0" name=""/>
        <dsp:cNvSpPr/>
      </dsp:nvSpPr>
      <dsp:spPr>
        <a:xfrm>
          <a:off x="1450888" y="3227561"/>
          <a:ext cx="1241898" cy="1241898"/>
        </a:xfrm>
        <a:prstGeom prst="ellipse">
          <a:avLst/>
        </a:prstGeom>
        <a:blipFill rotWithShape="1">
          <a:blip xmlns:r="http://schemas.openxmlformats.org/officeDocument/2006/relationships" r:embed="rId1"/>
          <a:srcRect/>
          <a:stretch>
            <a:fillRect l="-3000" r="-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44176-A3C3-4918-9BDF-023C0E1C894E}">
      <dsp:nvSpPr>
        <dsp:cNvPr id="0" name=""/>
        <dsp:cNvSpPr/>
      </dsp:nvSpPr>
      <dsp:spPr>
        <a:xfrm>
          <a:off x="13892" y="619371"/>
          <a:ext cx="1815156" cy="3579682"/>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latin typeface="Calibri" panose="020F0502020204030204" pitchFamily="34" charset="0"/>
              <a:cs typeface="Calibri" panose="020F0502020204030204" pitchFamily="34" charset="0"/>
            </a:rPr>
            <a:t>Ініціювання ОМС ТГ питання створення юридичної особи приватного права (визначення організаційно-правової форми підприємства,мети та цілей діяльності, порядку формування і розміру його статутного капіталу, обрання назви,місцезнаходження, органів управління) </a:t>
          </a:r>
        </a:p>
      </dsp:txBody>
      <dsp:txXfrm>
        <a:off x="67056" y="672535"/>
        <a:ext cx="1708828" cy="3473354"/>
      </dsp:txXfrm>
    </dsp:sp>
    <dsp:sp modelId="{186E9271-1166-41C0-AEA0-D43941502695}">
      <dsp:nvSpPr>
        <dsp:cNvPr id="0" name=""/>
        <dsp:cNvSpPr/>
      </dsp:nvSpPr>
      <dsp:spPr>
        <a:xfrm>
          <a:off x="1973959" y="2229524"/>
          <a:ext cx="307209" cy="35937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dirty="0"/>
        </a:p>
      </dsp:txBody>
      <dsp:txXfrm>
        <a:off x="1973959" y="2301399"/>
        <a:ext cx="215046" cy="215626"/>
      </dsp:txXfrm>
    </dsp:sp>
    <dsp:sp modelId="{3EBF0EF3-9A67-429A-B252-1B50324D00B5}">
      <dsp:nvSpPr>
        <dsp:cNvPr id="0" name=""/>
        <dsp:cNvSpPr/>
      </dsp:nvSpPr>
      <dsp:spPr>
        <a:xfrm>
          <a:off x="2408689" y="619371"/>
          <a:ext cx="1752033" cy="3579682"/>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rPr>
            <a:t>Розроблення статуту юридичної особи </a:t>
          </a:r>
          <a:r>
            <a:rPr lang="ru-RU" sz="1800" kern="1200" dirty="0">
              <a:latin typeface="Calibri" panose="020F0502020204030204" pitchFamily="34" charset="0"/>
              <a:cs typeface="Calibri" panose="020F0502020204030204" pitchFamily="34" charset="0"/>
            </a:rPr>
            <a:t>приватного права </a:t>
          </a:r>
          <a:r>
            <a:rPr lang="ru-RU" sz="1800" kern="1200" dirty="0">
              <a:latin typeface="Calibri" panose="020F0502020204030204" pitchFamily="34" charset="0"/>
            </a:rPr>
            <a:t>та п</a:t>
          </a:r>
          <a:r>
            <a:rPr lang="ru-RU" sz="1800" kern="1200" dirty="0">
              <a:latin typeface="Calibri" panose="020F0502020204030204" pitchFamily="34" charset="0"/>
              <a:cs typeface="Calibri" panose="020F0502020204030204" pitchFamily="34" charset="0"/>
            </a:rPr>
            <a:t>рийняття рішення на пленарному засіданні ради про її створення</a:t>
          </a:r>
        </a:p>
      </dsp:txBody>
      <dsp:txXfrm>
        <a:off x="2460004" y="670686"/>
        <a:ext cx="1649403" cy="3477052"/>
      </dsp:txXfrm>
    </dsp:sp>
    <dsp:sp modelId="{F968EC85-2230-4D9F-9F3F-2B47EA8B8D95}">
      <dsp:nvSpPr>
        <dsp:cNvPr id="0" name=""/>
        <dsp:cNvSpPr/>
      </dsp:nvSpPr>
      <dsp:spPr>
        <a:xfrm>
          <a:off x="4305632" y="2229524"/>
          <a:ext cx="307209" cy="35937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dirty="0"/>
        </a:p>
      </dsp:txBody>
      <dsp:txXfrm>
        <a:off x="4305632" y="2301399"/>
        <a:ext cx="215046" cy="215626"/>
      </dsp:txXfrm>
    </dsp:sp>
    <dsp:sp modelId="{DAE665F0-6E27-40CB-BC25-3415439ECABD}">
      <dsp:nvSpPr>
        <dsp:cNvPr id="0" name=""/>
        <dsp:cNvSpPr/>
      </dsp:nvSpPr>
      <dsp:spPr>
        <a:xfrm>
          <a:off x="4740362" y="619371"/>
          <a:ext cx="1449099" cy="3579682"/>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rPr>
            <a:t>Державна реєстраціяюридичної особи приватного права в ЄДР</a:t>
          </a:r>
        </a:p>
      </dsp:txBody>
      <dsp:txXfrm>
        <a:off x="4782805" y="661814"/>
        <a:ext cx="1364213" cy="3494796"/>
      </dsp:txXfrm>
    </dsp:sp>
    <dsp:sp modelId="{77E37D96-8A8A-4858-88B9-2139291BCB10}">
      <dsp:nvSpPr>
        <dsp:cNvPr id="0" name=""/>
        <dsp:cNvSpPr/>
      </dsp:nvSpPr>
      <dsp:spPr>
        <a:xfrm>
          <a:off x="6334372" y="2229524"/>
          <a:ext cx="307209" cy="35937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6334372" y="2301399"/>
        <a:ext cx="215046" cy="215626"/>
      </dsp:txXfrm>
    </dsp:sp>
    <dsp:sp modelId="{5C807F37-0540-46DC-B9B3-B55D995FFF37}">
      <dsp:nvSpPr>
        <dsp:cNvPr id="0" name=""/>
        <dsp:cNvSpPr/>
      </dsp:nvSpPr>
      <dsp:spPr>
        <a:xfrm>
          <a:off x="6769102" y="619371"/>
          <a:ext cx="1703865" cy="3579682"/>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latin typeface="Calibri" panose="020F0502020204030204" pitchFamily="34" charset="0"/>
              <a:cs typeface="Calibri" panose="020F0502020204030204" pitchFamily="34" charset="0"/>
            </a:rPr>
            <a:t>Внесення</a:t>
          </a:r>
          <a:r>
            <a:rPr lang="ru-RU" sz="2000" kern="1200" dirty="0">
              <a:latin typeface="Calibri" panose="020F0502020204030204" pitchFamily="34" charset="0"/>
              <a:cs typeface="Calibri" panose="020F0502020204030204" pitchFamily="34" charset="0"/>
            </a:rPr>
            <a:t> </a:t>
          </a:r>
          <a:r>
            <a:rPr lang="ru-RU" sz="1600" kern="1200" dirty="0">
              <a:latin typeface="Calibri" panose="020F0502020204030204" pitchFamily="34" charset="0"/>
            </a:rPr>
            <a:t>благодійної пожерти від юридичної особи приватного права до ГО відповідно до ЗУ «Про благодійну діяльність», з урахуванням вимог ПКУ та законодавства з оподаткування</a:t>
          </a:r>
          <a:endParaRPr lang="ru-RU" sz="1600" kern="1200" dirty="0">
            <a:latin typeface="Calibri" panose="020F0502020204030204" pitchFamily="34" charset="0"/>
            <a:cs typeface="Calibri" panose="020F0502020204030204" pitchFamily="34" charset="0"/>
          </a:endParaRPr>
        </a:p>
      </dsp:txBody>
      <dsp:txXfrm>
        <a:off x="6819007" y="669276"/>
        <a:ext cx="1604055" cy="3479872"/>
      </dsp:txXfrm>
    </dsp:sp>
    <dsp:sp modelId="{919F3C4C-0542-4BA5-B320-0EA3DAF27E5B}">
      <dsp:nvSpPr>
        <dsp:cNvPr id="0" name=""/>
        <dsp:cNvSpPr/>
      </dsp:nvSpPr>
      <dsp:spPr>
        <a:xfrm>
          <a:off x="8617877" y="2229524"/>
          <a:ext cx="307209" cy="35937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dirty="0"/>
        </a:p>
      </dsp:txBody>
      <dsp:txXfrm>
        <a:off x="8617877" y="2301399"/>
        <a:ext cx="215046" cy="215626"/>
      </dsp:txXfrm>
    </dsp:sp>
    <dsp:sp modelId="{4C521D96-FF1C-4023-B7DB-8E8F2B7D26F0}">
      <dsp:nvSpPr>
        <dsp:cNvPr id="0" name=""/>
        <dsp:cNvSpPr/>
      </dsp:nvSpPr>
      <dsp:spPr>
        <a:xfrm>
          <a:off x="9052607" y="619371"/>
          <a:ext cx="1449099" cy="3579682"/>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rPr>
            <a:t>Здійснення контролю юридичною особою приватного права за цільовим використанням ГО благодійної пожертви</a:t>
          </a:r>
        </a:p>
      </dsp:txBody>
      <dsp:txXfrm>
        <a:off x="9095050" y="661814"/>
        <a:ext cx="1364213" cy="34947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38A66-22DD-4372-B329-ADAE2C65697D}">
      <dsp:nvSpPr>
        <dsp:cNvPr id="0" name=""/>
        <dsp:cNvSpPr/>
      </dsp:nvSpPr>
      <dsp:spPr>
        <a:xfrm rot="10800000">
          <a:off x="2077794" y="1652"/>
          <a:ext cx="7003852" cy="1739167"/>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2674" tIns="137160" rIns="256032"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kern="1200" dirty="0"/>
            <a:t>Благодійник - дієздатна фізична особа </a:t>
          </a:r>
          <a:r>
            <a:rPr lang="uk-UA" b="1" kern="1200" dirty="0"/>
            <a:t>або юридична особа </a:t>
          </a:r>
          <a:r>
            <a:rPr lang="uk-UA" b="1" u="sng" kern="1200" dirty="0"/>
            <a:t>приватного права</a:t>
          </a:r>
          <a:r>
            <a:rPr lang="uk-UA" u="sng" kern="1200" dirty="0"/>
            <a:t> </a:t>
          </a:r>
          <a:r>
            <a:rPr lang="uk-UA" kern="1200" dirty="0"/>
            <a:t>(у тому числі благодійна організація), яка добровільно здійснює один чи декілька видів благодійної діяльності</a:t>
          </a:r>
          <a:endParaRPr lang="ru-RU" sz="1800" kern="1200" dirty="0">
            <a:latin typeface="Calibri" panose="020F0502020204030204" pitchFamily="34" charset="0"/>
            <a:cs typeface="Calibri" panose="020F0502020204030204" pitchFamily="34" charset="0"/>
          </a:endParaRPr>
        </a:p>
      </dsp:txBody>
      <dsp:txXfrm rot="10800000">
        <a:off x="2512586" y="1652"/>
        <a:ext cx="6569060" cy="1739167"/>
      </dsp:txXfrm>
    </dsp:sp>
    <dsp:sp modelId="{CAAD6942-5E64-4C1A-A02E-9BEEC4B03D38}">
      <dsp:nvSpPr>
        <dsp:cNvPr id="0" name=""/>
        <dsp:cNvSpPr/>
      </dsp:nvSpPr>
      <dsp:spPr>
        <a:xfrm>
          <a:off x="1433952" y="221905"/>
          <a:ext cx="1298661" cy="1298661"/>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5060498-FDD9-43FE-9DC2-7C90F89C62D8}">
      <dsp:nvSpPr>
        <dsp:cNvPr id="0" name=""/>
        <dsp:cNvSpPr/>
      </dsp:nvSpPr>
      <dsp:spPr>
        <a:xfrm rot="10800000">
          <a:off x="2086028" y="2128479"/>
          <a:ext cx="6992874" cy="1298661"/>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2674"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a:latin typeface="Calibri" panose="020F0502020204030204" pitchFamily="34" charset="0"/>
            </a:rPr>
            <a:t> </a:t>
          </a:r>
          <a:r>
            <a:rPr lang="uk-UA" b="1" kern="1200"/>
            <a:t>Комунальні підприємства відносяться до юридичних осіб публічного права</a:t>
          </a:r>
          <a:endParaRPr lang="ru-RU" b="1" kern="1200"/>
        </a:p>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a:latin typeface="Calibri" panose="020F0502020204030204" pitchFamily="34" charset="0"/>
            <a:cs typeface="Calibri" panose="020F0502020204030204" pitchFamily="34" charset="0"/>
          </a:endParaRPr>
        </a:p>
      </dsp:txBody>
      <dsp:txXfrm rot="10800000">
        <a:off x="2410693" y="2128479"/>
        <a:ext cx="6668209" cy="1298661"/>
      </dsp:txXfrm>
    </dsp:sp>
    <dsp:sp modelId="{24ECB116-10C4-4D58-97DC-6062AC44C439}">
      <dsp:nvSpPr>
        <dsp:cNvPr id="0" name=""/>
        <dsp:cNvSpPr/>
      </dsp:nvSpPr>
      <dsp:spPr>
        <a:xfrm>
          <a:off x="1436697" y="2128479"/>
          <a:ext cx="1298661" cy="1298661"/>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C55CEC5-AB23-4027-AB41-813E59A81186}">
      <dsp:nvSpPr>
        <dsp:cNvPr id="0" name=""/>
        <dsp:cNvSpPr/>
      </dsp:nvSpPr>
      <dsp:spPr>
        <a:xfrm rot="10800000">
          <a:off x="2086028" y="3814800"/>
          <a:ext cx="6992874" cy="1298661"/>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2674" tIns="68580" rIns="128016" bIns="68580" numCol="1" spcCol="1270" anchor="ctr" anchorCtr="0">
          <a:noAutofit/>
        </a:bodyPr>
        <a:lstStyle/>
        <a:p>
          <a:pPr lvl="0" algn="ctr" defTabSz="800100">
            <a:lnSpc>
              <a:spcPct val="90000"/>
            </a:lnSpc>
            <a:spcBef>
              <a:spcPct val="0"/>
            </a:spcBef>
            <a:spcAft>
              <a:spcPct val="35000"/>
            </a:spcAft>
          </a:pPr>
          <a:r>
            <a:rPr lang="uk-UA" sz="1800" b="1" kern="1200">
              <a:latin typeface="Arial" panose="020B0604020202020204" pitchFamily="34" charset="0"/>
              <a:cs typeface="Arial" panose="020B0604020202020204" pitchFamily="34" charset="0"/>
            </a:rPr>
            <a:t>КП, як юридична особа публічного права, не може бути благодійником - надавачем благодійної допомоги</a:t>
          </a:r>
          <a:endParaRPr lang="ru-RU" sz="1800" b="1" kern="1200" dirty="0">
            <a:latin typeface="Arial" panose="020B0604020202020204" pitchFamily="34" charset="0"/>
            <a:cs typeface="Arial" panose="020B0604020202020204" pitchFamily="34" charset="0"/>
          </a:endParaRPr>
        </a:p>
      </dsp:txBody>
      <dsp:txXfrm rot="10800000">
        <a:off x="2410693" y="3814800"/>
        <a:ext cx="6668209" cy="1298661"/>
      </dsp:txXfrm>
    </dsp:sp>
    <dsp:sp modelId="{9AA4A1BE-6DD0-4EAB-9AF7-39BA74450B6F}">
      <dsp:nvSpPr>
        <dsp:cNvPr id="0" name=""/>
        <dsp:cNvSpPr/>
      </dsp:nvSpPr>
      <dsp:spPr>
        <a:xfrm>
          <a:off x="1436697" y="3814800"/>
          <a:ext cx="1298661" cy="1298661"/>
        </a:xfrm>
        <a:prstGeom prst="ellipse">
          <a:avLst/>
        </a:prstGeom>
        <a:blipFill rotWithShape="1">
          <a:blip xmlns:r="http://schemas.openxmlformats.org/officeDocument/2006/relationships" r:embed="rId2"/>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44D2F-B986-45B3-B4DB-7800F07B9887}">
      <dsp:nvSpPr>
        <dsp:cNvPr id="0" name=""/>
        <dsp:cNvSpPr/>
      </dsp:nvSpPr>
      <dsp:spPr>
        <a:xfrm>
          <a:off x="378977" y="94165"/>
          <a:ext cx="8944470" cy="1045818"/>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noProof="0" dirty="0"/>
            <a:t>Майно, придбане програмою DOBRE, може бути визначено як благодійна пожертва. Благодійна пожертва може бути надана під конкретно визначені цілі</a:t>
          </a:r>
        </a:p>
      </dsp:txBody>
      <dsp:txXfrm>
        <a:off x="409608" y="124796"/>
        <a:ext cx="7371555" cy="984556"/>
      </dsp:txXfrm>
    </dsp:sp>
    <dsp:sp modelId="{97D391F9-DB14-4495-8519-056A8B0F1E91}">
      <dsp:nvSpPr>
        <dsp:cNvPr id="0" name=""/>
        <dsp:cNvSpPr/>
      </dsp:nvSpPr>
      <dsp:spPr>
        <a:xfrm>
          <a:off x="822133" y="1458092"/>
          <a:ext cx="8944470" cy="901081"/>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noProof="0" dirty="0"/>
            <a:t>Благодійна пожертва може бути надана ГО під конкретно визначені цілі, а саме надання медіа- та телекомунікаційних послуг</a:t>
          </a:r>
        </a:p>
      </dsp:txBody>
      <dsp:txXfrm>
        <a:off x="848525" y="1484484"/>
        <a:ext cx="7139632" cy="848297"/>
      </dsp:txXfrm>
    </dsp:sp>
    <dsp:sp modelId="{A6D70421-EC9E-4561-8F03-0F4A0EFF1399}">
      <dsp:nvSpPr>
        <dsp:cNvPr id="0" name=""/>
        <dsp:cNvSpPr/>
      </dsp:nvSpPr>
      <dsp:spPr>
        <a:xfrm>
          <a:off x="1406612" y="2675809"/>
          <a:ext cx="8760930" cy="124032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noProof="0" dirty="0"/>
            <a:t>Благодійник або уповноважені ним особи мають право здійснювати контроль за цільовим використанням благодійної пожертви та змінити бенефіціарів благодійної пожертви у разі порушення цілей, строків та порядку використання такої пожертви або її частини</a:t>
          </a:r>
        </a:p>
      </dsp:txBody>
      <dsp:txXfrm>
        <a:off x="1442940" y="2712137"/>
        <a:ext cx="6972171" cy="1167670"/>
      </dsp:txXfrm>
    </dsp:sp>
    <dsp:sp modelId="{58C05DAD-DF40-44F5-9933-243FB0FC50A2}">
      <dsp:nvSpPr>
        <dsp:cNvPr id="0" name=""/>
        <dsp:cNvSpPr/>
      </dsp:nvSpPr>
      <dsp:spPr>
        <a:xfrm>
          <a:off x="8324847" y="1007971"/>
          <a:ext cx="880456" cy="962836"/>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8522950" y="1007971"/>
        <a:ext cx="484250" cy="744923"/>
      </dsp:txXfrm>
    </dsp:sp>
    <dsp:sp modelId="{553A891F-49FB-4701-A547-3FAB5ED42F70}">
      <dsp:nvSpPr>
        <dsp:cNvPr id="0" name=""/>
        <dsp:cNvSpPr/>
      </dsp:nvSpPr>
      <dsp:spPr>
        <a:xfrm>
          <a:off x="8964830" y="2264959"/>
          <a:ext cx="904402" cy="962836"/>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9168320" y="2264959"/>
        <a:ext cx="497422" cy="7389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38A66-22DD-4372-B329-ADAE2C65697D}">
      <dsp:nvSpPr>
        <dsp:cNvPr id="0" name=""/>
        <dsp:cNvSpPr/>
      </dsp:nvSpPr>
      <dsp:spPr>
        <a:xfrm rot="10800000">
          <a:off x="1753174" y="3281"/>
          <a:ext cx="7383356" cy="1686018"/>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2132" tIns="60960" rIns="113792"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a:latin typeface="Calibri" panose="020F0502020204030204" pitchFamily="34" charset="0"/>
            </a:rPr>
            <a:t>Внесення комунального майна до статутного капіталу юридичної особи приватного права тягне за собою перехід права власності на  це майно до створеного суб’єкта господарювання. Подальша передача обладнання у якості пожертви громадській організації також тягне за собою перехід права власності на майно до ГО</a:t>
          </a:r>
          <a:endParaRPr lang="ru-RU" sz="1600" b="1" kern="1200" dirty="0">
            <a:latin typeface="Calibri" panose="020F0502020204030204" pitchFamily="34" charset="0"/>
            <a:cs typeface="Calibri" panose="020F0502020204030204" pitchFamily="34" charset="0"/>
          </a:endParaRPr>
        </a:p>
      </dsp:txBody>
      <dsp:txXfrm rot="10800000">
        <a:off x="2174678" y="3281"/>
        <a:ext cx="6961852" cy="1686018"/>
      </dsp:txXfrm>
    </dsp:sp>
    <dsp:sp modelId="{CAAD6942-5E64-4C1A-A02E-9BEEC4B03D38}">
      <dsp:nvSpPr>
        <dsp:cNvPr id="0" name=""/>
        <dsp:cNvSpPr/>
      </dsp:nvSpPr>
      <dsp:spPr>
        <a:xfrm>
          <a:off x="1379069" y="276943"/>
          <a:ext cx="1138693" cy="1138693"/>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5060498-FDD9-43FE-9DC2-7C90F89C62D8}">
      <dsp:nvSpPr>
        <dsp:cNvPr id="0" name=""/>
        <dsp:cNvSpPr/>
      </dsp:nvSpPr>
      <dsp:spPr>
        <a:xfrm rot="10800000">
          <a:off x="2174355" y="1943600"/>
          <a:ext cx="6992874" cy="1378798"/>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2132" tIns="60960" rIns="113792"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600" b="1" kern="1200">
            <a:latin typeface="Calibri" panose="020F0502020204030204" pitchFamily="34" charset="0"/>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a:latin typeface="Calibri" panose="020F0502020204030204" pitchFamily="34" charset="0"/>
              <a:ea typeface="+mn-ea"/>
              <a:cs typeface="+mn-cs"/>
            </a:rPr>
            <a:t>Створення ОМС ТГ юридичної особи приватного права складна та довготривала процедура. Існування субꞌєкта господарювання лише для цілі надання благодійної пожертви ГО може бути обтяжливим для громади </a:t>
          </a:r>
        </a:p>
        <a:p>
          <a:pPr marL="0" marR="0" lvl="0" indent="0" algn="ctr" defTabSz="914400" eaLnBrk="1" fontAlgn="auto" latinLnBrk="0" hangingPunct="1">
            <a:lnSpc>
              <a:spcPct val="100000"/>
            </a:lnSpc>
            <a:spcBef>
              <a:spcPct val="0"/>
            </a:spcBef>
            <a:spcAft>
              <a:spcPts val="0"/>
            </a:spcAft>
            <a:buClrTx/>
            <a:buSzTx/>
            <a:buFontTx/>
            <a:buNone/>
            <a:tabLst/>
            <a:defRPr/>
          </a:pPr>
          <a:endParaRPr lang="ru-RU" sz="1600" kern="1200" dirty="0"/>
        </a:p>
      </dsp:txBody>
      <dsp:txXfrm rot="10800000">
        <a:off x="2519054" y="1943600"/>
        <a:ext cx="6648175" cy="1378798"/>
      </dsp:txXfrm>
    </dsp:sp>
    <dsp:sp modelId="{24ECB116-10C4-4D58-97DC-6062AC44C439}">
      <dsp:nvSpPr>
        <dsp:cNvPr id="0" name=""/>
        <dsp:cNvSpPr/>
      </dsp:nvSpPr>
      <dsp:spPr>
        <a:xfrm>
          <a:off x="1476689" y="2149260"/>
          <a:ext cx="1138693" cy="1138693"/>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E354E57-98C3-40D1-8D52-9AF06910529A}">
      <dsp:nvSpPr>
        <dsp:cNvPr id="0" name=""/>
        <dsp:cNvSpPr/>
      </dsp:nvSpPr>
      <dsp:spPr>
        <a:xfrm rot="10800000">
          <a:off x="2175684" y="3599634"/>
          <a:ext cx="6984762" cy="1138693"/>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2132" tIns="60960" rIns="113792"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a:latin typeface="Calibri" panose="020F0502020204030204" pitchFamily="34" charset="0"/>
              <a:ea typeface="+mn-ea"/>
              <a:cs typeface="+mn-cs"/>
            </a:rPr>
            <a:t>У разі відсутності іншої господарської діяльності юридичної особи буде економічно недоцільно утримувати підприємство виключно для здійснення контролю за цільовим використанням благодійної пожертви </a:t>
          </a:r>
          <a:endParaRPr lang="ru-RU" sz="1600" b="1" kern="1200" dirty="0">
            <a:latin typeface="Calibri" panose="020F0502020204030204" pitchFamily="34" charset="0"/>
            <a:ea typeface="+mn-ea"/>
            <a:cs typeface="+mn-cs"/>
          </a:endParaRPr>
        </a:p>
      </dsp:txBody>
      <dsp:txXfrm rot="10800000">
        <a:off x="2460357" y="3599634"/>
        <a:ext cx="6700089" cy="1138693"/>
      </dsp:txXfrm>
    </dsp:sp>
    <dsp:sp modelId="{3CC3B626-BA0B-41CA-B8FB-4CB1E761B0D7}">
      <dsp:nvSpPr>
        <dsp:cNvPr id="0" name=""/>
        <dsp:cNvSpPr/>
      </dsp:nvSpPr>
      <dsp:spPr>
        <a:xfrm>
          <a:off x="1470484" y="3574924"/>
          <a:ext cx="1138693" cy="1138693"/>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E72B8-3A60-499E-BBC8-0C267E6F7DA9}">
      <dsp:nvSpPr>
        <dsp:cNvPr id="0" name=""/>
        <dsp:cNvSpPr/>
      </dsp:nvSpPr>
      <dsp:spPr>
        <a:xfrm>
          <a:off x="0" y="231689"/>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a:t>Благодійна організація - юридична особа </a:t>
          </a:r>
          <a:r>
            <a:rPr lang="uk-UA" sz="1400" b="1" u="sng" kern="1200" dirty="0"/>
            <a:t>приватного</a:t>
          </a:r>
          <a:r>
            <a:rPr lang="uk-UA" sz="1400" kern="1200" dirty="0"/>
            <a:t> права, в установчих документах якої визначено благодійну діяльність як основну мету її діяльності.</a:t>
          </a:r>
        </a:p>
      </dsp:txBody>
      <dsp:txXfrm>
        <a:off x="0" y="231689"/>
        <a:ext cx="3286125" cy="1971675"/>
      </dsp:txXfrm>
    </dsp:sp>
    <dsp:sp modelId="{1142D8E7-3A6F-41B0-984E-DF254D7F7A77}">
      <dsp:nvSpPr>
        <dsp:cNvPr id="0" name=""/>
        <dsp:cNvSpPr/>
      </dsp:nvSpPr>
      <dsp:spPr>
        <a:xfrm>
          <a:off x="3614737" y="231689"/>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a:t> ЗУ «Про благодійну діяльність» благодійною пожертвою визнається безоплатна передача благодійником коштів, іншого майна, майнових прав у власність бенефіціару для  цілей його благодійної діяльності, відповідно до закону </a:t>
          </a:r>
        </a:p>
      </dsp:txBody>
      <dsp:txXfrm>
        <a:off x="3614737" y="231689"/>
        <a:ext cx="3286125" cy="1971675"/>
      </dsp:txXfrm>
    </dsp:sp>
    <dsp:sp modelId="{E8BC9B6F-B29C-4705-AECE-1D1CD5F8EF04}">
      <dsp:nvSpPr>
        <dsp:cNvPr id="0" name=""/>
        <dsp:cNvSpPr/>
      </dsp:nvSpPr>
      <dsp:spPr>
        <a:xfrm>
          <a:off x="7229475" y="231689"/>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a:t>Відповідно до частини 1 статті 729 ЦКУ пожертвою є дарування нерухомих та рухомих речей, зокрема грошей та цінних паперів, особам,  для досягнення ними певної, наперед обумовленої мети.</a:t>
          </a:r>
        </a:p>
      </dsp:txBody>
      <dsp:txXfrm>
        <a:off x="7229475" y="231689"/>
        <a:ext cx="3286125" cy="1971675"/>
      </dsp:txXfrm>
    </dsp:sp>
    <dsp:sp modelId="{6641732F-2145-4908-A0F9-8D966F4EEC11}">
      <dsp:nvSpPr>
        <dsp:cNvPr id="0" name=""/>
        <dsp:cNvSpPr/>
      </dsp:nvSpPr>
      <dsp:spPr>
        <a:xfrm>
          <a:off x="1807368" y="2531976"/>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a:t>Відповідно до частини 5 статті 75 ГКУ комунальне підприємство не має права безоплатно передавати належне йому майно іншим юридичним особам чи громадянам, крім випадків, передбачених законом.</a:t>
          </a:r>
        </a:p>
      </dsp:txBody>
      <dsp:txXfrm>
        <a:off x="1807368" y="2531976"/>
        <a:ext cx="3286125" cy="1971675"/>
      </dsp:txXfrm>
    </dsp:sp>
    <dsp:sp modelId="{2DF3EFD1-47B2-4BF5-996C-C63A751A1902}">
      <dsp:nvSpPr>
        <dsp:cNvPr id="0" name=""/>
        <dsp:cNvSpPr/>
      </dsp:nvSpPr>
      <dsp:spPr>
        <a:xfrm>
          <a:off x="5422106" y="2531976"/>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kern="1200" dirty="0"/>
            <a:t>В свою чергу, частиною 2 статті 169 ЦКУ визначено, що ТГ можуть створювати юридичні особи публічного права (комунальні підприємства, спільні комунальні підприємства, навчальні заклади тощо) у випадках та в порядку, встановлених Конституцією України та законом</a:t>
          </a:r>
        </a:p>
      </dsp:txBody>
      <dsp:txXfrm>
        <a:off x="5422106" y="2531976"/>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38A66-22DD-4372-B329-ADAE2C65697D}">
      <dsp:nvSpPr>
        <dsp:cNvPr id="0" name=""/>
        <dsp:cNvSpPr/>
      </dsp:nvSpPr>
      <dsp:spPr>
        <a:xfrm rot="10800000">
          <a:off x="2077794" y="1652"/>
          <a:ext cx="7003852" cy="1739167"/>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2674" tIns="137160" rIns="256032"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kern="1200" dirty="0"/>
            <a:t>Благодійник - дієздатна фізична особа </a:t>
          </a:r>
          <a:r>
            <a:rPr lang="uk-UA" b="1" kern="1200" dirty="0"/>
            <a:t>або юридична особа </a:t>
          </a:r>
          <a:r>
            <a:rPr lang="uk-UA" b="1" u="sng" kern="1200" dirty="0"/>
            <a:t>приватного права</a:t>
          </a:r>
          <a:r>
            <a:rPr lang="uk-UA" u="sng" kern="1200" dirty="0"/>
            <a:t> </a:t>
          </a:r>
          <a:r>
            <a:rPr lang="uk-UA" kern="1200" dirty="0"/>
            <a:t>(у тому числі благодійна організація), яка добровільно здійснює один чи декілька видів благодійної діяльності</a:t>
          </a:r>
          <a:endParaRPr lang="ru-RU" sz="1800" kern="1200" dirty="0">
            <a:latin typeface="Calibri" panose="020F0502020204030204" pitchFamily="34" charset="0"/>
            <a:cs typeface="Calibri" panose="020F0502020204030204" pitchFamily="34" charset="0"/>
          </a:endParaRPr>
        </a:p>
      </dsp:txBody>
      <dsp:txXfrm rot="10800000">
        <a:off x="2512586" y="1652"/>
        <a:ext cx="6569060" cy="1739167"/>
      </dsp:txXfrm>
    </dsp:sp>
    <dsp:sp modelId="{CAAD6942-5E64-4C1A-A02E-9BEEC4B03D38}">
      <dsp:nvSpPr>
        <dsp:cNvPr id="0" name=""/>
        <dsp:cNvSpPr/>
      </dsp:nvSpPr>
      <dsp:spPr>
        <a:xfrm>
          <a:off x="1433952" y="221905"/>
          <a:ext cx="1298661" cy="1298661"/>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5060498-FDD9-43FE-9DC2-7C90F89C62D8}">
      <dsp:nvSpPr>
        <dsp:cNvPr id="0" name=""/>
        <dsp:cNvSpPr/>
      </dsp:nvSpPr>
      <dsp:spPr>
        <a:xfrm rot="10800000">
          <a:off x="2086028" y="2128479"/>
          <a:ext cx="6992874" cy="1298661"/>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2674"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a:latin typeface="Calibri" panose="020F0502020204030204" pitchFamily="34" charset="0"/>
            </a:rPr>
            <a:t> </a:t>
          </a:r>
          <a:r>
            <a:rPr lang="uk-UA" b="1" kern="1200"/>
            <a:t>Комунальні підприємства відносяться до юридичних осіб публічного права</a:t>
          </a:r>
          <a:endParaRPr lang="ru-RU" b="1" kern="1200"/>
        </a:p>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a:latin typeface="Calibri" panose="020F0502020204030204" pitchFamily="34" charset="0"/>
            <a:cs typeface="Calibri" panose="020F0502020204030204" pitchFamily="34" charset="0"/>
          </a:endParaRPr>
        </a:p>
      </dsp:txBody>
      <dsp:txXfrm rot="10800000">
        <a:off x="2410693" y="2128479"/>
        <a:ext cx="6668209" cy="1298661"/>
      </dsp:txXfrm>
    </dsp:sp>
    <dsp:sp modelId="{24ECB116-10C4-4D58-97DC-6062AC44C439}">
      <dsp:nvSpPr>
        <dsp:cNvPr id="0" name=""/>
        <dsp:cNvSpPr/>
      </dsp:nvSpPr>
      <dsp:spPr>
        <a:xfrm>
          <a:off x="1436697" y="2128479"/>
          <a:ext cx="1298661" cy="1298661"/>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C55CEC5-AB23-4027-AB41-813E59A81186}">
      <dsp:nvSpPr>
        <dsp:cNvPr id="0" name=""/>
        <dsp:cNvSpPr/>
      </dsp:nvSpPr>
      <dsp:spPr>
        <a:xfrm rot="10800000">
          <a:off x="2086028" y="3814800"/>
          <a:ext cx="6992874" cy="1298661"/>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2674" tIns="68580" rIns="128016" bIns="68580" numCol="1" spcCol="1270" anchor="ctr" anchorCtr="0">
          <a:noAutofit/>
        </a:bodyPr>
        <a:lstStyle/>
        <a:p>
          <a:pPr lvl="0" algn="ctr" defTabSz="800100">
            <a:lnSpc>
              <a:spcPct val="90000"/>
            </a:lnSpc>
            <a:spcBef>
              <a:spcPct val="0"/>
            </a:spcBef>
            <a:spcAft>
              <a:spcPct val="35000"/>
            </a:spcAft>
          </a:pPr>
          <a:r>
            <a:rPr lang="uk-UA" sz="1800" b="1" kern="1200">
              <a:latin typeface="Arial" panose="020B0604020202020204" pitchFamily="34" charset="0"/>
              <a:cs typeface="Arial" panose="020B0604020202020204" pitchFamily="34" charset="0"/>
            </a:rPr>
            <a:t>КП, як юридична особа публічного права, не може бути благодійником - надавачем благодійної допомоги</a:t>
          </a:r>
          <a:endParaRPr lang="ru-RU" sz="1800" b="1" kern="1200" dirty="0">
            <a:latin typeface="Arial" panose="020B0604020202020204" pitchFamily="34" charset="0"/>
            <a:cs typeface="Arial" panose="020B0604020202020204" pitchFamily="34" charset="0"/>
          </a:endParaRPr>
        </a:p>
      </dsp:txBody>
      <dsp:txXfrm rot="10800000">
        <a:off x="2410693" y="3814800"/>
        <a:ext cx="6668209" cy="1298661"/>
      </dsp:txXfrm>
    </dsp:sp>
    <dsp:sp modelId="{9AA4A1BE-6DD0-4EAB-9AF7-39BA74450B6F}">
      <dsp:nvSpPr>
        <dsp:cNvPr id="0" name=""/>
        <dsp:cNvSpPr/>
      </dsp:nvSpPr>
      <dsp:spPr>
        <a:xfrm>
          <a:off x="1436697" y="3814800"/>
          <a:ext cx="1298661" cy="1298661"/>
        </a:xfrm>
        <a:prstGeom prst="ellipse">
          <a:avLst/>
        </a:prstGeom>
        <a:blipFill rotWithShape="1">
          <a:blip xmlns:r="http://schemas.openxmlformats.org/officeDocument/2006/relationships" r:embed="rId2"/>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3BB45-F6E1-45A6-A32C-DCCEC7700827}">
      <dsp:nvSpPr>
        <dsp:cNvPr id="0" name=""/>
        <dsp:cNvSpPr/>
      </dsp:nvSpPr>
      <dsp:spPr>
        <a:xfrm>
          <a:off x="141303" y="421276"/>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uk-UA" sz="1200" kern="1200" dirty="0"/>
            <a:t>Статтею 137 ГКУ правом оперативного управління  визнається речове право суб’єкта господарювання, який володіє, користується і розпоряджається майном, закріпленим за ним власником  для здійснення  господарської діяльності.</a:t>
          </a:r>
        </a:p>
      </dsp:txBody>
      <dsp:txXfrm>
        <a:off x="141303" y="421276"/>
        <a:ext cx="3286125" cy="1971675"/>
      </dsp:txXfrm>
    </dsp:sp>
    <dsp:sp modelId="{1DB05E21-0EB2-427C-8892-5B0636539C51}">
      <dsp:nvSpPr>
        <dsp:cNvPr id="0" name=""/>
        <dsp:cNvSpPr/>
      </dsp:nvSpPr>
      <dsp:spPr>
        <a:xfrm>
          <a:off x="3557066" y="396571"/>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uk-UA" sz="1200" kern="1200" dirty="0"/>
            <a:t>Статтею 827 ЦКУ за договором позички одна сторона безоплатно передає другій стороні  річ для користування протягом встановленого строку. </a:t>
          </a:r>
        </a:p>
        <a:p>
          <a:pPr lvl="0" algn="ctr" defTabSz="533400">
            <a:lnSpc>
              <a:spcPct val="90000"/>
            </a:lnSpc>
            <a:spcBef>
              <a:spcPct val="0"/>
            </a:spcBef>
            <a:spcAft>
              <a:spcPct val="35000"/>
            </a:spcAft>
          </a:pPr>
          <a:r>
            <a:rPr lang="uk-UA" sz="1200" kern="1200" dirty="0"/>
            <a:t>До договору позички застосовуються положення глави 58 ЦКУ, якою регулюються відносини оренди майна. </a:t>
          </a:r>
        </a:p>
      </dsp:txBody>
      <dsp:txXfrm>
        <a:off x="3557066" y="396571"/>
        <a:ext cx="3286125" cy="1971675"/>
      </dsp:txXfrm>
    </dsp:sp>
    <dsp:sp modelId="{874F541A-F539-4517-A027-D01B86F47176}">
      <dsp:nvSpPr>
        <dsp:cNvPr id="0" name=""/>
        <dsp:cNvSpPr/>
      </dsp:nvSpPr>
      <dsp:spPr>
        <a:xfrm>
          <a:off x="7023500" y="429517"/>
          <a:ext cx="328612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uk-UA" sz="1200" kern="1200" dirty="0"/>
            <a:t>Статтею  829 ЦКУ визначено, що позичкодавцем може бути фізична або юридична особа. </a:t>
          </a:r>
        </a:p>
        <a:p>
          <a:pPr lvl="0" algn="ctr" defTabSz="533400">
            <a:lnSpc>
              <a:spcPct val="90000"/>
            </a:lnSpc>
            <a:spcBef>
              <a:spcPct val="0"/>
            </a:spcBef>
            <a:spcAft>
              <a:spcPct val="35000"/>
            </a:spcAft>
          </a:pPr>
          <a:r>
            <a:rPr lang="uk-UA" sz="1200" kern="1200" dirty="0"/>
            <a:t>Особа, яка здійснює управління майном, може бути позичкодавцем за згодою власника. </a:t>
          </a:r>
        </a:p>
      </dsp:txBody>
      <dsp:txXfrm>
        <a:off x="7023500" y="429517"/>
        <a:ext cx="3286125" cy="1971675"/>
      </dsp:txXfrm>
    </dsp:sp>
    <dsp:sp modelId="{E3BA86A1-F92F-44A1-B5F7-32CDDF36947A}">
      <dsp:nvSpPr>
        <dsp:cNvPr id="0" name=""/>
        <dsp:cNvSpPr/>
      </dsp:nvSpPr>
      <dsp:spPr>
        <a:xfrm>
          <a:off x="305297" y="2696858"/>
          <a:ext cx="4870135"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uk-UA" sz="1200" kern="1200" dirty="0"/>
            <a:t>Відповідно до частини 2 статті 9 Закону України від 3 жовтня 2019 року № 157-IX «Про оренду державного та комунального майна» забороняється передавати комунальне майно в безоплатне користування або позичку.</a:t>
          </a:r>
          <a:endParaRPr lang="uk-UA" sz="1050" kern="1200" dirty="0"/>
        </a:p>
      </dsp:txBody>
      <dsp:txXfrm>
        <a:off x="305297" y="2696858"/>
        <a:ext cx="4870135" cy="1971675"/>
      </dsp:txXfrm>
    </dsp:sp>
    <dsp:sp modelId="{018534AE-C2E4-428A-9C0D-7824BAB345F7}">
      <dsp:nvSpPr>
        <dsp:cNvPr id="0" name=""/>
        <dsp:cNvSpPr/>
      </dsp:nvSpPr>
      <dsp:spPr>
        <a:xfrm>
          <a:off x="5352128" y="2680395"/>
          <a:ext cx="4883378" cy="197167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uk-UA" sz="1200" kern="1200" dirty="0"/>
            <a:t>Листом від 11.11.2020 р № 10-16-23012 ФДМУ надано висновок, що передача комунального майна в оперативне управління підприємствам, установам, організаціям, які не були утворені відповідним органом місцевого самоврядування не допускається. </a:t>
          </a:r>
        </a:p>
        <a:p>
          <a:pPr lvl="0" algn="ctr" defTabSz="533400">
            <a:lnSpc>
              <a:spcPct val="90000"/>
            </a:lnSpc>
            <a:spcBef>
              <a:spcPct val="0"/>
            </a:spcBef>
            <a:spcAft>
              <a:spcPct val="35000"/>
            </a:spcAft>
          </a:pPr>
          <a:r>
            <a:rPr lang="uk-UA" sz="1200" kern="1200" dirty="0"/>
            <a:t>Такий висновок  зроблено на підставі Постанови Великої Палати Верховного Суду України від 22 січня 2019 року у справі</a:t>
          </a:r>
        </a:p>
        <a:p>
          <a:pPr lvl="0" algn="ctr" defTabSz="533400">
            <a:lnSpc>
              <a:spcPct val="90000"/>
            </a:lnSpc>
            <a:spcBef>
              <a:spcPct val="0"/>
            </a:spcBef>
            <a:spcAft>
              <a:spcPct val="35000"/>
            </a:spcAft>
          </a:pPr>
          <a:r>
            <a:rPr lang="uk-UA" sz="1200" kern="1200" dirty="0"/>
            <a:t> № 910/12224/17</a:t>
          </a:r>
        </a:p>
      </dsp:txBody>
      <dsp:txXfrm>
        <a:off x="5352128" y="2680395"/>
        <a:ext cx="4883378"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38A66-22DD-4372-B329-ADAE2C65697D}">
      <dsp:nvSpPr>
        <dsp:cNvPr id="0" name=""/>
        <dsp:cNvSpPr/>
      </dsp:nvSpPr>
      <dsp:spPr>
        <a:xfrm rot="10800000">
          <a:off x="2341124" y="325086"/>
          <a:ext cx="6992874" cy="1709473"/>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53424" tIns="76200" rIns="142240" bIns="76200" numCol="1" spcCol="1270" anchor="ctr" anchorCtr="0">
          <a:noAutofit/>
        </a:bodyPr>
        <a:lstStyle/>
        <a:p>
          <a:pPr lvl="0" algn="ctr" defTabSz="889000" eaLnBrk="1" latinLnBrk="0">
            <a:lnSpc>
              <a:spcPct val="90000"/>
            </a:lnSpc>
            <a:spcBef>
              <a:spcPct val="0"/>
            </a:spcBef>
            <a:spcAft>
              <a:spcPct val="35000"/>
            </a:spcAft>
          </a:pPr>
          <a:r>
            <a:rPr lang="uk-UA" sz="2000" kern="1200" noProof="0" dirty="0"/>
            <a:t>Передача комунального майна в оперативне управління підприємствам, установам, організаціям, які не були утворені відповідним органом місцевого самоврядування не допускається</a:t>
          </a:r>
        </a:p>
      </dsp:txBody>
      <dsp:txXfrm rot="10800000">
        <a:off x="2768492" y="325086"/>
        <a:ext cx="6565506" cy="1709473"/>
      </dsp:txXfrm>
    </dsp:sp>
    <dsp:sp modelId="{CAAD6942-5E64-4C1A-A02E-9BEEC4B03D38}">
      <dsp:nvSpPr>
        <dsp:cNvPr id="0" name=""/>
        <dsp:cNvSpPr/>
      </dsp:nvSpPr>
      <dsp:spPr>
        <a:xfrm>
          <a:off x="1181601" y="75431"/>
          <a:ext cx="2319045" cy="2208784"/>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5060498-FDD9-43FE-9DC2-7C90F89C62D8}">
      <dsp:nvSpPr>
        <dsp:cNvPr id="0" name=""/>
        <dsp:cNvSpPr/>
      </dsp:nvSpPr>
      <dsp:spPr>
        <a:xfrm rot="10800000">
          <a:off x="2190360" y="2994722"/>
          <a:ext cx="6992874" cy="1471935"/>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53424" tIns="91440" rIns="170688" bIns="91440" numCol="1" spcCol="1270" anchor="ctr" anchorCtr="0">
          <a:noAutofit/>
        </a:bodyPr>
        <a:lstStyle/>
        <a:p>
          <a:pPr lvl="0" algn="ctr" defTabSz="1066800" eaLnBrk="1" latinLnBrk="0">
            <a:lnSpc>
              <a:spcPct val="90000"/>
            </a:lnSpc>
            <a:spcBef>
              <a:spcPct val="0"/>
            </a:spcBef>
            <a:spcAft>
              <a:spcPct val="35000"/>
            </a:spcAft>
          </a:pPr>
          <a:r>
            <a:rPr lang="uk-UA" sz="2400" kern="1200" noProof="0" dirty="0"/>
            <a:t> </a:t>
          </a:r>
          <a:r>
            <a:rPr lang="uk-UA" sz="2000" kern="1200" noProof="0" dirty="0"/>
            <a:t>Забороняється передавати комунальне майно в безоплатне користування або позичку</a:t>
          </a:r>
        </a:p>
      </dsp:txBody>
      <dsp:txXfrm rot="10800000">
        <a:off x="2558344" y="2994722"/>
        <a:ext cx="6624890" cy="1471935"/>
      </dsp:txXfrm>
    </dsp:sp>
    <dsp:sp modelId="{24ECB116-10C4-4D58-97DC-6062AC44C439}">
      <dsp:nvSpPr>
        <dsp:cNvPr id="0" name=""/>
        <dsp:cNvSpPr/>
      </dsp:nvSpPr>
      <dsp:spPr>
        <a:xfrm>
          <a:off x="1417016" y="2914527"/>
          <a:ext cx="1715990" cy="1703907"/>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0C496-91B7-4559-90DA-3617C621EBD9}">
      <dsp:nvSpPr>
        <dsp:cNvPr id="0" name=""/>
        <dsp:cNvSpPr/>
      </dsp:nvSpPr>
      <dsp:spPr>
        <a:xfrm>
          <a:off x="0" y="0"/>
          <a:ext cx="5539047" cy="5085567"/>
        </a:xfrm>
        <a:prstGeom prst="triangl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70171D-23D2-4988-B1BC-EE8DE12D34AB}">
      <dsp:nvSpPr>
        <dsp:cNvPr id="0" name=""/>
        <dsp:cNvSpPr/>
      </dsp:nvSpPr>
      <dsp:spPr>
        <a:xfrm>
          <a:off x="1370474" y="531625"/>
          <a:ext cx="9145125" cy="950697"/>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b="1" i="1" kern="1200"/>
        </a:p>
        <a:p>
          <a:pPr marL="0" marR="0" lvl="0" indent="0" algn="ctr" defTabSz="914400" eaLnBrk="1" fontAlgn="auto" latinLnBrk="0" hangingPunct="1">
            <a:lnSpc>
              <a:spcPct val="100000"/>
            </a:lnSpc>
            <a:spcBef>
              <a:spcPct val="0"/>
            </a:spcBef>
            <a:spcAft>
              <a:spcPts val="0"/>
            </a:spcAft>
            <a:buClrTx/>
            <a:buSzTx/>
            <a:buFontTx/>
            <a:buNone/>
            <a:tabLst/>
            <a:defRPr/>
          </a:pPr>
          <a:r>
            <a:rPr lang="uk-UA" b="1" i="1" kern="1200">
              <a:latin typeface="Calibri" panose="020F0502020204030204" pitchFamily="34" charset="0"/>
              <a:cs typeface="Calibri" panose="020F0502020204030204" pitchFamily="34" charset="0"/>
            </a:rPr>
            <a:t>Передача майна комунальної власності кооперативу та ГО через механізм передачі майна в оренду шляхом проведення електронних аукціонів та без проведення електронних аукціонів</a:t>
          </a:r>
          <a:endParaRPr lang="ru-RU" kern="1200">
            <a:latin typeface="Calibri" panose="020F0502020204030204" pitchFamily="34" charset="0"/>
            <a:cs typeface="Calibri" panose="020F0502020204030204" pitchFamily="34" charset="0"/>
          </a:endParaRPr>
        </a:p>
        <a:p>
          <a:pPr marL="0" lvl="0" algn="ctr" defTabSz="2889250">
            <a:lnSpc>
              <a:spcPct val="90000"/>
            </a:lnSpc>
            <a:spcBef>
              <a:spcPct val="0"/>
            </a:spcBef>
            <a:spcAft>
              <a:spcPct val="35000"/>
            </a:spcAft>
            <a:buNone/>
          </a:pPr>
          <a:endParaRPr lang="ru-RU" sz="1800" kern="1200" dirty="0">
            <a:latin typeface="Calibri" panose="020F0502020204030204" pitchFamily="34" charset="0"/>
            <a:cs typeface="Calibri" panose="020F0502020204030204" pitchFamily="34" charset="0"/>
          </a:endParaRPr>
        </a:p>
      </dsp:txBody>
      <dsp:txXfrm>
        <a:off x="1416883" y="578034"/>
        <a:ext cx="9052307" cy="857879"/>
      </dsp:txXfrm>
    </dsp:sp>
    <dsp:sp modelId="{11626F52-596E-4AFF-8E73-D343EAC30A09}">
      <dsp:nvSpPr>
        <dsp:cNvPr id="0" name=""/>
        <dsp:cNvSpPr/>
      </dsp:nvSpPr>
      <dsp:spPr>
        <a:xfrm>
          <a:off x="1376920" y="1578063"/>
          <a:ext cx="9138679" cy="889974"/>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b="1" i="1" kern="1200"/>
        </a:p>
        <a:p>
          <a:pPr marL="0" marR="0" lvl="0" indent="0" algn="ctr" defTabSz="914400" eaLnBrk="1" fontAlgn="auto" latinLnBrk="0" hangingPunct="1">
            <a:lnSpc>
              <a:spcPct val="100000"/>
            </a:lnSpc>
            <a:spcBef>
              <a:spcPct val="0"/>
            </a:spcBef>
            <a:spcAft>
              <a:spcPts val="0"/>
            </a:spcAft>
            <a:buClrTx/>
            <a:buSzTx/>
            <a:buFontTx/>
            <a:buNone/>
            <a:tabLst/>
            <a:defRPr/>
          </a:pPr>
          <a:r>
            <a:rPr lang="uk-UA" b="1" i="1" kern="1200">
              <a:latin typeface="Calibri" panose="020F0502020204030204" pitchFamily="34" charset="0"/>
              <a:cs typeface="Calibri" panose="020F0502020204030204" pitchFamily="34" charset="0"/>
            </a:rPr>
            <a:t>Передача майна комунальної власності кооперативу через механізм членства комунального підприємства в ньому із внесенням поворотнього паю (вкладу)</a:t>
          </a:r>
          <a:endParaRPr lang="ru-RU" kern="1200">
            <a:latin typeface="Calibri" panose="020F0502020204030204" pitchFamily="34" charset="0"/>
            <a:cs typeface="Calibri" panose="020F0502020204030204" pitchFamily="34" charset="0"/>
          </a:endParaRPr>
        </a:p>
        <a:p>
          <a:pPr marL="0" lvl="0" algn="ctr" defTabSz="2889250">
            <a:lnSpc>
              <a:spcPct val="90000"/>
            </a:lnSpc>
            <a:spcBef>
              <a:spcPct val="0"/>
            </a:spcBef>
            <a:spcAft>
              <a:spcPct val="35000"/>
            </a:spcAft>
            <a:buNone/>
          </a:pPr>
          <a:endParaRPr lang="ru-RU" sz="1800" kern="1200" dirty="0"/>
        </a:p>
      </dsp:txBody>
      <dsp:txXfrm>
        <a:off x="1420365" y="1621508"/>
        <a:ext cx="9051789" cy="803084"/>
      </dsp:txXfrm>
    </dsp:sp>
    <dsp:sp modelId="{067258C7-FD58-4AAC-B4E6-297AA84C3EBC}">
      <dsp:nvSpPr>
        <dsp:cNvPr id="0" name=""/>
        <dsp:cNvSpPr/>
      </dsp:nvSpPr>
      <dsp:spPr>
        <a:xfrm>
          <a:off x="1395431" y="2605612"/>
          <a:ext cx="9120168" cy="889974"/>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b="1" i="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uk-UA" b="1" i="1" kern="1200" dirty="0">
              <a:latin typeface="Calibri" panose="020F0502020204030204" pitchFamily="34" charset="0"/>
              <a:cs typeface="Calibri" panose="020F0502020204030204" pitchFamily="34" charset="0"/>
            </a:rPr>
            <a:t>Передача майна комунальної власності кооперативу через механізм асоційованого членства в ньому шляхом внесення поворотнього паю (вкладу) асоційованим членом</a:t>
          </a:r>
          <a:endParaRPr lang="ru-RU" kern="1200" dirty="0">
            <a:latin typeface="Calibri" panose="020F0502020204030204" pitchFamily="34" charset="0"/>
            <a:cs typeface="Calibri" panose="020F0502020204030204" pitchFamily="34" charset="0"/>
          </a:endParaRPr>
        </a:p>
        <a:p>
          <a:pPr marL="0" lvl="0" algn="ctr" defTabSz="2889250">
            <a:lnSpc>
              <a:spcPct val="90000"/>
            </a:lnSpc>
            <a:spcBef>
              <a:spcPct val="0"/>
            </a:spcBef>
            <a:spcAft>
              <a:spcPct val="35000"/>
            </a:spcAft>
            <a:buNone/>
          </a:pPr>
          <a:endParaRPr lang="ru-RU" sz="1800" kern="1200" dirty="0"/>
        </a:p>
      </dsp:txBody>
      <dsp:txXfrm>
        <a:off x="1438876" y="2649057"/>
        <a:ext cx="9033278" cy="803084"/>
      </dsp:txXfrm>
    </dsp:sp>
    <dsp:sp modelId="{BCD91C16-2C2A-4BEC-ABB4-EEF710DDFB10}">
      <dsp:nvSpPr>
        <dsp:cNvPr id="0" name=""/>
        <dsp:cNvSpPr/>
      </dsp:nvSpPr>
      <dsp:spPr>
        <a:xfrm>
          <a:off x="1401976" y="3540797"/>
          <a:ext cx="9113623" cy="889974"/>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marR="0" lvl="0" algn="ctr" defTabSz="444500" eaLnBrk="1" fontAlgn="auto" latinLnBrk="0" hangingPunct="1">
            <a:lnSpc>
              <a:spcPct val="90000"/>
            </a:lnSpc>
            <a:spcBef>
              <a:spcPct val="0"/>
            </a:spcBef>
            <a:spcAft>
              <a:spcPct val="35000"/>
            </a:spcAft>
            <a:buClrTx/>
            <a:buSzTx/>
            <a:buFontTx/>
            <a:buNone/>
            <a:tabLst/>
            <a:defRPr/>
          </a:pPr>
          <a:endParaRPr lang="uk-UA" sz="1000" b="1" i="1" kern="1200"/>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i="1" kern="1200">
              <a:latin typeface="Calibri" panose="020F0502020204030204" pitchFamily="34" charset="0"/>
            </a:rPr>
            <a:t>Надання благодійної допомоги громадській організації шляхом створення ОМС ТГ юридичної особи приватного права, яка виступатиме благодійником</a:t>
          </a:r>
          <a:endParaRPr lang="ru-RU" sz="1800" kern="1200"/>
        </a:p>
        <a:p>
          <a:pPr marL="0" lvl="0" algn="ctr" defTabSz="444500">
            <a:lnSpc>
              <a:spcPct val="90000"/>
            </a:lnSpc>
            <a:spcBef>
              <a:spcPct val="0"/>
            </a:spcBef>
            <a:spcAft>
              <a:spcPct val="35000"/>
            </a:spcAft>
            <a:buNone/>
          </a:pPr>
          <a:endParaRPr lang="ru-RU" sz="1000" kern="1200" dirty="0"/>
        </a:p>
      </dsp:txBody>
      <dsp:txXfrm>
        <a:off x="1445421" y="3584242"/>
        <a:ext cx="9026733" cy="803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56064-CF25-4A8D-B3AB-441CD872A723}">
      <dsp:nvSpPr>
        <dsp:cNvPr id="0" name=""/>
        <dsp:cNvSpPr/>
      </dsp:nvSpPr>
      <dsp:spPr>
        <a:xfrm>
          <a:off x="345380" y="196706"/>
          <a:ext cx="2480897" cy="2069253"/>
        </a:xfrm>
        <a:prstGeom prst="round2Diag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cs typeface="Calibri" panose="020F0502020204030204" pitchFamily="34" charset="0"/>
            </a:rPr>
            <a:t>прийняття рішення щодо наміру передачі майна в оренду</a:t>
          </a:r>
          <a:endParaRPr lang="uk-UA" sz="1800" kern="1200" dirty="0">
            <a:latin typeface="Calibri" panose="020F0502020204030204" pitchFamily="34" charset="0"/>
            <a:cs typeface="Calibri" panose="020F0502020204030204" pitchFamily="34" charset="0"/>
          </a:endParaRPr>
        </a:p>
      </dsp:txBody>
      <dsp:txXfrm>
        <a:off x="446393" y="297719"/>
        <a:ext cx="2278871" cy="1867227"/>
      </dsp:txXfrm>
    </dsp:sp>
    <dsp:sp modelId="{554DEB5F-4E9D-4DE2-BE0A-02389F757B9D}">
      <dsp:nvSpPr>
        <dsp:cNvPr id="0" name=""/>
        <dsp:cNvSpPr/>
      </dsp:nvSpPr>
      <dsp:spPr>
        <a:xfrm rot="23090">
          <a:off x="2900775" y="1028532"/>
          <a:ext cx="873561" cy="47876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uk-UA" sz="1400" kern="1200" dirty="0"/>
        </a:p>
      </dsp:txBody>
      <dsp:txXfrm>
        <a:off x="2900777" y="1123803"/>
        <a:ext cx="729931" cy="287260"/>
      </dsp:txXfrm>
    </dsp:sp>
    <dsp:sp modelId="{0D20BD61-DC29-4EBC-B372-BF852C2B9608}">
      <dsp:nvSpPr>
        <dsp:cNvPr id="0" name=""/>
        <dsp:cNvSpPr/>
      </dsp:nvSpPr>
      <dsp:spPr>
        <a:xfrm>
          <a:off x="3807542" y="219497"/>
          <a:ext cx="2342969" cy="2069253"/>
        </a:xfrm>
        <a:prstGeom prst="round2Diag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cs typeface="Calibri" panose="020F0502020204030204" pitchFamily="34" charset="0"/>
            </a:rPr>
            <a:t>внесення інформації про потенційний об’єкт оренди до ЕТС</a:t>
          </a:r>
          <a:endParaRPr lang="uk-UA" sz="1800" kern="1200" dirty="0">
            <a:latin typeface="Calibri" panose="020F0502020204030204" pitchFamily="34" charset="0"/>
            <a:cs typeface="Calibri" panose="020F0502020204030204" pitchFamily="34" charset="0"/>
          </a:endParaRPr>
        </a:p>
      </dsp:txBody>
      <dsp:txXfrm>
        <a:off x="3908555" y="320510"/>
        <a:ext cx="2140943" cy="1867227"/>
      </dsp:txXfrm>
    </dsp:sp>
    <dsp:sp modelId="{1A9E0CD6-83EB-40F7-B10E-2E162EF2EACC}">
      <dsp:nvSpPr>
        <dsp:cNvPr id="0" name=""/>
        <dsp:cNvSpPr/>
      </dsp:nvSpPr>
      <dsp:spPr>
        <a:xfrm rot="21590710">
          <a:off x="6198948" y="980719"/>
          <a:ext cx="820000" cy="538000"/>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uk-UA" sz="1400" kern="1200" dirty="0"/>
        </a:p>
      </dsp:txBody>
      <dsp:txXfrm>
        <a:off x="6198948" y="1088537"/>
        <a:ext cx="658600" cy="322800"/>
      </dsp:txXfrm>
    </dsp:sp>
    <dsp:sp modelId="{31230077-6A76-4E2F-9220-B2208AFE341C}">
      <dsp:nvSpPr>
        <dsp:cNvPr id="0" name=""/>
        <dsp:cNvSpPr/>
      </dsp:nvSpPr>
      <dsp:spPr>
        <a:xfrm>
          <a:off x="7095743" y="294463"/>
          <a:ext cx="2711890" cy="1900551"/>
        </a:xfrm>
        <a:prstGeom prst="round2Diag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cs typeface="Calibri" panose="020F0502020204030204" pitchFamily="34" charset="0"/>
            </a:rPr>
            <a:t>прийняття рішення про включення потенційного об’єкта оренди до одного із Переліків</a:t>
          </a:r>
          <a:endParaRPr lang="uk-UA" sz="1800" kern="1200" dirty="0">
            <a:latin typeface="Calibri" panose="020F0502020204030204" pitchFamily="34" charset="0"/>
            <a:cs typeface="Calibri" panose="020F0502020204030204" pitchFamily="34" charset="0"/>
          </a:endParaRPr>
        </a:p>
      </dsp:txBody>
      <dsp:txXfrm>
        <a:off x="7188520" y="387240"/>
        <a:ext cx="2526336" cy="1714997"/>
      </dsp:txXfrm>
    </dsp:sp>
    <dsp:sp modelId="{AFB33468-566C-49E7-9005-8BD8C81B36DF}">
      <dsp:nvSpPr>
        <dsp:cNvPr id="0" name=""/>
        <dsp:cNvSpPr/>
      </dsp:nvSpPr>
      <dsp:spPr>
        <a:xfrm rot="5310511">
          <a:off x="8312173" y="2179839"/>
          <a:ext cx="373400" cy="538000"/>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uk-UA" sz="1400" kern="1200" dirty="0"/>
        </a:p>
      </dsp:txBody>
      <dsp:txXfrm rot="-5400000">
        <a:off x="8336015" y="2262158"/>
        <a:ext cx="322800" cy="261380"/>
      </dsp:txXfrm>
    </dsp:sp>
    <dsp:sp modelId="{FE94FE67-7C56-4094-95EF-3603AC30CAC4}">
      <dsp:nvSpPr>
        <dsp:cNvPr id="0" name=""/>
        <dsp:cNvSpPr/>
      </dsp:nvSpPr>
      <dsp:spPr>
        <a:xfrm>
          <a:off x="7161626" y="2667405"/>
          <a:ext cx="2698201" cy="1689663"/>
        </a:xfrm>
        <a:prstGeom prst="round2Diag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latin typeface="Calibri" panose="020F0502020204030204" pitchFamily="34" charset="0"/>
              <a:cs typeface="Calibri" panose="020F0502020204030204" pitchFamily="34" charset="0"/>
            </a:rPr>
            <a:t>опублікування інформації про потенційний об’єкт оренди, щодо якого прийнято рішення про включення до одного з Переліків, в ЕТС</a:t>
          </a:r>
          <a:endParaRPr lang="uk-UA" sz="1600" kern="1200" dirty="0">
            <a:latin typeface="Calibri" panose="020F0502020204030204" pitchFamily="34" charset="0"/>
            <a:cs typeface="Calibri" panose="020F0502020204030204" pitchFamily="34" charset="0"/>
          </a:endParaRPr>
        </a:p>
      </dsp:txBody>
      <dsp:txXfrm>
        <a:off x="7244109" y="2749888"/>
        <a:ext cx="2533235" cy="1524697"/>
      </dsp:txXfrm>
    </dsp:sp>
    <dsp:sp modelId="{D0D111E4-88A2-41FC-A814-CA736AFC7DEC}">
      <dsp:nvSpPr>
        <dsp:cNvPr id="0" name=""/>
        <dsp:cNvSpPr/>
      </dsp:nvSpPr>
      <dsp:spPr>
        <a:xfrm rot="10725958">
          <a:off x="6327066" y="3330543"/>
          <a:ext cx="705426" cy="44226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uk-UA" sz="1400" kern="1200" dirty="0"/>
        </a:p>
      </dsp:txBody>
      <dsp:txXfrm rot="10800000">
        <a:off x="6459731" y="3417568"/>
        <a:ext cx="572746" cy="265360"/>
      </dsp:txXfrm>
    </dsp:sp>
    <dsp:sp modelId="{A9AEFF81-59BE-45D8-A1A6-8CFD2E9EF78E}">
      <dsp:nvSpPr>
        <dsp:cNvPr id="0" name=""/>
        <dsp:cNvSpPr/>
      </dsp:nvSpPr>
      <dsp:spPr>
        <a:xfrm>
          <a:off x="3863468" y="2730513"/>
          <a:ext cx="2304658" cy="1714016"/>
        </a:xfrm>
        <a:prstGeom prst="round2Diag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cs typeface="Calibri" panose="020F0502020204030204" pitchFamily="34" charset="0"/>
            </a:rPr>
            <a:t>розміщення в ЕТС оголошення про передачу майна в оренду</a:t>
          </a:r>
          <a:endParaRPr lang="uk-UA" sz="1800" kern="1200" dirty="0">
            <a:latin typeface="Calibri" panose="020F0502020204030204" pitchFamily="34" charset="0"/>
            <a:cs typeface="Calibri" panose="020F0502020204030204" pitchFamily="34" charset="0"/>
          </a:endParaRPr>
        </a:p>
      </dsp:txBody>
      <dsp:txXfrm>
        <a:off x="3947139" y="2814184"/>
        <a:ext cx="2137316" cy="1546674"/>
      </dsp:txXfrm>
    </dsp:sp>
    <dsp:sp modelId="{D6CB7BA2-2318-4FE4-B20F-74C7DF4EA5D6}">
      <dsp:nvSpPr>
        <dsp:cNvPr id="0" name=""/>
        <dsp:cNvSpPr/>
      </dsp:nvSpPr>
      <dsp:spPr>
        <a:xfrm rot="10798871">
          <a:off x="3094640" y="3367279"/>
          <a:ext cx="673526" cy="475140"/>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uk-UA" sz="1400" kern="1200" dirty="0"/>
        </a:p>
      </dsp:txBody>
      <dsp:txXfrm rot="10800000">
        <a:off x="3237182" y="3462284"/>
        <a:ext cx="530984" cy="285084"/>
      </dsp:txXfrm>
    </dsp:sp>
    <dsp:sp modelId="{D1F6C9A1-A5F8-45CD-9CE0-E185A068B5C9}">
      <dsp:nvSpPr>
        <dsp:cNvPr id="0" name=""/>
        <dsp:cNvSpPr/>
      </dsp:nvSpPr>
      <dsp:spPr>
        <a:xfrm>
          <a:off x="286634" y="2727389"/>
          <a:ext cx="2721695" cy="1722477"/>
        </a:xfrm>
        <a:prstGeom prst="round2Diag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latin typeface="Calibri" panose="020F0502020204030204" pitchFamily="34" charset="0"/>
              <a:cs typeface="Calibri" panose="020F0502020204030204" pitchFamily="34" charset="0"/>
            </a:rPr>
            <a:t>проведення аукціону на право оренди майна або передача об’єкта в оренду без проведення аукціону, укладення та публікація в ЕТС договору оренди</a:t>
          </a:r>
          <a:endParaRPr lang="uk-UA" sz="1600" kern="1200" dirty="0">
            <a:latin typeface="Calibri" panose="020F0502020204030204" pitchFamily="34" charset="0"/>
            <a:cs typeface="Calibri" panose="020F0502020204030204" pitchFamily="34" charset="0"/>
          </a:endParaRPr>
        </a:p>
      </dsp:txBody>
      <dsp:txXfrm>
        <a:off x="370718" y="2811473"/>
        <a:ext cx="2553527" cy="1554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931A8-D368-4500-9308-46B3CFF9E89B}">
      <dsp:nvSpPr>
        <dsp:cNvPr id="0" name=""/>
        <dsp:cNvSpPr/>
      </dsp:nvSpPr>
      <dsp:spPr>
        <a:xfrm>
          <a:off x="-5878472" y="-899630"/>
          <a:ext cx="6998277" cy="6998277"/>
        </a:xfrm>
        <a:prstGeom prst="blockArc">
          <a:avLst>
            <a:gd name="adj1" fmla="val 18900000"/>
            <a:gd name="adj2" fmla="val 2700000"/>
            <a:gd name="adj3" fmla="val 309"/>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541AB46-A5BF-4C2C-8CA7-0F734A6BF32A}">
      <dsp:nvSpPr>
        <dsp:cNvPr id="0" name=""/>
        <dsp:cNvSpPr/>
      </dsp:nvSpPr>
      <dsp:spPr>
        <a:xfrm>
          <a:off x="586122" y="305405"/>
          <a:ext cx="10415890" cy="98840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4854" tIns="40640" rIns="40640" bIns="40640" numCol="1" spcCol="1270" anchor="ctr" anchorCtr="0">
          <a:noAutofit/>
        </a:bodyPr>
        <a:lstStyle/>
        <a:p>
          <a:pPr lvl="0" algn="ctr" defTabSz="711200">
            <a:lnSpc>
              <a:spcPct val="90000"/>
            </a:lnSpc>
            <a:spcBef>
              <a:spcPct val="0"/>
            </a:spcBef>
            <a:spcAft>
              <a:spcPct val="35000"/>
            </a:spcAft>
          </a:pPr>
          <a:r>
            <a:rPr lang="uk-UA" sz="1600" kern="1200" dirty="0">
              <a:latin typeface="Calibri" panose="020F0502020204030204" pitchFamily="34" charset="0"/>
              <a:cs typeface="Calibri" panose="020F0502020204030204" pitchFamily="34" charset="0"/>
            </a:rPr>
            <a:t>Комунальне майно,  може бути отримано у користування на термін не менше 5 років, що є  тривалим терміном для здійснення господарської діяльності</a:t>
          </a:r>
          <a:endParaRPr lang="ru-RU" sz="1600" kern="1200" dirty="0">
            <a:latin typeface="Calibri" panose="020F0502020204030204" pitchFamily="34" charset="0"/>
            <a:cs typeface="Calibri" panose="020F0502020204030204" pitchFamily="34" charset="0"/>
          </a:endParaRPr>
        </a:p>
      </dsp:txBody>
      <dsp:txXfrm>
        <a:off x="586122" y="305405"/>
        <a:ext cx="10415890" cy="988405"/>
      </dsp:txXfrm>
    </dsp:sp>
    <dsp:sp modelId="{FAF3E8F4-ABB1-428F-93BE-6ACF9AB21BD5}">
      <dsp:nvSpPr>
        <dsp:cNvPr id="0" name=""/>
        <dsp:cNvSpPr/>
      </dsp:nvSpPr>
      <dsp:spPr>
        <a:xfrm>
          <a:off x="86236" y="299723"/>
          <a:ext cx="999770" cy="999770"/>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2DE85ED-60BD-49FC-A341-8A05FE588FE0}">
      <dsp:nvSpPr>
        <dsp:cNvPr id="0" name=""/>
        <dsp:cNvSpPr/>
      </dsp:nvSpPr>
      <dsp:spPr>
        <a:xfrm>
          <a:off x="1044675" y="1510701"/>
          <a:ext cx="9957337" cy="97767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4854" tIns="40640" rIns="40640" bIns="40640" numCol="1" spcCol="1270" anchor="ctr" anchorCtr="0">
          <a:noAutofit/>
        </a:bodyPr>
        <a:lstStyle/>
        <a:p>
          <a:pPr lvl="0" algn="ctr" defTabSz="711200">
            <a:lnSpc>
              <a:spcPct val="90000"/>
            </a:lnSpc>
            <a:spcBef>
              <a:spcPct val="0"/>
            </a:spcBef>
            <a:spcAft>
              <a:spcPct val="35000"/>
            </a:spcAft>
          </a:pPr>
          <a:r>
            <a:rPr lang="uk-UA" sz="1600" kern="1200" dirty="0">
              <a:latin typeface="Calibri" panose="020F0502020204030204" pitchFamily="34" charset="0"/>
              <a:cs typeface="Calibri" panose="020F0502020204030204" pitchFamily="34" charset="0"/>
            </a:rPr>
            <a:t>Остаточна вартість об’єкта оренди при конкурентній передачі комунального майна в оренду  може значно збільшитися, у разі наявності  декількох учасників аукціону та забезпечити більші надходження до  бюджету громади </a:t>
          </a:r>
          <a:endParaRPr lang="ru-RU" sz="1600" kern="1200" dirty="0">
            <a:latin typeface="Calibri" panose="020F0502020204030204" pitchFamily="34" charset="0"/>
            <a:cs typeface="Calibri" panose="020F0502020204030204" pitchFamily="34" charset="0"/>
          </a:endParaRPr>
        </a:p>
      </dsp:txBody>
      <dsp:txXfrm>
        <a:off x="1044675" y="1510701"/>
        <a:ext cx="9957337" cy="977679"/>
      </dsp:txXfrm>
    </dsp:sp>
    <dsp:sp modelId="{22B5C55E-9F6D-4BB1-8E68-9117420ABA4C}">
      <dsp:nvSpPr>
        <dsp:cNvPr id="0" name=""/>
        <dsp:cNvSpPr/>
      </dsp:nvSpPr>
      <dsp:spPr>
        <a:xfrm>
          <a:off x="544790" y="1499656"/>
          <a:ext cx="999770" cy="999770"/>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CE2B70C-3B8E-40DF-9E83-0FB96E5065A1}">
      <dsp:nvSpPr>
        <dsp:cNvPr id="0" name=""/>
        <dsp:cNvSpPr/>
      </dsp:nvSpPr>
      <dsp:spPr>
        <a:xfrm>
          <a:off x="1044675" y="2847779"/>
          <a:ext cx="9957337" cy="799816"/>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4854" tIns="40640" rIns="40640" bIns="40640" numCol="1" spcCol="1270" anchor="ctr" anchorCtr="0">
          <a:noAutofit/>
        </a:bodyPr>
        <a:lstStyle/>
        <a:p>
          <a:pPr lvl="0" algn="ctr" defTabSz="711200">
            <a:lnSpc>
              <a:spcPct val="90000"/>
            </a:lnSpc>
            <a:spcBef>
              <a:spcPct val="0"/>
            </a:spcBef>
            <a:spcAft>
              <a:spcPct val="35000"/>
            </a:spcAft>
          </a:pPr>
          <a:r>
            <a:rPr lang="uk-UA" sz="1600" kern="1200" dirty="0">
              <a:latin typeface="Calibri" panose="020F0502020204030204" pitchFamily="34" charset="0"/>
              <a:cs typeface="Calibri" panose="020F0502020204030204" pitchFamily="34" charset="0"/>
            </a:rPr>
            <a:t>орендар має право за письмовою згодою орендодавця передати в суборенду </a:t>
          </a:r>
          <a:endParaRPr lang="ru-RU" sz="1600" kern="1200" dirty="0">
            <a:latin typeface="Calibri" panose="020F0502020204030204" pitchFamily="34" charset="0"/>
            <a:cs typeface="Calibri" panose="020F0502020204030204" pitchFamily="34" charset="0"/>
          </a:endParaRPr>
        </a:p>
      </dsp:txBody>
      <dsp:txXfrm>
        <a:off x="1044675" y="2847779"/>
        <a:ext cx="9957337" cy="799816"/>
      </dsp:txXfrm>
    </dsp:sp>
    <dsp:sp modelId="{3812106B-93C5-49CC-87CB-E595A1A79954}">
      <dsp:nvSpPr>
        <dsp:cNvPr id="0" name=""/>
        <dsp:cNvSpPr/>
      </dsp:nvSpPr>
      <dsp:spPr>
        <a:xfrm>
          <a:off x="544790" y="2699589"/>
          <a:ext cx="999770" cy="999770"/>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5984112-C2F8-4EAE-B15B-0B35BD0B432A}">
      <dsp:nvSpPr>
        <dsp:cNvPr id="0" name=""/>
        <dsp:cNvSpPr/>
      </dsp:nvSpPr>
      <dsp:spPr>
        <a:xfrm>
          <a:off x="784440" y="3932626"/>
          <a:ext cx="10232987" cy="91708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4854" tIns="40640" rIns="40640" bIns="40640" numCol="1" spcCol="1270" anchor="ctr" anchorCtr="0">
          <a:noAutofit/>
        </a:bodyPr>
        <a:lstStyle/>
        <a:p>
          <a:pPr lvl="0" algn="ctr" defTabSz="711200">
            <a:lnSpc>
              <a:spcPct val="90000"/>
            </a:lnSpc>
            <a:spcBef>
              <a:spcPct val="0"/>
            </a:spcBef>
            <a:spcAft>
              <a:spcPct val="35000"/>
            </a:spcAft>
          </a:pPr>
          <a:r>
            <a:rPr lang="uk-UA" sz="1600" kern="1200" dirty="0">
              <a:latin typeface="Calibri" panose="020F0502020204030204" pitchFamily="34" charset="0"/>
              <a:cs typeface="Calibri" panose="020F0502020204030204" pitchFamily="34" charset="0"/>
            </a:rPr>
            <a:t>Оренда майна  не тягне за собою перехід права власності на  це майно до кооперативу чи ГО та не припиняє права комунальної власності на нього. Це не дасть змоги втратити майно громади, у разі, визнання кооператива чи ГО банкрутом та/або його ліквідації, або  у разі будь-якого примусового відчуження майна кооперативу чи ГО</a:t>
          </a:r>
          <a:endParaRPr lang="ru-RU" sz="1600" kern="1200" dirty="0">
            <a:latin typeface="Calibri" panose="020F0502020204030204" pitchFamily="34" charset="0"/>
            <a:cs typeface="Calibri" panose="020F0502020204030204" pitchFamily="34" charset="0"/>
          </a:endParaRPr>
        </a:p>
      </dsp:txBody>
      <dsp:txXfrm>
        <a:off x="784440" y="3932626"/>
        <a:ext cx="10232987" cy="917085"/>
      </dsp:txXfrm>
    </dsp:sp>
    <dsp:sp modelId="{228A32E3-4683-477E-9EA4-AEC184E54E75}">
      <dsp:nvSpPr>
        <dsp:cNvPr id="0" name=""/>
        <dsp:cNvSpPr/>
      </dsp:nvSpPr>
      <dsp:spPr>
        <a:xfrm>
          <a:off x="86236" y="3899521"/>
          <a:ext cx="999770" cy="999770"/>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38A66-22DD-4372-B329-ADAE2C65697D}">
      <dsp:nvSpPr>
        <dsp:cNvPr id="0" name=""/>
        <dsp:cNvSpPr/>
      </dsp:nvSpPr>
      <dsp:spPr>
        <a:xfrm rot="10800000">
          <a:off x="2105809" y="82865"/>
          <a:ext cx="6992874" cy="1377784"/>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7565"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a:latin typeface="Calibri" panose="020F0502020204030204" pitchFamily="34" charset="0"/>
              <a:cs typeface="Calibri" panose="020F0502020204030204" pitchFamily="34" charset="0"/>
            </a:rPr>
            <a:t>Забороняється передавати комунальне майно в безоплатне користування або позичку, тобто оренда може бути лише на платній основі</a:t>
          </a:r>
          <a:endParaRPr lang="ru-RU" sz="1800" kern="1200" dirty="0">
            <a:latin typeface="Calibri" panose="020F0502020204030204" pitchFamily="34" charset="0"/>
            <a:cs typeface="Calibri" panose="020F0502020204030204" pitchFamily="34" charset="0"/>
          </a:endParaRPr>
        </a:p>
      </dsp:txBody>
      <dsp:txXfrm rot="10800000">
        <a:off x="2450255" y="82865"/>
        <a:ext cx="6648428" cy="1377784"/>
      </dsp:txXfrm>
    </dsp:sp>
    <dsp:sp modelId="{CAAD6942-5E64-4C1A-A02E-9BEEC4B03D38}">
      <dsp:nvSpPr>
        <dsp:cNvPr id="0" name=""/>
        <dsp:cNvSpPr/>
      </dsp:nvSpPr>
      <dsp:spPr>
        <a:xfrm>
          <a:off x="1416916" y="2692"/>
          <a:ext cx="1377784" cy="1377784"/>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5060498-FDD9-43FE-9DC2-7C90F89C62D8}">
      <dsp:nvSpPr>
        <dsp:cNvPr id="0" name=""/>
        <dsp:cNvSpPr/>
      </dsp:nvSpPr>
      <dsp:spPr>
        <a:xfrm rot="10800000">
          <a:off x="2097557" y="1684660"/>
          <a:ext cx="6992874" cy="1377784"/>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7565"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a:latin typeface="Calibri" panose="020F0502020204030204" pitchFamily="34" charset="0"/>
              <a:cs typeface="Calibri" panose="020F0502020204030204" pitchFamily="34" charset="0"/>
            </a:rPr>
            <a:t>Процедура проведення електронного аукціону не гарантує отримання майна в оренду саме кооперативу чи ГО</a:t>
          </a:r>
          <a:endParaRPr lang="ru-RU" sz="1800" kern="1200" dirty="0">
            <a:latin typeface="Calibri" panose="020F0502020204030204" pitchFamily="34" charset="0"/>
            <a:cs typeface="Calibri" panose="020F0502020204030204" pitchFamily="34" charset="0"/>
          </a:endParaRPr>
        </a:p>
      </dsp:txBody>
      <dsp:txXfrm rot="10800000">
        <a:off x="2442003" y="1684660"/>
        <a:ext cx="6648428" cy="1377784"/>
      </dsp:txXfrm>
    </dsp:sp>
    <dsp:sp modelId="{24ECB116-10C4-4D58-97DC-6062AC44C439}">
      <dsp:nvSpPr>
        <dsp:cNvPr id="0" name=""/>
        <dsp:cNvSpPr/>
      </dsp:nvSpPr>
      <dsp:spPr>
        <a:xfrm>
          <a:off x="1458112" y="1717617"/>
          <a:ext cx="1377784" cy="1377784"/>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E354E57-98C3-40D1-8D52-9AF06910529A}">
      <dsp:nvSpPr>
        <dsp:cNvPr id="0" name=""/>
        <dsp:cNvSpPr/>
      </dsp:nvSpPr>
      <dsp:spPr>
        <a:xfrm rot="10800000">
          <a:off x="2130494" y="3350165"/>
          <a:ext cx="6992874" cy="1377784"/>
        </a:xfrm>
        <a:prstGeom prst="homePlat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7565" tIns="60960" rIns="113792" bIns="60960" numCol="1" spcCol="1270" anchor="ctr" anchorCtr="0">
          <a:noAutofit/>
        </a:bodyPr>
        <a:lstStyle/>
        <a:p>
          <a:pPr marL="0" lvl="0" algn="ctr" defTabSz="2889250">
            <a:lnSpc>
              <a:spcPct val="90000"/>
            </a:lnSpc>
            <a:spcBef>
              <a:spcPct val="0"/>
            </a:spcBef>
            <a:spcAft>
              <a:spcPct val="35000"/>
            </a:spcAft>
            <a:buNone/>
          </a:pPr>
          <a:r>
            <a:rPr lang="uk-UA" sz="1600" kern="1200" dirty="0">
              <a:latin typeface="Calibri" panose="020F0502020204030204" pitchFamily="34" charset="0"/>
              <a:cs typeface="Calibri" panose="020F0502020204030204" pitchFamily="34" charset="0"/>
            </a:rPr>
            <a:t>Термін дії укладеного договору оренди також продовжується  за результатами проведення електронного аукціону. Отже, у разі наявності «не бажаних конкурентів», діючий орендар ризикує  втратити майно, яке є важливою складовою розвинутого бізнесу</a:t>
          </a:r>
          <a:endParaRPr lang="ru-RU" sz="1600" kern="1200" dirty="0">
            <a:latin typeface="Calibri" panose="020F0502020204030204" pitchFamily="34" charset="0"/>
            <a:cs typeface="Calibri" panose="020F0502020204030204" pitchFamily="34" charset="0"/>
          </a:endParaRPr>
        </a:p>
      </dsp:txBody>
      <dsp:txXfrm rot="10800000">
        <a:off x="2474940" y="3350165"/>
        <a:ext cx="6648428" cy="1377784"/>
      </dsp:txXfrm>
    </dsp:sp>
    <dsp:sp modelId="{3CC3B626-BA0B-41CA-B8FB-4CB1E761B0D7}">
      <dsp:nvSpPr>
        <dsp:cNvPr id="0" name=""/>
        <dsp:cNvSpPr/>
      </dsp:nvSpPr>
      <dsp:spPr>
        <a:xfrm>
          <a:off x="1416916" y="3350165"/>
          <a:ext cx="1377784" cy="1377784"/>
        </a:xfrm>
        <a:prstGeom prst="ellipse">
          <a:avLst/>
        </a:prstGeom>
        <a:blipFill rotWithShape="1">
          <a:blip xmlns:r="http://schemas.openxmlformats.org/officeDocument/2006/relationships" r:embed="rId1"/>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3E634-4195-934B-A911-5DB1BBAF7F66}" type="datetimeFigureOut">
              <a:rPr lang="en-US" smtClean="0"/>
              <a:t>7/18/2022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D69A4C-70C9-3E40-A14D-0D522D03D162}" type="slidenum">
              <a:rPr lang="en-US" smtClean="0"/>
              <a:t>‹#›</a:t>
            </a:fld>
            <a:endParaRPr lang="en-US" dirty="0"/>
          </a:p>
        </p:txBody>
      </p:sp>
    </p:spTree>
    <p:extLst>
      <p:ext uri="{BB962C8B-B14F-4D97-AF65-F5344CB8AC3E}">
        <p14:creationId xmlns:p14="http://schemas.microsoft.com/office/powerpoint/2010/main" val="23667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kern="1200" dirty="0">
                <a:solidFill>
                  <a:schemeClr val="tx1"/>
                </a:solidFill>
                <a:effectLst/>
                <a:latin typeface="+mn-lt"/>
                <a:ea typeface="+mn-ea"/>
                <a:cs typeface="+mn-cs"/>
              </a:rPr>
              <a:t>ДОБРЕ має дві основні задачі</a:t>
            </a:r>
            <a:r>
              <a:rPr lang="en-US" sz="1200" kern="1200" dirty="0">
                <a:solidFill>
                  <a:schemeClr val="tx1"/>
                </a:solidFill>
                <a:effectLst/>
                <a:latin typeface="+mn-lt"/>
                <a:ea typeface="+mn-ea"/>
                <a:cs typeface="+mn-cs"/>
              </a:rPr>
              <a:t>: (1) </a:t>
            </a:r>
            <a:r>
              <a:rPr lang="uk-UA" sz="1200" kern="1200" dirty="0">
                <a:solidFill>
                  <a:schemeClr val="tx1"/>
                </a:solidFill>
                <a:effectLst/>
                <a:latin typeface="+mn-lt"/>
                <a:ea typeface="+mn-ea"/>
                <a:cs typeface="+mn-cs"/>
              </a:rPr>
              <a:t>підтримати зусилля</a:t>
            </a:r>
            <a:r>
              <a:rPr lang="uk-UA" sz="1200" kern="1200" baseline="0" dirty="0">
                <a:solidFill>
                  <a:schemeClr val="tx1"/>
                </a:solidFill>
                <a:effectLst/>
                <a:latin typeface="+mn-lt"/>
                <a:ea typeface="+mn-ea"/>
                <a:cs typeface="+mn-cs"/>
              </a:rPr>
              <a:t> ОТГ щодо покращення якості комунальних послуг та роботи органів місцевого самоврядування</a:t>
            </a:r>
            <a:r>
              <a:rPr lang="en-US" sz="1200" kern="1200" dirty="0">
                <a:solidFill>
                  <a:schemeClr val="tx1"/>
                </a:solidFill>
                <a:effectLst/>
                <a:latin typeface="+mn-lt"/>
                <a:ea typeface="+mn-ea"/>
                <a:cs typeface="+mn-cs"/>
              </a:rPr>
              <a:t>;</a:t>
            </a:r>
            <a:r>
              <a:rPr lang="uk-UA" sz="1200" kern="1200" dirty="0">
                <a:solidFill>
                  <a:schemeClr val="tx1"/>
                </a:solidFill>
                <a:effectLst/>
                <a:latin typeface="+mn-lt"/>
                <a:ea typeface="+mn-ea"/>
                <a:cs typeface="+mn-cs"/>
              </a:rPr>
              <a:t> та</a:t>
            </a:r>
            <a:r>
              <a:rPr lang="en-US" sz="1200" kern="1200" dirty="0">
                <a:solidFill>
                  <a:schemeClr val="tx1"/>
                </a:solidFill>
                <a:effectLst/>
                <a:latin typeface="+mn-lt"/>
                <a:ea typeface="+mn-ea"/>
                <a:cs typeface="+mn-cs"/>
              </a:rPr>
              <a:t> (2) </a:t>
            </a:r>
            <a:r>
              <a:rPr lang="uk-UA" sz="1200" kern="1200" dirty="0">
                <a:solidFill>
                  <a:schemeClr val="tx1"/>
                </a:solidFill>
                <a:effectLst/>
                <a:latin typeface="+mn-lt"/>
                <a:ea typeface="+mn-ea"/>
                <a:cs typeface="+mn-cs"/>
              </a:rPr>
              <a:t>допомогти громадянам та громадянському суспільству конструктивно взаємодіяти з органами місцевого самоврядування та активно впливати на покращення своїх громад</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A1AF1A0-0913-49B3-960A-921BFE907FF5}" type="slidenum">
              <a:rPr lang="en-US" smtClean="0"/>
              <a:t>23</a:t>
            </a:fld>
            <a:endParaRPr lang="en-US" dirty="0"/>
          </a:p>
        </p:txBody>
      </p:sp>
    </p:spTree>
    <p:extLst>
      <p:ext uri="{BB962C8B-B14F-4D97-AF65-F5344CB8AC3E}">
        <p14:creationId xmlns:p14="http://schemas.microsoft.com/office/powerpoint/2010/main" val="32480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69A4C-70C9-3E40-A14D-0D522D03D162}" type="slidenum">
              <a:rPr lang="en-US" smtClean="0"/>
              <a:t>24</a:t>
            </a:fld>
            <a:endParaRPr lang="en-US" dirty="0"/>
          </a:p>
        </p:txBody>
      </p:sp>
    </p:spTree>
    <p:extLst>
      <p:ext uri="{BB962C8B-B14F-4D97-AF65-F5344CB8AC3E}">
        <p14:creationId xmlns:p14="http://schemas.microsoft.com/office/powerpoint/2010/main" val="39286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dirty="0"/>
              <a:t>Образец заголовка</a:t>
            </a:r>
            <a:endParaRPr lang="en-US" dirty="0"/>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6" name="Номер слайда 5"/>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413565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a:xfrm>
            <a:off x="838200" y="6356350"/>
            <a:ext cx="2743200" cy="365125"/>
          </a:xfrm>
          <a:prstGeom prst="rect">
            <a:avLst/>
          </a:prstGeom>
        </p:spPr>
        <p:txBody>
          <a:bodyPr/>
          <a:lstStyle/>
          <a:p>
            <a:fld id="{7EEE76E9-B246-43D6-93E0-19BE219E32F6}" type="datetimeFigureOut">
              <a:rPr lang="en-US" smtClean="0"/>
              <a:t>7/18/2022</a:t>
            </a:fld>
            <a:endParaRPr lang="en-US"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Номер слайда 5"/>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311035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a:xfrm>
            <a:off x="838200" y="6356350"/>
            <a:ext cx="2743200" cy="365125"/>
          </a:xfrm>
          <a:prstGeom prst="rect">
            <a:avLst/>
          </a:prstGeom>
        </p:spPr>
        <p:txBody>
          <a:bodyPr/>
          <a:lstStyle/>
          <a:p>
            <a:fld id="{7EEE76E9-B246-43D6-93E0-19BE219E32F6}" type="datetimeFigureOut">
              <a:rPr lang="en-US" smtClean="0"/>
              <a:t>7/18/2022</a:t>
            </a:fld>
            <a:endParaRPr lang="en-US"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Номер слайда 5"/>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130009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lvl1pPr>
          </a:lstStyle>
          <a:p>
            <a:fld id="{EB74FEF9-6800-4FAF-9319-4EC2E4A9D52E}" type="datetime1">
              <a:rPr lang="en-US" smtClean="0"/>
              <a:t>7/18/2022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8104EA7-53ED-4053-9EB7-8B92E4992326}" type="slidenum">
              <a:rPr lang="en-US" smtClean="0"/>
              <a:t>‹#›</a:t>
            </a:fld>
            <a:endParaRPr lang="en-US" dirty="0"/>
          </a:p>
        </p:txBody>
      </p:sp>
    </p:spTree>
    <p:extLst>
      <p:ext uri="{BB962C8B-B14F-4D97-AF65-F5344CB8AC3E}">
        <p14:creationId xmlns:p14="http://schemas.microsoft.com/office/powerpoint/2010/main" val="390413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омер слайда 5"/>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104144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6" name="Номер слайда 5"/>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148288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a:xfrm>
            <a:off x="838200" y="6356350"/>
            <a:ext cx="2743200" cy="365125"/>
          </a:xfrm>
          <a:prstGeom prst="rect">
            <a:avLst/>
          </a:prstGeom>
        </p:spPr>
        <p:txBody>
          <a:bodyPr/>
          <a:lstStyle/>
          <a:p>
            <a:fld id="{7EEE76E9-B246-43D6-93E0-19BE219E32F6}" type="datetimeFigureOut">
              <a:rPr lang="en-US" smtClean="0"/>
              <a:t>7/18/2022</a:t>
            </a:fld>
            <a:endParaRPr lang="en-US"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Номер слайда 6"/>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71814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a:xfrm>
            <a:off x="838200" y="6356350"/>
            <a:ext cx="2743200" cy="365125"/>
          </a:xfrm>
          <a:prstGeom prst="rect">
            <a:avLst/>
          </a:prstGeom>
        </p:spPr>
        <p:txBody>
          <a:bodyPr/>
          <a:lstStyle/>
          <a:p>
            <a:fld id="{7EEE76E9-B246-43D6-93E0-19BE219E32F6}" type="datetimeFigureOut">
              <a:rPr lang="en-US" smtClean="0"/>
              <a:t>7/18/2022</a:t>
            </a:fld>
            <a:endParaRPr lang="en-US" dirty="0"/>
          </a:p>
        </p:txBody>
      </p:sp>
      <p:sp>
        <p:nvSpPr>
          <p:cNvPr id="8" name="Нижний колонтитул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Номер слайда 8"/>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304865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a:xfrm>
            <a:off x="838200" y="6356350"/>
            <a:ext cx="2743200" cy="365125"/>
          </a:xfrm>
          <a:prstGeom prst="rect">
            <a:avLst/>
          </a:prstGeom>
        </p:spPr>
        <p:txBody>
          <a:bodyPr/>
          <a:lstStyle/>
          <a:p>
            <a:fld id="{7EEE76E9-B246-43D6-93E0-19BE219E32F6}" type="datetimeFigureOut">
              <a:rPr lang="en-US" smtClean="0"/>
              <a:t>7/18/2022</a:t>
            </a:fld>
            <a:endParaRPr lang="en-US" dirty="0"/>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Номер слайда 4"/>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200350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p>
            <a:fld id="{7EEE76E9-B246-43D6-93E0-19BE219E32F6}" type="datetimeFigureOut">
              <a:rPr lang="en-US" smtClean="0"/>
              <a:t>7/18/2022</a:t>
            </a:fld>
            <a:endParaRPr lang="en-US" dirty="0"/>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Номер слайда 3"/>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320621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7EEE76E9-B246-43D6-93E0-19BE219E32F6}" type="datetimeFigureOut">
              <a:rPr lang="en-US" smtClean="0"/>
              <a:t>7/18/2022</a:t>
            </a:fld>
            <a:endParaRPr lang="en-US"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Номер слайда 6"/>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95953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7EEE76E9-B246-43D6-93E0-19BE219E32F6}" type="datetimeFigureOut">
              <a:rPr lang="en-US" smtClean="0"/>
              <a:t>7/18/2022</a:t>
            </a:fld>
            <a:endParaRPr lang="en-US"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Номер слайда 6"/>
          <p:cNvSpPr>
            <a:spLocks noGrp="1"/>
          </p:cNvSpPr>
          <p:nvPr>
            <p:ph type="sldNum" sz="quarter" idx="12"/>
          </p:nvPr>
        </p:nvSpPr>
        <p:spPr/>
        <p:txBody>
          <a:bodyPr/>
          <a:lstStyle/>
          <a:p>
            <a:fld id="{A3623CDE-A574-49C0-896B-12B8F7BCAEB9}" type="slidenum">
              <a:rPr lang="en-US" smtClean="0"/>
              <a:t>‹#›</a:t>
            </a:fld>
            <a:endParaRPr lang="en-US" dirty="0"/>
          </a:p>
        </p:txBody>
      </p:sp>
    </p:spTree>
    <p:extLst>
      <p:ext uri="{BB962C8B-B14F-4D97-AF65-F5344CB8AC3E}">
        <p14:creationId xmlns:p14="http://schemas.microsoft.com/office/powerpoint/2010/main" val="386230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B95922CC-F544-024C-8F9B-CD868BF12EAC}"/>
              </a:ext>
            </a:extLst>
          </p:cNvPr>
          <p:cNvSpPr/>
          <p:nvPr userDrawn="1"/>
        </p:nvSpPr>
        <p:spPr>
          <a:xfrm>
            <a:off x="0" y="0"/>
            <a:ext cx="12192000" cy="964096"/>
          </a:xfrm>
          <a:prstGeom prst="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C412EBAA-9F60-8448-8540-8692B3462D91}"/>
              </a:ext>
            </a:extLst>
          </p:cNvPr>
          <p:cNvPicPr>
            <a:picLocks noChangeAspect="1"/>
          </p:cNvPicPr>
          <p:nvPr userDrawn="1"/>
        </p:nvPicPr>
        <p:blipFill>
          <a:blip r:embed="rId14"/>
          <a:stretch>
            <a:fillRect/>
          </a:stretch>
        </p:blipFill>
        <p:spPr>
          <a:xfrm>
            <a:off x="0" y="6316662"/>
            <a:ext cx="12192000" cy="584200"/>
          </a:xfrm>
          <a:prstGeom prst="rect">
            <a:avLst/>
          </a:prstGeom>
        </p:spPr>
      </p:pic>
      <p:sp>
        <p:nvSpPr>
          <p:cNvPr id="2" name="Заголовок 1"/>
          <p:cNvSpPr>
            <a:spLocks noGrp="1"/>
          </p:cNvSpPr>
          <p:nvPr>
            <p:ph type="title"/>
          </p:nvPr>
        </p:nvSpPr>
        <p:spPr>
          <a:xfrm>
            <a:off x="2622550" y="171922"/>
            <a:ext cx="7086600" cy="571500"/>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6" name="Номер слайда 5"/>
          <p:cNvSpPr>
            <a:spLocks noGrp="1"/>
          </p:cNvSpPr>
          <p:nvPr>
            <p:ph type="sldNum" sz="quarter" idx="4"/>
          </p:nvPr>
        </p:nvSpPr>
        <p:spPr>
          <a:xfrm>
            <a:off x="166229" y="6426199"/>
            <a:ext cx="381000" cy="365125"/>
          </a:xfrm>
          <a:prstGeom prst="rect">
            <a:avLst/>
          </a:prstGeom>
        </p:spPr>
        <p:txBody>
          <a:bodyPr vert="horz" lIns="91440" tIns="45720" rIns="91440" bIns="45720" rtlCol="0" anchor="ctr"/>
          <a:lstStyle>
            <a:lvl1pPr algn="r">
              <a:defRPr sz="1200">
                <a:solidFill>
                  <a:schemeClr val="bg2"/>
                </a:solidFill>
              </a:defRPr>
            </a:lvl1pPr>
          </a:lstStyle>
          <a:p>
            <a:fld id="{A3623CDE-A574-49C0-896B-12B8F7BCAEB9}" type="slidenum">
              <a:rPr lang="en-US" smtClean="0"/>
              <a:pPr/>
              <a:t>‹#›</a:t>
            </a:fld>
            <a:endParaRPr lang="en-US" dirty="0"/>
          </a:p>
        </p:txBody>
      </p:sp>
      <p:pic>
        <p:nvPicPr>
          <p:cNvPr id="7" name="Рисунок 6">
            <a:extLst>
              <a:ext uri="{FF2B5EF4-FFF2-40B4-BE49-F238E27FC236}">
                <a16:creationId xmlns:a16="http://schemas.microsoft.com/office/drawing/2014/main" id="{DCF629DA-4841-2241-A6E3-6E519070B5AE}"/>
              </a:ext>
            </a:extLst>
          </p:cNvPr>
          <p:cNvPicPr>
            <a:picLocks noChangeAspect="1"/>
          </p:cNvPicPr>
          <p:nvPr userDrawn="1"/>
        </p:nvPicPr>
        <p:blipFill>
          <a:blip r:embed="rId15"/>
          <a:stretch>
            <a:fillRect/>
          </a:stretch>
        </p:blipFill>
        <p:spPr>
          <a:xfrm>
            <a:off x="215924" y="198978"/>
            <a:ext cx="1955800" cy="584200"/>
          </a:xfrm>
          <a:prstGeom prst="rect">
            <a:avLst/>
          </a:prstGeom>
        </p:spPr>
      </p:pic>
      <p:pic>
        <p:nvPicPr>
          <p:cNvPr id="8" name="Рисунок 7">
            <a:extLst>
              <a:ext uri="{FF2B5EF4-FFF2-40B4-BE49-F238E27FC236}">
                <a16:creationId xmlns:a16="http://schemas.microsoft.com/office/drawing/2014/main" id="{09939BE8-B739-7E4E-A3CC-66EED0EAAA75}"/>
              </a:ext>
            </a:extLst>
          </p:cNvPr>
          <p:cNvPicPr>
            <a:picLocks noChangeAspect="1"/>
          </p:cNvPicPr>
          <p:nvPr userDrawn="1"/>
        </p:nvPicPr>
        <p:blipFill>
          <a:blip r:embed="rId16"/>
          <a:stretch>
            <a:fillRect/>
          </a:stretch>
        </p:blipFill>
        <p:spPr>
          <a:xfrm>
            <a:off x="10150037" y="185738"/>
            <a:ext cx="1816100" cy="571500"/>
          </a:xfrm>
          <a:prstGeom prst="rect">
            <a:avLst/>
          </a:prstGeom>
        </p:spPr>
      </p:pic>
      <p:pic>
        <p:nvPicPr>
          <p:cNvPr id="10" name="Рисунок 9">
            <a:extLst>
              <a:ext uri="{FF2B5EF4-FFF2-40B4-BE49-F238E27FC236}">
                <a16:creationId xmlns:a16="http://schemas.microsoft.com/office/drawing/2014/main" id="{0FB9A50D-F283-A04C-BA01-CFE3D2A070B7}"/>
              </a:ext>
            </a:extLst>
          </p:cNvPr>
          <p:cNvPicPr>
            <a:picLocks noChangeAspect="1"/>
          </p:cNvPicPr>
          <p:nvPr userDrawn="1"/>
        </p:nvPicPr>
        <p:blipFill>
          <a:blip r:embed="rId17"/>
          <a:stretch>
            <a:fillRect/>
          </a:stretch>
        </p:blipFill>
        <p:spPr>
          <a:xfrm>
            <a:off x="7374835" y="6465048"/>
            <a:ext cx="4650936" cy="323378"/>
          </a:xfrm>
          <a:prstGeom prst="rect">
            <a:avLst/>
          </a:prstGeom>
        </p:spPr>
      </p:pic>
      <p:cxnSp>
        <p:nvCxnSpPr>
          <p:cNvPr id="11" name="Прямая соединительная линия 10">
            <a:extLst>
              <a:ext uri="{FF2B5EF4-FFF2-40B4-BE49-F238E27FC236}">
                <a16:creationId xmlns:a16="http://schemas.microsoft.com/office/drawing/2014/main" id="{5498B9D1-48D6-864E-9DA4-96068E7261F1}"/>
              </a:ext>
            </a:extLst>
          </p:cNvPr>
          <p:cNvCxnSpPr>
            <a:cxnSpLocks/>
          </p:cNvCxnSpPr>
          <p:nvPr userDrawn="1"/>
        </p:nvCxnSpPr>
        <p:spPr>
          <a:xfrm>
            <a:off x="199058" y="980717"/>
            <a:ext cx="11826713" cy="0"/>
          </a:xfrm>
          <a:prstGeom prst="line">
            <a:avLst/>
          </a:prstGeom>
          <a:ln w="25400">
            <a:gradFill>
              <a:gsLst>
                <a:gs pos="0">
                  <a:schemeClr val="bg1"/>
                </a:gs>
                <a:gs pos="50000">
                  <a:srgbClr val="057792">
                    <a:alpha val="21000"/>
                  </a:srgbClr>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769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ct val="90000"/>
        </a:lnSpc>
        <a:spcBef>
          <a:spcPct val="0"/>
        </a:spcBef>
        <a:buNone/>
        <a:defRPr sz="1800" kern="1200">
          <a:solidFill>
            <a:srgbClr val="0577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8" Type="http://schemas.openxmlformats.org/officeDocument/2006/relationships/hyperlink" Target="http://zakon4.rada.gov.ua/laws/show/2269-12" TargetMode="External"/><Relationship Id="rId3" Type="http://schemas.openxmlformats.org/officeDocument/2006/relationships/hyperlink" Target="http://zakon.rada.gov.ua/laws/show/280/97-%D0%B2%D1%80" TargetMode="External"/><Relationship Id="rId7" Type="http://schemas.openxmlformats.org/officeDocument/2006/relationships/hyperlink" Target="https://zakon.rada.gov.ua/laws/show/819-20#Text" TargetMode="External"/><Relationship Id="rId2" Type="http://schemas.openxmlformats.org/officeDocument/2006/relationships/hyperlink" Target="http://zakon.rada.gov.ua/laws/show/435-15#n1019" TargetMode="External"/><Relationship Id="rId1" Type="http://schemas.openxmlformats.org/officeDocument/2006/relationships/slideLayout" Target="../slideLayouts/slideLayout2.xml"/><Relationship Id="rId6" Type="http://schemas.openxmlformats.org/officeDocument/2006/relationships/hyperlink" Target="https://zakon.rada.gov.ua/laws/show/1087-15#Text" TargetMode="External"/><Relationship Id="rId5" Type="http://schemas.openxmlformats.org/officeDocument/2006/relationships/hyperlink" Target="https://zakon.rada.gov.ua/laws/show/2755-17#Text" TargetMode="External"/><Relationship Id="rId10" Type="http://schemas.openxmlformats.org/officeDocument/2006/relationships/hyperlink" Target="http://zakon3.rada.gov.ua/laws/show/786-95-%D0%BF" TargetMode="External"/><Relationship Id="rId4" Type="http://schemas.openxmlformats.org/officeDocument/2006/relationships/hyperlink" Target="https://zakon.rada.gov.ua/laws/show/436-15#Text" TargetMode="External"/><Relationship Id="rId9" Type="http://schemas.openxmlformats.org/officeDocument/2006/relationships/hyperlink" Target="https://zakon.rada.gov.ua/laws/show/2275-19#Tex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mailto:bondarmv2018@gmai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ilchenko2019@gmail.com"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1212" y="5029199"/>
            <a:ext cx="4261763" cy="527883"/>
          </a:xfrm>
        </p:spPr>
        <p:txBody>
          <a:bodyPr>
            <a:noAutofit/>
          </a:bodyPr>
          <a:lstStyle/>
          <a:p>
            <a:r>
              <a:rPr lang="uk-UA" sz="2400" b="1" dirty="0">
                <a:solidFill>
                  <a:srgbClr val="265F3D"/>
                </a:solidFill>
                <a:latin typeface="Arial" panose="020B0604020202020204" pitchFamily="34" charset="0"/>
                <a:cs typeface="Arial" panose="020B0604020202020204" pitchFamily="34" charset="0"/>
              </a:rPr>
              <a:t/>
            </a:r>
            <a:br>
              <a:rPr lang="uk-UA" sz="2400" b="1" dirty="0">
                <a:solidFill>
                  <a:srgbClr val="265F3D"/>
                </a:solidFill>
                <a:latin typeface="Arial" panose="020B0604020202020204" pitchFamily="34" charset="0"/>
                <a:cs typeface="Arial" panose="020B0604020202020204" pitchFamily="34" charset="0"/>
              </a:rPr>
            </a:br>
            <a:endParaRPr lang="en-US" sz="2400" b="1" dirty="0">
              <a:solidFill>
                <a:srgbClr val="265F3D"/>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214184" y="1047403"/>
            <a:ext cx="11747157" cy="4834413"/>
          </a:xfrm>
        </p:spPr>
        <p:txBody>
          <a:bodyPr>
            <a:noAutofit/>
            <a:scene3d>
              <a:camera prst="orthographicFront"/>
              <a:lightRig rig="threePt" dir="t"/>
            </a:scene3d>
            <a:sp3d extrusionH="57150">
              <a:bevelT w="38100" h="38100" prst="angle"/>
            </a:sp3d>
          </a:bodyPr>
          <a:lstStyle/>
          <a:p>
            <a:endParaRPr lang="uk-UA" sz="32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p>
            <a:endParaRPr lang="uk-UA" sz="32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p>
            <a:r>
              <a:rPr lang="uk-UA" sz="2800" b="1" dirty="0">
                <a:ln w="0"/>
                <a:solidFill>
                  <a:srgbClr val="057792"/>
                </a:solidFill>
                <a:effectLst>
                  <a:outerShdw blurRad="38100" dist="19050" dir="2700000" algn="tl" rotWithShape="0">
                    <a:schemeClr val="dk1">
                      <a:alpha val="40000"/>
                    </a:schemeClr>
                  </a:outerShdw>
                </a:effectLst>
                <a:latin typeface="+mj-lt"/>
                <a:cs typeface="Times New Roman" panose="02020603050405020304" pitchFamily="18" charset="0"/>
              </a:rPr>
              <a:t>Механізми для ОМС  ТГ передати та (або) надати доступ членам кооперативів та громадських організацій до обладнання (майна ОМС),  яке було придбане програмою  </a:t>
            </a:r>
            <a:r>
              <a:rPr lang="en-US" sz="2800" b="1" dirty="0">
                <a:ln w="0"/>
                <a:solidFill>
                  <a:srgbClr val="057792"/>
                </a:solidFill>
                <a:effectLst>
                  <a:outerShdw blurRad="38100" dist="19050" dir="2700000" algn="tl" rotWithShape="0">
                    <a:schemeClr val="dk1">
                      <a:alpha val="40000"/>
                    </a:schemeClr>
                  </a:outerShdw>
                </a:effectLst>
                <a:latin typeface="+mj-lt"/>
                <a:cs typeface="Times New Roman" panose="02020603050405020304" pitchFamily="18" charset="0"/>
              </a:rPr>
              <a:t>USAID </a:t>
            </a:r>
            <a:r>
              <a:rPr lang="uk-UA" sz="2800" b="1" dirty="0">
                <a:ln w="0"/>
                <a:solidFill>
                  <a:srgbClr val="057792"/>
                </a:solidFill>
                <a:effectLst>
                  <a:outerShdw blurRad="38100" dist="19050" dir="2700000" algn="tl" rotWithShape="0">
                    <a:schemeClr val="dk1">
                      <a:alpha val="40000"/>
                    </a:schemeClr>
                  </a:outerShdw>
                </a:effectLst>
                <a:latin typeface="+mj-lt"/>
                <a:cs typeface="Times New Roman" panose="02020603050405020304" pitchFamily="18" charset="0"/>
              </a:rPr>
              <a:t> DOBRE</a:t>
            </a:r>
          </a:p>
          <a:p>
            <a:pPr algn="just">
              <a:lnSpc>
                <a:spcPct val="100000"/>
              </a:lnSpc>
              <a:spcBef>
                <a:spcPts val="0"/>
              </a:spcBef>
            </a:pPr>
            <a:endParaRPr lang="uk-UA" sz="1600" b="1" dirty="0">
              <a:solidFill>
                <a:srgbClr val="057792"/>
              </a:solidFill>
              <a:latin typeface="Calibri" panose="020F0502020204030204" pitchFamily="34" charset="0"/>
              <a:cs typeface="Calibri" panose="020F0502020204030204" pitchFamily="34" charset="0"/>
            </a:endParaRPr>
          </a:p>
          <a:p>
            <a:pPr algn="just">
              <a:lnSpc>
                <a:spcPct val="100000"/>
              </a:lnSpc>
              <a:spcBef>
                <a:spcPts val="0"/>
              </a:spcBef>
            </a:pPr>
            <a:endParaRPr lang="uk-UA" sz="2000" b="1" dirty="0">
              <a:solidFill>
                <a:schemeClr val="accent6">
                  <a:lumMod val="75000"/>
                </a:schemeClr>
              </a:solidFill>
              <a:latin typeface="Calibri" panose="020F0502020204030204" pitchFamily="34" charset="0"/>
              <a:cs typeface="Calibri" panose="020F0502020204030204" pitchFamily="34" charset="0"/>
            </a:endParaRPr>
          </a:p>
          <a:p>
            <a:pPr algn="just">
              <a:lnSpc>
                <a:spcPct val="100000"/>
              </a:lnSpc>
              <a:spcBef>
                <a:spcPts val="0"/>
              </a:spcBef>
            </a:pPr>
            <a:r>
              <a:rPr lang="uk-UA" sz="1600" b="1" dirty="0">
                <a:solidFill>
                  <a:schemeClr val="accent6">
                    <a:lumMod val="75000"/>
                  </a:schemeClr>
                </a:solidFill>
                <a:latin typeface="Calibri" panose="020F0502020204030204" pitchFamily="34" charset="0"/>
                <a:cs typeface="Calibri" panose="020F0502020204030204" pitchFamily="34" charset="0"/>
              </a:rPr>
              <a:t>Марія Бондар - </a:t>
            </a:r>
            <a:r>
              <a:rPr lang="uk-UA" sz="1600" b="1" dirty="0">
                <a:solidFill>
                  <a:srgbClr val="057792"/>
                </a:solidFill>
                <a:latin typeface="Calibri" panose="020F0502020204030204" pitchFamily="34" charset="0"/>
                <a:cs typeface="Calibri" panose="020F0502020204030204" pitchFamily="34" charset="0"/>
              </a:rPr>
              <a:t>експерт-консультант програми </a:t>
            </a:r>
            <a:r>
              <a:rPr lang="en-US" sz="1600" b="1" dirty="0">
                <a:solidFill>
                  <a:srgbClr val="057792"/>
                </a:solidFill>
                <a:latin typeface="Calibri" panose="020F0502020204030204" pitchFamily="34" charset="0"/>
                <a:cs typeface="Calibri" panose="020F0502020204030204" pitchFamily="34" charset="0"/>
              </a:rPr>
              <a:t>USAID DOBRE </a:t>
            </a:r>
            <a:endParaRPr lang="uk-UA" sz="1600" b="1" dirty="0">
              <a:solidFill>
                <a:schemeClr val="accent6">
                  <a:lumMod val="75000"/>
                </a:schemeClr>
              </a:solidFill>
              <a:latin typeface="Calibri" panose="020F0502020204030204" pitchFamily="34" charset="0"/>
              <a:cs typeface="Calibri" panose="020F0502020204030204" pitchFamily="34" charset="0"/>
            </a:endParaRPr>
          </a:p>
          <a:p>
            <a:pPr algn="just">
              <a:lnSpc>
                <a:spcPct val="100000"/>
              </a:lnSpc>
              <a:spcBef>
                <a:spcPts val="0"/>
              </a:spcBef>
            </a:pPr>
            <a:r>
              <a:rPr lang="uk-UA" sz="1600" b="1" dirty="0">
                <a:solidFill>
                  <a:schemeClr val="accent6">
                    <a:lumMod val="75000"/>
                  </a:schemeClr>
                </a:solidFill>
                <a:latin typeface="Calibri" panose="020F0502020204030204" pitchFamily="34" charset="0"/>
                <a:cs typeface="Calibri" panose="020F0502020204030204" pitchFamily="34" charset="0"/>
              </a:rPr>
              <a:t>Олена Ільченко – </a:t>
            </a:r>
            <a:r>
              <a:rPr lang="uk-UA" sz="1600" b="1" dirty="0">
                <a:solidFill>
                  <a:srgbClr val="057792"/>
                </a:solidFill>
                <a:latin typeface="Calibri" panose="020F0502020204030204" pitchFamily="34" charset="0"/>
                <a:cs typeface="Calibri" panose="020F0502020204030204" pitchFamily="34" charset="0"/>
              </a:rPr>
              <a:t>консультант-волонтер</a:t>
            </a:r>
            <a:endParaRPr lang="en-US" sz="1600" b="1" dirty="0">
              <a:solidFill>
                <a:srgbClr val="05779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784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solidFill>
                  <a:schemeClr val="accent6">
                    <a:lumMod val="75000"/>
                  </a:schemeClr>
                </a:solidFill>
              </a:rPr>
              <a:t>Ризики передачі ОМС ТГ комунального майна в оренду кооперативу та ГО</a:t>
            </a:r>
            <a:endParaRPr lang="ru-RU" dirty="0">
              <a:solidFill>
                <a:schemeClr val="accent6">
                  <a:lumMod val="75000"/>
                </a:schemeClr>
              </a:solidFill>
            </a:endParaRPr>
          </a:p>
        </p:txBody>
      </p:sp>
      <p:graphicFrame>
        <p:nvGraphicFramePr>
          <p:cNvPr id="4" name="Content Placeholder 4">
            <a:extLst>
              <a:ext uri="{FF2B5EF4-FFF2-40B4-BE49-F238E27FC236}">
                <a16:creationId xmlns:a16="http://schemas.microsoft.com/office/drawing/2014/main" id="{3370B490-15A7-49F8-889B-2BFCA135ACE8}"/>
              </a:ext>
            </a:extLst>
          </p:cNvPr>
          <p:cNvGraphicFramePr>
            <a:graphicFrameLocks noGrp="1"/>
          </p:cNvGraphicFramePr>
          <p:nvPr>
            <p:ph idx="1"/>
            <p:extLst>
              <p:ext uri="{D42A27DB-BD31-4B8C-83A1-F6EECF244321}">
                <p14:modId xmlns:p14="http://schemas.microsoft.com/office/powerpoint/2010/main" val="1864187772"/>
              </p:ext>
            </p:extLst>
          </p:nvPr>
        </p:nvGraphicFramePr>
        <p:xfrm>
          <a:off x="838200" y="1332410"/>
          <a:ext cx="10515600" cy="4961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84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73DB-4713-4799-847D-3434A4E2B623}"/>
              </a:ext>
            </a:extLst>
          </p:cNvPr>
          <p:cNvSpPr>
            <a:spLocks noGrp="1"/>
          </p:cNvSpPr>
          <p:nvPr>
            <p:ph type="title"/>
          </p:nvPr>
        </p:nvSpPr>
        <p:spPr>
          <a:xfrm>
            <a:off x="2622550" y="171922"/>
            <a:ext cx="7348168" cy="742478"/>
          </a:xfrm>
        </p:spPr>
        <p:txBody>
          <a:bodyPr>
            <a:normAutofit fontScale="90000"/>
          </a:bodyPr>
          <a:lstStyle/>
          <a:p>
            <a:r>
              <a:rPr lang="ru-RU" sz="2000" dirty="0">
                <a:solidFill>
                  <a:schemeClr val="accent6">
                    <a:lumMod val="75000"/>
                  </a:schemeClr>
                </a:solidFill>
              </a:rPr>
              <a:t>Механізм внесення комунального майна до статутного капіталу та/або фондів кооператива шляхом членства в ньому</a:t>
            </a:r>
          </a:p>
        </p:txBody>
      </p:sp>
      <p:graphicFrame>
        <p:nvGraphicFramePr>
          <p:cNvPr id="6" name="Схема 43">
            <a:extLst>
              <a:ext uri="{FF2B5EF4-FFF2-40B4-BE49-F238E27FC236}">
                <a16:creationId xmlns:a16="http://schemas.microsoft.com/office/drawing/2014/main" id="{7DBE831E-71E3-4CEB-A77D-FE383065A3EA}"/>
              </a:ext>
            </a:extLst>
          </p:cNvPr>
          <p:cNvGraphicFramePr>
            <a:graphicFrameLocks noGrp="1"/>
          </p:cNvGraphicFramePr>
          <p:nvPr>
            <p:ph idx="1"/>
            <p:extLst>
              <p:ext uri="{D42A27DB-BD31-4B8C-83A1-F6EECF244321}">
                <p14:modId xmlns:p14="http://schemas.microsoft.com/office/powerpoint/2010/main" val="37596885"/>
              </p:ext>
            </p:extLst>
          </p:nvPr>
        </p:nvGraphicFramePr>
        <p:xfrm>
          <a:off x="838200" y="1358537"/>
          <a:ext cx="10515600" cy="4818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84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2BEF-3151-46EC-A92B-D7D4FFA35646}"/>
              </a:ext>
            </a:extLst>
          </p:cNvPr>
          <p:cNvSpPr>
            <a:spLocks noGrp="1"/>
          </p:cNvSpPr>
          <p:nvPr>
            <p:ph type="title"/>
          </p:nvPr>
        </p:nvSpPr>
        <p:spPr/>
        <p:txBody>
          <a:bodyPr/>
          <a:lstStyle/>
          <a:p>
            <a:r>
              <a:rPr lang="uk-UA" dirty="0">
                <a:solidFill>
                  <a:schemeClr val="accent6">
                    <a:lumMod val="75000"/>
                  </a:schemeClr>
                </a:solidFill>
              </a:rPr>
              <a:t>Внески до кооперативу</a:t>
            </a:r>
            <a:endParaRPr lang="ru-RU" dirty="0">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1A283A31-2947-463E-AE05-B11EA5880566}"/>
              </a:ext>
            </a:extLst>
          </p:cNvPr>
          <p:cNvGraphicFramePr>
            <a:graphicFrameLocks noGrp="1"/>
          </p:cNvGraphicFramePr>
          <p:nvPr>
            <p:ph idx="1"/>
            <p:extLst>
              <p:ext uri="{D42A27DB-BD31-4B8C-83A1-F6EECF244321}">
                <p14:modId xmlns:p14="http://schemas.microsoft.com/office/powerpoint/2010/main" val="1664813252"/>
              </p:ext>
            </p:extLst>
          </p:nvPr>
        </p:nvGraphicFramePr>
        <p:xfrm>
          <a:off x="1052185" y="873211"/>
          <a:ext cx="10752637" cy="5292399"/>
        </p:xfrm>
        <a:graphic>
          <a:graphicData uri="http://schemas.openxmlformats.org/drawingml/2006/table">
            <a:tbl>
              <a:tblPr firstRow="1" firstCol="1" bandRow="1">
                <a:tableStyleId>{10A1B5D5-9B99-4C35-A422-299274C87663}</a:tableStyleId>
              </a:tblPr>
              <a:tblGrid>
                <a:gridCol w="1645065">
                  <a:extLst>
                    <a:ext uri="{9D8B030D-6E8A-4147-A177-3AD203B41FA5}">
                      <a16:colId xmlns:a16="http://schemas.microsoft.com/office/drawing/2014/main" val="2251322357"/>
                    </a:ext>
                  </a:extLst>
                </a:gridCol>
                <a:gridCol w="6009994">
                  <a:extLst>
                    <a:ext uri="{9D8B030D-6E8A-4147-A177-3AD203B41FA5}">
                      <a16:colId xmlns:a16="http://schemas.microsoft.com/office/drawing/2014/main" val="3872284519"/>
                    </a:ext>
                  </a:extLst>
                </a:gridCol>
                <a:gridCol w="3097578">
                  <a:extLst>
                    <a:ext uri="{9D8B030D-6E8A-4147-A177-3AD203B41FA5}">
                      <a16:colId xmlns:a16="http://schemas.microsoft.com/office/drawing/2014/main" val="1517796997"/>
                    </a:ext>
                  </a:extLst>
                </a:gridCol>
              </a:tblGrid>
              <a:tr h="494270">
                <a:tc>
                  <a:txBody>
                    <a:bodyPr/>
                    <a:lstStyle/>
                    <a:p>
                      <a:pPr algn="ctr">
                        <a:lnSpc>
                          <a:spcPct val="115000"/>
                        </a:lnSpc>
                        <a:spcAft>
                          <a:spcPts val="0"/>
                        </a:spcAft>
                      </a:pPr>
                      <a:r>
                        <a:rPr lang="uk-UA" sz="1400" dirty="0">
                          <a:effectLst/>
                        </a:rPr>
                        <a:t>Вид внеску</a:t>
                      </a:r>
                      <a:endParaRPr lang="ru-RU"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nchor="ctr">
                    <a:cell3D prstMaterial="dkEdge">
                      <a:bevel/>
                      <a:lightRig rig="flood" dir="t"/>
                    </a:cell3D>
                    <a:solidFill>
                      <a:srgbClr val="057792"/>
                    </a:solidFill>
                  </a:tcPr>
                </a:tc>
                <a:tc>
                  <a:txBody>
                    <a:bodyPr/>
                    <a:lstStyle/>
                    <a:p>
                      <a:pPr algn="ctr">
                        <a:lnSpc>
                          <a:spcPct val="115000"/>
                        </a:lnSpc>
                        <a:spcAft>
                          <a:spcPts val="0"/>
                        </a:spcAft>
                      </a:pPr>
                      <a:r>
                        <a:rPr lang="uk-UA" sz="1400" dirty="0">
                          <a:effectLst/>
                        </a:rPr>
                        <a:t>Характеристика внеску</a:t>
                      </a:r>
                      <a:endParaRPr lang="ru-RU"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nchor="ctr">
                    <a:cell3D prstMaterial="dkEdge">
                      <a:bevel/>
                      <a:lightRig rig="flood" dir="t"/>
                    </a:cell3D>
                    <a:solidFill>
                      <a:srgbClr val="057792"/>
                    </a:solidFill>
                  </a:tcPr>
                </a:tc>
                <a:tc>
                  <a:txBody>
                    <a:bodyPr/>
                    <a:lstStyle/>
                    <a:p>
                      <a:pPr algn="ctr">
                        <a:lnSpc>
                          <a:spcPct val="115000"/>
                        </a:lnSpc>
                        <a:spcAft>
                          <a:spcPts val="0"/>
                        </a:spcAft>
                      </a:pPr>
                      <a:r>
                        <a:rPr lang="uk-UA" sz="1400" dirty="0">
                          <a:effectLst/>
                        </a:rPr>
                        <a:t>Поворотні чи </a:t>
                      </a:r>
                      <a:endParaRPr lang="ru-RU" sz="1400" dirty="0">
                        <a:effectLst/>
                      </a:endParaRPr>
                    </a:p>
                    <a:p>
                      <a:pPr algn="ctr">
                        <a:lnSpc>
                          <a:spcPct val="115000"/>
                        </a:lnSpc>
                        <a:spcAft>
                          <a:spcPts val="0"/>
                        </a:spcAft>
                      </a:pPr>
                      <a:r>
                        <a:rPr lang="uk-UA" sz="1400" dirty="0">
                          <a:effectLst/>
                        </a:rPr>
                        <a:t>неповоротні внески</a:t>
                      </a:r>
                      <a:endParaRPr lang="ru-RU"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nchor="ctr">
                    <a:cell3D prstMaterial="dkEdge">
                      <a:bevel/>
                      <a:lightRig rig="flood" dir="t"/>
                    </a:cell3D>
                    <a:solidFill>
                      <a:srgbClr val="057792"/>
                    </a:solidFill>
                  </a:tcPr>
                </a:tc>
                <a:extLst>
                  <a:ext uri="{0D108BD9-81ED-4DB2-BD59-A6C34878D82A}">
                    <a16:rowId xmlns:a16="http://schemas.microsoft.com/office/drawing/2014/main" val="3471822105"/>
                  </a:ext>
                </a:extLst>
              </a:tr>
              <a:tr h="811779">
                <a:tc>
                  <a:txBody>
                    <a:bodyPr/>
                    <a:lstStyle/>
                    <a:p>
                      <a:pPr algn="ctr">
                        <a:lnSpc>
                          <a:spcPct val="115000"/>
                        </a:lnSpc>
                        <a:spcAft>
                          <a:spcPts val="0"/>
                        </a:spcAft>
                      </a:pPr>
                      <a:r>
                        <a:rPr lang="uk-UA" sz="1400" dirty="0">
                          <a:effectLst/>
                        </a:rPr>
                        <a:t>Вступний </a:t>
                      </a:r>
                      <a:endParaRPr lang="ru-RU" sz="1400" dirty="0">
                        <a:effectLst/>
                      </a:endParaRPr>
                    </a:p>
                    <a:p>
                      <a:pPr algn="ctr">
                        <a:lnSpc>
                          <a:spcPct val="115000"/>
                        </a:lnSpc>
                        <a:spcAft>
                          <a:spcPts val="0"/>
                        </a:spcAft>
                      </a:pPr>
                      <a:r>
                        <a:rPr lang="uk-UA" sz="1400" dirty="0">
                          <a:effectLst/>
                        </a:rPr>
                        <a:t>внесок</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cell3D prstMaterial="dkEdge">
                      <a:bevel/>
                      <a:lightRig rig="flood" dir="t"/>
                    </a:cell3D>
                  </a:tcPr>
                </a:tc>
                <a:tc>
                  <a:txBody>
                    <a:bodyPr/>
                    <a:lstStyle/>
                    <a:p>
                      <a:pPr algn="ctr">
                        <a:lnSpc>
                          <a:spcPct val="115000"/>
                        </a:lnSpc>
                        <a:spcAft>
                          <a:spcPts val="1000"/>
                        </a:spcAft>
                      </a:pPr>
                      <a:r>
                        <a:rPr lang="uk-UA" sz="1200" dirty="0">
                          <a:effectLst/>
                        </a:rPr>
                        <a:t>Обов’язковий незворотний внесок, що вноситься особою одноразово при її вступі до кооперативу та є однією з умов набуття його членства в цьому кооперативі. Розмір вступного внеску є однаковим для всіх членів  та встановлюється як фіксована сума. Нарахування плати (процентів) та розподіл доходу на ці внески не здійснюються.</a:t>
                      </a:r>
                    </a:p>
                    <a:p>
                      <a:pPr algn="ctr">
                        <a:lnSpc>
                          <a:spcPct val="115000"/>
                        </a:lnSpc>
                        <a:spcAft>
                          <a:spcPts val="1000"/>
                        </a:spcAft>
                      </a:pP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tc>
                <a:tc>
                  <a:txBody>
                    <a:bodyPr/>
                    <a:lstStyle/>
                    <a:p>
                      <a:pPr algn="ctr">
                        <a:lnSpc>
                          <a:spcPct val="115000"/>
                        </a:lnSpc>
                        <a:spcAft>
                          <a:spcPts val="0"/>
                        </a:spcAft>
                      </a:pPr>
                      <a:r>
                        <a:rPr lang="uk-UA" sz="1400" dirty="0">
                          <a:effectLst/>
                        </a:rPr>
                        <a:t>Не</a:t>
                      </a:r>
                      <a:r>
                        <a:rPr lang="ru-RU" sz="1400" dirty="0">
                          <a:effectLst/>
                        </a:rPr>
                        <a:t> </a:t>
                      </a:r>
                      <a:r>
                        <a:rPr lang="uk-UA" sz="1400" dirty="0">
                          <a:effectLst/>
                        </a:rPr>
                        <a:t>повертаються.</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cell3D prstMaterial="dkEdge">
                      <a:bevel/>
                      <a:lightRig rig="flood" dir="t"/>
                    </a:cell3D>
                  </a:tcPr>
                </a:tc>
                <a:extLst>
                  <a:ext uri="{0D108BD9-81ED-4DB2-BD59-A6C34878D82A}">
                    <a16:rowId xmlns:a16="http://schemas.microsoft.com/office/drawing/2014/main" val="1510750270"/>
                  </a:ext>
                </a:extLst>
              </a:tr>
              <a:tr h="643460">
                <a:tc>
                  <a:txBody>
                    <a:bodyPr/>
                    <a:lstStyle/>
                    <a:p>
                      <a:pPr algn="ctr">
                        <a:lnSpc>
                          <a:spcPct val="115000"/>
                        </a:lnSpc>
                        <a:spcAft>
                          <a:spcPts val="0"/>
                        </a:spcAft>
                      </a:pPr>
                      <a:r>
                        <a:rPr lang="uk-UA" sz="1400" dirty="0">
                          <a:effectLst/>
                        </a:rPr>
                        <a:t>Обов’язковий пайовий</a:t>
                      </a:r>
                      <a:endParaRPr lang="ru-RU" sz="1400" dirty="0">
                        <a:effectLst/>
                      </a:endParaRPr>
                    </a:p>
                    <a:p>
                      <a:pPr algn="ctr">
                        <a:lnSpc>
                          <a:spcPct val="115000"/>
                        </a:lnSpc>
                        <a:spcAft>
                          <a:spcPts val="0"/>
                        </a:spcAft>
                      </a:pPr>
                      <a:r>
                        <a:rPr lang="uk-UA" sz="1400" dirty="0">
                          <a:effectLst/>
                        </a:rPr>
                        <a:t>внесок</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cell3D prstMaterial="dkEdge">
                      <a:bevel/>
                      <a:lightRig rig="flood" dir="t"/>
                    </a:cell3D>
                  </a:tcPr>
                </a:tc>
                <a:tc>
                  <a:txBody>
                    <a:bodyPr/>
                    <a:lstStyle/>
                    <a:p>
                      <a:pPr algn="ctr">
                        <a:lnSpc>
                          <a:spcPct val="115000"/>
                        </a:lnSpc>
                        <a:spcAft>
                          <a:spcPts val="1000"/>
                        </a:spcAft>
                      </a:pPr>
                      <a:r>
                        <a:rPr lang="uk-UA" sz="1200" dirty="0">
                          <a:effectLst/>
                        </a:rPr>
                        <a:t>Обов’язковий зворотній внесок, що особа вносить при вступі до кооперативу. Розмір обов’язкового пайового внеску є однаковим для всіх його членів і встановлюється як фіксована сума.</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tc>
                <a:tc>
                  <a:txBody>
                    <a:bodyPr/>
                    <a:lstStyle/>
                    <a:p>
                      <a:pPr algn="ctr">
                        <a:lnSpc>
                          <a:spcPct val="115000"/>
                        </a:lnSpc>
                        <a:spcAft>
                          <a:spcPts val="1000"/>
                        </a:spcAft>
                      </a:pPr>
                      <a:r>
                        <a:rPr lang="uk-UA" sz="1400" dirty="0">
                          <a:effectLst/>
                        </a:rPr>
                        <a:t> </a:t>
                      </a:r>
                      <a:r>
                        <a:rPr lang="uk-UA" sz="1200" dirty="0">
                          <a:effectLst/>
                        </a:rPr>
                        <a:t>Повертається в разі припинення членства в кооперативі, якщо цей внесок не використано на покриття збитків у його діяльності.</a:t>
                      </a:r>
                    </a:p>
                    <a:p>
                      <a:pPr algn="ctr">
                        <a:lnSpc>
                          <a:spcPct val="115000"/>
                        </a:lnSpc>
                        <a:spcAft>
                          <a:spcPts val="1000"/>
                        </a:spcAft>
                      </a:pP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cell3D prstMaterial="dkEdge">
                      <a:bevel/>
                      <a:lightRig rig="flood" dir="t"/>
                    </a:cell3D>
                  </a:tcPr>
                </a:tc>
                <a:extLst>
                  <a:ext uri="{0D108BD9-81ED-4DB2-BD59-A6C34878D82A}">
                    <a16:rowId xmlns:a16="http://schemas.microsoft.com/office/drawing/2014/main" val="3104003147"/>
                  </a:ext>
                </a:extLst>
              </a:tr>
              <a:tr h="819106">
                <a:tc>
                  <a:txBody>
                    <a:bodyPr/>
                    <a:lstStyle/>
                    <a:p>
                      <a:pPr algn="ctr">
                        <a:lnSpc>
                          <a:spcPct val="115000"/>
                        </a:lnSpc>
                        <a:spcAft>
                          <a:spcPts val="0"/>
                        </a:spcAft>
                      </a:pPr>
                      <a:r>
                        <a:rPr lang="uk-UA" sz="1400" dirty="0">
                          <a:effectLst/>
                        </a:rPr>
                        <a:t>Додатковий пайовий</a:t>
                      </a:r>
                      <a:endParaRPr lang="ru-RU" sz="1400" dirty="0">
                        <a:effectLst/>
                      </a:endParaRPr>
                    </a:p>
                    <a:p>
                      <a:pPr algn="ctr">
                        <a:lnSpc>
                          <a:spcPct val="115000"/>
                        </a:lnSpc>
                        <a:spcAft>
                          <a:spcPts val="1000"/>
                        </a:spcAft>
                      </a:pPr>
                      <a:r>
                        <a:rPr lang="uk-UA" sz="1400" dirty="0">
                          <a:effectLst/>
                        </a:rPr>
                        <a:t>внесок</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cell3D prstMaterial="dkEdge">
                      <a:bevel/>
                      <a:lightRig rig="flood" dir="t"/>
                    </a:cell3D>
                  </a:tcPr>
                </a:tc>
                <a:tc>
                  <a:txBody>
                    <a:bodyPr/>
                    <a:lstStyle/>
                    <a:p>
                      <a:pPr algn="ctr">
                        <a:lnSpc>
                          <a:spcPct val="115000"/>
                        </a:lnSpc>
                        <a:spcAft>
                          <a:spcPts val="0"/>
                        </a:spcAft>
                      </a:pPr>
                      <a:r>
                        <a:rPr lang="uk-UA" sz="1200" dirty="0">
                          <a:effectLst/>
                        </a:rPr>
                        <a:t>Необов’язковий або обов’язковий зворотній внесок. Додаткові пайові внески є власністю кооперативу. Нерозподілений дохід розподіляється між членами кооперативу пропорційно розміру їх пайових внесків у вигляді відсотків (процентів).</a:t>
                      </a:r>
                    </a:p>
                    <a:p>
                      <a:pPr algn="ctr">
                        <a:lnSpc>
                          <a:spcPct val="115000"/>
                        </a:lnSpc>
                        <a:spcAft>
                          <a:spcPts val="0"/>
                        </a:spcAft>
                      </a:pPr>
                      <a:endParaRPr lang="ru-RU" sz="1200" dirty="0">
                        <a:effectLst/>
                      </a:endParaRPr>
                    </a:p>
                  </a:txBody>
                  <a:tcPr marL="8835" marR="8835" marT="8835" marB="8835"/>
                </a:tc>
                <a:tc>
                  <a:txBody>
                    <a:bodyPr/>
                    <a:lstStyle/>
                    <a:p>
                      <a:pPr algn="ctr">
                        <a:lnSpc>
                          <a:spcPct val="115000"/>
                        </a:lnSpc>
                        <a:spcAft>
                          <a:spcPts val="1000"/>
                        </a:spcAft>
                      </a:pPr>
                      <a:r>
                        <a:rPr lang="uk-UA" sz="1400" dirty="0">
                          <a:effectLst/>
                        </a:rPr>
                        <a:t>Повертаються в порядку, передбаченому статутом.</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cell3D prstMaterial="dkEdge">
                      <a:bevel/>
                      <a:lightRig rig="flood" dir="t"/>
                    </a:cell3D>
                  </a:tcPr>
                </a:tc>
                <a:extLst>
                  <a:ext uri="{0D108BD9-81ED-4DB2-BD59-A6C34878D82A}">
                    <a16:rowId xmlns:a16="http://schemas.microsoft.com/office/drawing/2014/main" val="889126104"/>
                  </a:ext>
                </a:extLst>
              </a:tr>
              <a:tr h="1112288">
                <a:tc>
                  <a:txBody>
                    <a:bodyPr/>
                    <a:lstStyle/>
                    <a:p>
                      <a:pPr algn="ctr">
                        <a:lnSpc>
                          <a:spcPct val="115000"/>
                        </a:lnSpc>
                        <a:spcAft>
                          <a:spcPts val="1000"/>
                        </a:spcAft>
                      </a:pPr>
                      <a:r>
                        <a:rPr lang="uk-UA" sz="1400" dirty="0">
                          <a:effectLst/>
                        </a:rPr>
                        <a:t>Інші внески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cell3D prstMaterial="dkEdge">
                      <a:bevel/>
                      <a:lightRig rig="flood" dir="t"/>
                    </a:cell3D>
                  </a:tcPr>
                </a:tc>
                <a:tc>
                  <a:txBody>
                    <a:bodyPr/>
                    <a:lstStyle/>
                    <a:p>
                      <a:pPr algn="ctr">
                        <a:lnSpc>
                          <a:spcPct val="115000"/>
                        </a:lnSpc>
                        <a:spcAft>
                          <a:spcPts val="1000"/>
                        </a:spcAft>
                      </a:pPr>
                      <a:endParaRPr lang="uk-UA" sz="1200" dirty="0">
                        <a:effectLst/>
                      </a:endParaRPr>
                    </a:p>
                    <a:p>
                      <a:pPr algn="ctr">
                        <a:lnSpc>
                          <a:spcPct val="115000"/>
                        </a:lnSpc>
                        <a:spcAft>
                          <a:spcPts val="1000"/>
                        </a:spcAft>
                      </a:pPr>
                      <a:r>
                        <a:rPr lang="uk-UA" sz="1200" dirty="0">
                          <a:effectLst/>
                        </a:rPr>
                        <a:t>Членський внесок, внесок до резервного фонду - необов’язкові або обов’язкові незворотні внески цільового призначення. Необов’язкові внески вносяться членом кооперативу  на добровільній основі, тобто від його внесення можна відмовитися.</a:t>
                      </a:r>
                    </a:p>
                    <a:p>
                      <a:pPr algn="ctr">
                        <a:lnSpc>
                          <a:spcPct val="115000"/>
                        </a:lnSpc>
                        <a:spcAft>
                          <a:spcPts val="1000"/>
                        </a:spcAft>
                      </a:pP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tc>
                <a:tc>
                  <a:txBody>
                    <a:bodyPr/>
                    <a:lstStyle/>
                    <a:p>
                      <a:pPr algn="ctr">
                        <a:lnSpc>
                          <a:spcPct val="115000"/>
                        </a:lnSpc>
                        <a:spcAft>
                          <a:spcPts val="1000"/>
                        </a:spcAft>
                      </a:pPr>
                      <a:r>
                        <a:rPr lang="uk-UA" sz="1400" dirty="0">
                          <a:effectLst/>
                        </a:rPr>
                        <a:t>Не повертаються.</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35" marR="8835" marT="8835" marB="8835">
                    <a:cell3D prstMaterial="dkEdge">
                      <a:bevel/>
                      <a:lightRig rig="flood" dir="t"/>
                    </a:cell3D>
                  </a:tcPr>
                </a:tc>
                <a:extLst>
                  <a:ext uri="{0D108BD9-81ED-4DB2-BD59-A6C34878D82A}">
                    <a16:rowId xmlns:a16="http://schemas.microsoft.com/office/drawing/2014/main" val="3821173275"/>
                  </a:ext>
                </a:extLst>
              </a:tr>
            </a:tbl>
          </a:graphicData>
        </a:graphic>
      </p:graphicFrame>
    </p:spTree>
    <p:extLst>
      <p:ext uri="{BB962C8B-B14F-4D97-AF65-F5344CB8AC3E}">
        <p14:creationId xmlns:p14="http://schemas.microsoft.com/office/powerpoint/2010/main" val="212594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189D-DF7E-4D7F-9DF5-67B5654CCE5C}"/>
              </a:ext>
            </a:extLst>
          </p:cNvPr>
          <p:cNvSpPr>
            <a:spLocks noGrp="1"/>
          </p:cNvSpPr>
          <p:nvPr>
            <p:ph type="title"/>
          </p:nvPr>
        </p:nvSpPr>
        <p:spPr>
          <a:xfrm>
            <a:off x="2622550" y="171922"/>
            <a:ext cx="7247960" cy="742478"/>
          </a:xfrm>
        </p:spPr>
        <p:txBody>
          <a:bodyPr>
            <a:normAutofit fontScale="90000"/>
          </a:bodyPr>
          <a:lstStyle/>
          <a:p>
            <a:r>
              <a:rPr lang="ru-RU" dirty="0">
                <a:solidFill>
                  <a:schemeClr val="accent6">
                    <a:lumMod val="75000"/>
                  </a:schemeClr>
                </a:solidFill>
              </a:rPr>
              <a:t>Переваги внесення комунального майна до статутного капіталу та/або фондів кооператива комунальним підприємством</a:t>
            </a:r>
            <a:endParaRPr lang="ru-RU" dirty="0"/>
          </a:p>
        </p:txBody>
      </p:sp>
      <p:graphicFrame>
        <p:nvGraphicFramePr>
          <p:cNvPr id="4" name="Content Placeholder 3">
            <a:extLst>
              <a:ext uri="{FF2B5EF4-FFF2-40B4-BE49-F238E27FC236}">
                <a16:creationId xmlns:a16="http://schemas.microsoft.com/office/drawing/2014/main" id="{55470573-3CEA-485A-8B67-BD6FC4AA9A22}"/>
              </a:ext>
            </a:extLst>
          </p:cNvPr>
          <p:cNvGraphicFramePr>
            <a:graphicFrameLocks noGrp="1"/>
          </p:cNvGraphicFramePr>
          <p:nvPr>
            <p:ph idx="1"/>
            <p:extLst>
              <p:ext uri="{D42A27DB-BD31-4B8C-83A1-F6EECF244321}">
                <p14:modId xmlns:p14="http://schemas.microsoft.com/office/powerpoint/2010/main" val="3640641485"/>
              </p:ext>
            </p:extLst>
          </p:nvPr>
        </p:nvGraphicFramePr>
        <p:xfrm>
          <a:off x="838200" y="1202499"/>
          <a:ext cx="10515600" cy="4974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75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6F40-7866-4D9D-A6AF-77C40A8DEC34}"/>
              </a:ext>
            </a:extLst>
          </p:cNvPr>
          <p:cNvSpPr>
            <a:spLocks noGrp="1"/>
          </p:cNvSpPr>
          <p:nvPr>
            <p:ph type="title"/>
          </p:nvPr>
        </p:nvSpPr>
        <p:spPr>
          <a:xfrm>
            <a:off x="2622550" y="171921"/>
            <a:ext cx="7210382" cy="761267"/>
          </a:xfrm>
        </p:spPr>
        <p:txBody>
          <a:bodyPr>
            <a:noAutofit/>
          </a:bodyPr>
          <a:lstStyle/>
          <a:p>
            <a:r>
              <a:rPr lang="uk-UA" dirty="0">
                <a:solidFill>
                  <a:schemeClr val="accent6">
                    <a:lumMod val="75000"/>
                  </a:schemeClr>
                </a:solidFill>
              </a:rPr>
              <a:t>Ризики </a:t>
            </a:r>
            <a:r>
              <a:rPr lang="ru-RU" dirty="0">
                <a:solidFill>
                  <a:schemeClr val="accent6">
                    <a:lumMod val="75000"/>
                  </a:schemeClr>
                </a:solidFill>
              </a:rPr>
              <a:t>внесення комунального майна до статутного капіталу та/або фондів кооператива комунальним підприємством</a:t>
            </a:r>
            <a:endParaRPr lang="ru-RU" dirty="0"/>
          </a:p>
        </p:txBody>
      </p:sp>
      <p:graphicFrame>
        <p:nvGraphicFramePr>
          <p:cNvPr id="5" name="Content Placeholder 4">
            <a:extLst>
              <a:ext uri="{FF2B5EF4-FFF2-40B4-BE49-F238E27FC236}">
                <a16:creationId xmlns:a16="http://schemas.microsoft.com/office/drawing/2014/main" id="{3370B490-15A7-49F8-889B-2BFCA135ACE8}"/>
              </a:ext>
            </a:extLst>
          </p:cNvPr>
          <p:cNvGraphicFramePr>
            <a:graphicFrameLocks noGrp="1"/>
          </p:cNvGraphicFramePr>
          <p:nvPr>
            <p:ph idx="1"/>
            <p:extLst>
              <p:ext uri="{D42A27DB-BD31-4B8C-83A1-F6EECF244321}">
                <p14:modId xmlns:p14="http://schemas.microsoft.com/office/powerpoint/2010/main" val="520393190"/>
              </p:ext>
            </p:extLst>
          </p:nvPr>
        </p:nvGraphicFramePr>
        <p:xfrm>
          <a:off x="838200" y="1326292"/>
          <a:ext cx="10515600" cy="4598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89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C68374-9AF6-46B8-BD3B-C498B6A7E9DB}"/>
              </a:ext>
            </a:extLst>
          </p:cNvPr>
          <p:cNvSpPr>
            <a:spLocks noGrp="1"/>
          </p:cNvSpPr>
          <p:nvPr>
            <p:ph type="title"/>
          </p:nvPr>
        </p:nvSpPr>
        <p:spPr/>
        <p:txBody>
          <a:bodyPr>
            <a:noAutofit/>
          </a:bodyPr>
          <a:lstStyle/>
          <a:p>
            <a:r>
              <a:rPr lang="ru-RU" dirty="0">
                <a:solidFill>
                  <a:schemeClr val="accent6">
                    <a:lumMod val="75000"/>
                  </a:schemeClr>
                </a:solidFill>
              </a:rPr>
              <a:t>Основні ознаки асоційованого членства в кооперативі:</a:t>
            </a:r>
          </a:p>
        </p:txBody>
      </p:sp>
      <p:sp>
        <p:nvSpPr>
          <p:cNvPr id="3" name="Объект 2">
            <a:extLst>
              <a:ext uri="{FF2B5EF4-FFF2-40B4-BE49-F238E27FC236}">
                <a16:creationId xmlns:a16="http://schemas.microsoft.com/office/drawing/2014/main" id="{5615445C-6FF3-4638-96AF-6950C539EDE2}"/>
              </a:ext>
            </a:extLst>
          </p:cNvPr>
          <p:cNvSpPr>
            <a:spLocks noGrp="1"/>
          </p:cNvSpPr>
          <p:nvPr>
            <p:ph idx="1"/>
          </p:nvPr>
        </p:nvSpPr>
        <p:spPr>
          <a:xfrm>
            <a:off x="427382" y="1184270"/>
            <a:ext cx="11342251" cy="4981399"/>
          </a:xfrm>
        </p:spPr>
        <p:txBody>
          <a:bodyPr>
            <a:normAutofit/>
          </a:bodyPr>
          <a:lstStyle/>
          <a:p>
            <a:pPr marL="0" indent="0" algn="just">
              <a:buNone/>
            </a:pPr>
            <a:r>
              <a:rPr lang="uk-UA" dirty="0">
                <a:solidFill>
                  <a:srgbClr val="0070C0"/>
                </a:solidFill>
              </a:rPr>
              <a:t>	</a:t>
            </a:r>
          </a:p>
          <a:p>
            <a:pPr marL="0" indent="0" algn="just">
              <a:buNone/>
            </a:pPr>
            <a:endParaRPr lang="uk-UA" sz="2000" dirty="0">
              <a:solidFill>
                <a:srgbClr val="0070C0"/>
              </a:solidFill>
            </a:endParaRPr>
          </a:p>
          <a:p>
            <a:pPr marL="0" indent="0" algn="just">
              <a:buNone/>
            </a:pPr>
            <a:endParaRPr lang="uk-UA" sz="2000" dirty="0">
              <a:solidFill>
                <a:srgbClr val="0070C0"/>
              </a:solidFill>
            </a:endParaRPr>
          </a:p>
          <a:p>
            <a:pPr marL="0" indent="0" algn="just">
              <a:buNone/>
            </a:pPr>
            <a:endParaRPr lang="uk-UA" sz="2000" dirty="0">
              <a:solidFill>
                <a:srgbClr val="0070C0"/>
              </a:solidFill>
            </a:endParaRPr>
          </a:p>
          <a:p>
            <a:pPr marL="0" indent="0" algn="just">
              <a:buNone/>
            </a:pPr>
            <a:endParaRPr lang="uk-UA" sz="2000" dirty="0">
              <a:solidFill>
                <a:srgbClr val="0070C0"/>
              </a:solidFill>
            </a:endParaRPr>
          </a:p>
          <a:p>
            <a:pPr marL="0" indent="0" algn="just">
              <a:buNone/>
            </a:pPr>
            <a:endParaRPr lang="uk-UA" sz="2000" dirty="0">
              <a:solidFill>
                <a:srgbClr val="0070C0"/>
              </a:solidFill>
            </a:endParaRPr>
          </a:p>
          <a:p>
            <a:pPr marL="0" indent="0" algn="just">
              <a:buNone/>
            </a:pPr>
            <a:endParaRPr lang="uk-UA" sz="1600" b="1" dirty="0">
              <a:solidFill>
                <a:sysClr val="window" lastClr="FFFFFF"/>
              </a:solidFill>
            </a:endParaRPr>
          </a:p>
          <a:p>
            <a:pPr marL="0" indent="0" algn="just">
              <a:buNone/>
            </a:pPr>
            <a:endParaRPr lang="uk-UA" sz="2000" dirty="0">
              <a:solidFill>
                <a:srgbClr val="0070C0"/>
              </a:solidFill>
            </a:endParaRPr>
          </a:p>
          <a:p>
            <a:pPr marL="0" indent="0" algn="just">
              <a:buNone/>
            </a:pPr>
            <a:endParaRPr lang="x-none" sz="2000" dirty="0">
              <a:solidFill>
                <a:srgbClr val="0070C0"/>
              </a:solidFill>
            </a:endParaRPr>
          </a:p>
        </p:txBody>
      </p:sp>
      <p:sp>
        <p:nvSpPr>
          <p:cNvPr id="15" name="TextBox 14">
            <a:extLst>
              <a:ext uri="{FF2B5EF4-FFF2-40B4-BE49-F238E27FC236}">
                <a16:creationId xmlns:a16="http://schemas.microsoft.com/office/drawing/2014/main" id="{BE654B78-E5CA-4506-B4CD-26ED1A332236}"/>
              </a:ext>
            </a:extLst>
          </p:cNvPr>
          <p:cNvSpPr txBox="1"/>
          <p:nvPr/>
        </p:nvSpPr>
        <p:spPr>
          <a:xfrm>
            <a:off x="2007364" y="5178513"/>
            <a:ext cx="8229600" cy="772666"/>
          </a:xfrm>
          <a:prstGeom prst="rect">
            <a:avLst/>
          </a:prstGeom>
          <a:solidFill>
            <a:srgbClr val="05779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defRPr/>
            </a:pPr>
            <a:r>
              <a:rPr lang="ru-RU" b="1" dirty="0">
                <a:solidFill>
                  <a:schemeClr val="bg1"/>
                </a:solidFill>
                <a:latin typeface="Calibri" panose="020F0502020204030204" pitchFamily="34" charset="0"/>
                <a:cs typeface="Calibri" panose="020F0502020204030204" pitchFamily="34" charset="0"/>
              </a:rPr>
              <a:t>При ліквідації кооперативу асоційований член кооперативу має переважне порівняно з членами кооперативу право на одержання (повернення) паю</a:t>
            </a:r>
            <a:endParaRPr lang="uk-UA"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C91AF79F-C5B7-46BA-940A-2E882EDA20E6}"/>
              </a:ext>
            </a:extLst>
          </p:cNvPr>
          <p:cNvPicPr>
            <a:picLocks noChangeAspect="1"/>
          </p:cNvPicPr>
          <p:nvPr/>
        </p:nvPicPr>
        <p:blipFill>
          <a:blip r:embed="rId2"/>
          <a:stretch>
            <a:fillRect/>
          </a:stretch>
        </p:blipFill>
        <p:spPr>
          <a:xfrm rot="21374373">
            <a:off x="5254138" y="3546627"/>
            <a:ext cx="1688738" cy="426757"/>
          </a:xfrm>
          <a:prstGeom prst="rect">
            <a:avLst/>
          </a:prstGeom>
        </p:spPr>
      </p:pic>
      <p:grpSp>
        <p:nvGrpSpPr>
          <p:cNvPr id="25" name="Group 24">
            <a:extLst>
              <a:ext uri="{FF2B5EF4-FFF2-40B4-BE49-F238E27FC236}">
                <a16:creationId xmlns:a16="http://schemas.microsoft.com/office/drawing/2014/main" id="{A6780954-B5CE-433A-B6C0-519709460FDE}"/>
              </a:ext>
            </a:extLst>
          </p:cNvPr>
          <p:cNvGrpSpPr/>
          <p:nvPr/>
        </p:nvGrpSpPr>
        <p:grpSpPr>
          <a:xfrm>
            <a:off x="2007364" y="3841398"/>
            <a:ext cx="8229600" cy="1290139"/>
            <a:chOff x="-69464" y="1531518"/>
            <a:chExt cx="10742870" cy="565319"/>
          </a:xfrm>
          <a:solidFill>
            <a:schemeClr val="tx2"/>
          </a:solidFill>
          <a:scene3d>
            <a:camera prst="orthographicFront">
              <a:rot lat="0" lon="0" rev="0"/>
            </a:camera>
            <a:lightRig rig="glow" dir="t">
              <a:rot lat="0" lon="0" rev="4800000"/>
            </a:lightRig>
          </a:scene3d>
        </p:grpSpPr>
        <p:sp>
          <p:nvSpPr>
            <p:cNvPr id="26" name="Callout: Up Arrow 25">
              <a:extLst>
                <a:ext uri="{FF2B5EF4-FFF2-40B4-BE49-F238E27FC236}">
                  <a16:creationId xmlns:a16="http://schemas.microsoft.com/office/drawing/2014/main" id="{4232E05F-4D82-4E11-A395-2BE61D76C6B1}"/>
                </a:ext>
              </a:extLst>
            </p:cNvPr>
            <p:cNvSpPr/>
            <p:nvPr/>
          </p:nvSpPr>
          <p:spPr>
            <a:xfrm rot="10800000">
              <a:off x="0" y="1568781"/>
              <a:ext cx="10515600" cy="528056"/>
            </a:xfrm>
            <a:prstGeom prst="upArrowCallout">
              <a:avLst/>
            </a:prstGeom>
            <a:grpFill/>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2">
              <a:schemeClr val="accent1">
                <a:shade val="80000"/>
                <a:hueOff val="180842"/>
                <a:satOff val="3450"/>
                <a:lumOff val="15237"/>
                <a:alphaOff val="0"/>
              </a:schemeClr>
            </a:fillRef>
            <a:effectRef idx="1">
              <a:schemeClr val="accent1">
                <a:shade val="80000"/>
                <a:hueOff val="180842"/>
                <a:satOff val="3450"/>
                <a:lumOff val="15237"/>
                <a:alphaOff val="0"/>
              </a:schemeClr>
            </a:effectRef>
            <a:fontRef idx="minor">
              <a:schemeClr val="dk1"/>
            </a:fontRef>
          </p:style>
          <p:txBody>
            <a:bodyPr/>
            <a:lstStyle/>
            <a:p>
              <a:endParaRPr lang="ru-RU" dirty="0"/>
            </a:p>
          </p:txBody>
        </p:sp>
        <p:sp>
          <p:nvSpPr>
            <p:cNvPr id="27" name="Callout: Up Arrow 4">
              <a:extLst>
                <a:ext uri="{FF2B5EF4-FFF2-40B4-BE49-F238E27FC236}">
                  <a16:creationId xmlns:a16="http://schemas.microsoft.com/office/drawing/2014/main" id="{DCF81814-05AB-4F86-97BA-47E2FF11A39D}"/>
                </a:ext>
              </a:extLst>
            </p:cNvPr>
            <p:cNvSpPr txBox="1"/>
            <p:nvPr/>
          </p:nvSpPr>
          <p:spPr>
            <a:xfrm>
              <a:off x="-69464" y="1531518"/>
              <a:ext cx="10742870" cy="389472"/>
            </a:xfrm>
            <a:prstGeom prst="rect">
              <a:avLst/>
            </a:prstGeom>
            <a:grpFill/>
            <a:ln w="3175">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defRPr/>
              </a:pPr>
              <a:r>
                <a:rPr lang="ru-RU" b="1" dirty="0">
                  <a:solidFill>
                    <a:schemeClr val="bg1"/>
                  </a:solidFill>
                  <a:latin typeface="Calibri" panose="020F0502020204030204" pitchFamily="34" charset="0"/>
                  <a:cs typeface="Calibri" panose="020F0502020204030204" pitchFamily="34" charset="0"/>
                </a:rPr>
                <a:t>Асоційований член не входить до органів управління кооператива, не має права вирішального голосу, користується лише правом дорадчого голосу</a:t>
              </a:r>
            </a:p>
          </p:txBody>
        </p:sp>
      </p:grpSp>
      <p:grpSp>
        <p:nvGrpSpPr>
          <p:cNvPr id="16" name="Group 24">
            <a:extLst>
              <a:ext uri="{FF2B5EF4-FFF2-40B4-BE49-F238E27FC236}">
                <a16:creationId xmlns:a16="http://schemas.microsoft.com/office/drawing/2014/main" id="{A6780954-B5CE-433A-B6C0-519709460FDE}"/>
              </a:ext>
            </a:extLst>
          </p:cNvPr>
          <p:cNvGrpSpPr/>
          <p:nvPr/>
        </p:nvGrpSpPr>
        <p:grpSpPr>
          <a:xfrm>
            <a:off x="2007364" y="1098335"/>
            <a:ext cx="8229600" cy="1290139"/>
            <a:chOff x="-69464" y="1531518"/>
            <a:chExt cx="10742870" cy="565319"/>
          </a:xfrm>
          <a:solidFill>
            <a:schemeClr val="tx2"/>
          </a:solidFill>
          <a:scene3d>
            <a:camera prst="orthographicFront">
              <a:rot lat="0" lon="0" rev="0"/>
            </a:camera>
            <a:lightRig rig="glow" dir="t">
              <a:rot lat="0" lon="0" rev="4800000"/>
            </a:lightRig>
          </a:scene3d>
        </p:grpSpPr>
        <p:sp>
          <p:nvSpPr>
            <p:cNvPr id="17" name="Callout: Up Arrow 25">
              <a:extLst>
                <a:ext uri="{FF2B5EF4-FFF2-40B4-BE49-F238E27FC236}">
                  <a16:creationId xmlns:a16="http://schemas.microsoft.com/office/drawing/2014/main" id="{4232E05F-4D82-4E11-A395-2BE61D76C6B1}"/>
                </a:ext>
              </a:extLst>
            </p:cNvPr>
            <p:cNvSpPr/>
            <p:nvPr/>
          </p:nvSpPr>
          <p:spPr>
            <a:xfrm rot="10800000">
              <a:off x="0" y="1568781"/>
              <a:ext cx="10515600" cy="528056"/>
            </a:xfrm>
            <a:prstGeom prst="upArrowCallout">
              <a:avLst/>
            </a:prstGeom>
            <a:grpFill/>
            <a:ln>
              <a:noFill/>
            </a:ln>
            <a:effectLst>
              <a:outerShdw blurRad="57785" dist="33020" dir="3180000" algn="ctr">
                <a:srgbClr val="000000">
                  <a:alpha val="30000"/>
                </a:srgbClr>
              </a:outerShdw>
            </a:effectLst>
            <a:sp3d prstMaterial="metal">
              <a:bevelT w="38100" h="57150" prst="angle"/>
            </a:sp3d>
          </p:spPr>
          <p:style>
            <a:lnRef idx="0">
              <a:schemeClr val="lt1">
                <a:hueOff val="0"/>
                <a:satOff val="0"/>
                <a:lumOff val="0"/>
                <a:alphaOff val="0"/>
              </a:schemeClr>
            </a:lnRef>
            <a:fillRef idx="2">
              <a:schemeClr val="accent1">
                <a:shade val="80000"/>
                <a:hueOff val="180842"/>
                <a:satOff val="3450"/>
                <a:lumOff val="15237"/>
                <a:alphaOff val="0"/>
              </a:schemeClr>
            </a:fillRef>
            <a:effectRef idx="1">
              <a:schemeClr val="accent1">
                <a:shade val="80000"/>
                <a:hueOff val="180842"/>
                <a:satOff val="3450"/>
                <a:lumOff val="15237"/>
                <a:alphaOff val="0"/>
              </a:schemeClr>
            </a:effectRef>
            <a:fontRef idx="minor">
              <a:schemeClr val="dk1"/>
            </a:fontRef>
          </p:style>
          <p:txBody>
            <a:bodyPr/>
            <a:lstStyle/>
            <a:p>
              <a:endParaRPr lang="uk-UA" dirty="0"/>
            </a:p>
          </p:txBody>
        </p:sp>
        <p:sp>
          <p:nvSpPr>
            <p:cNvPr id="18" name="Callout: Up Arrow 4">
              <a:extLst>
                <a:ext uri="{FF2B5EF4-FFF2-40B4-BE49-F238E27FC236}">
                  <a16:creationId xmlns:a16="http://schemas.microsoft.com/office/drawing/2014/main" id="{DCF81814-05AB-4F86-97BA-47E2FF11A39D}"/>
                </a:ext>
              </a:extLst>
            </p:cNvPr>
            <p:cNvSpPr txBox="1"/>
            <p:nvPr/>
          </p:nvSpPr>
          <p:spPr>
            <a:xfrm>
              <a:off x="-69464" y="1531518"/>
              <a:ext cx="10742870" cy="389472"/>
            </a:xfrm>
            <a:prstGeom prst="rect">
              <a:avLst/>
            </a:prstGeom>
            <a:grpFill/>
            <a:ln w="3175">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b="1" dirty="0">
                  <a:solidFill>
                    <a:schemeClr val="bg1"/>
                  </a:solidFill>
                  <a:latin typeface="Calibri" panose="020F0502020204030204" pitchFamily="34" charset="0"/>
                  <a:cs typeface="Calibri" panose="020F0502020204030204" pitchFamily="34" charset="0"/>
                </a:rPr>
                <a:t>Асоційованим членом кооперативу може бути фізична або юридична особа, яка внесла пайовий внесок (вклад) з метою отримання доходу на нього</a:t>
              </a:r>
            </a:p>
          </p:txBody>
        </p:sp>
      </p:grpSp>
      <p:grpSp>
        <p:nvGrpSpPr>
          <p:cNvPr id="19" name="Group 24">
            <a:extLst>
              <a:ext uri="{FF2B5EF4-FFF2-40B4-BE49-F238E27FC236}">
                <a16:creationId xmlns:a16="http://schemas.microsoft.com/office/drawing/2014/main" id="{A6780954-B5CE-433A-B6C0-519709460FDE}"/>
              </a:ext>
            </a:extLst>
          </p:cNvPr>
          <p:cNvGrpSpPr/>
          <p:nvPr/>
        </p:nvGrpSpPr>
        <p:grpSpPr>
          <a:xfrm>
            <a:off x="2007364" y="2469866"/>
            <a:ext cx="8229600" cy="1290139"/>
            <a:chOff x="-69464" y="1531518"/>
            <a:chExt cx="10742870" cy="565319"/>
          </a:xfrm>
          <a:solidFill>
            <a:schemeClr val="tx2"/>
          </a:solidFill>
          <a:scene3d>
            <a:camera prst="orthographicFront">
              <a:rot lat="0" lon="0" rev="0"/>
            </a:camera>
            <a:lightRig rig="glow" dir="t">
              <a:rot lat="0" lon="0" rev="4800000"/>
            </a:lightRig>
          </a:scene3d>
        </p:grpSpPr>
        <p:sp>
          <p:nvSpPr>
            <p:cNvPr id="21" name="Callout: Up Arrow 25">
              <a:extLst>
                <a:ext uri="{FF2B5EF4-FFF2-40B4-BE49-F238E27FC236}">
                  <a16:creationId xmlns:a16="http://schemas.microsoft.com/office/drawing/2014/main" id="{4232E05F-4D82-4E11-A395-2BE61D76C6B1}"/>
                </a:ext>
              </a:extLst>
            </p:cNvPr>
            <p:cNvSpPr/>
            <p:nvPr/>
          </p:nvSpPr>
          <p:spPr>
            <a:xfrm rot="10800000">
              <a:off x="0" y="1568781"/>
              <a:ext cx="10515600" cy="528056"/>
            </a:xfrm>
            <a:prstGeom prst="upArrowCallout">
              <a:avLst/>
            </a:prstGeom>
            <a:grpFill/>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2">
              <a:schemeClr val="accent1">
                <a:shade val="80000"/>
                <a:hueOff val="180842"/>
                <a:satOff val="3450"/>
                <a:lumOff val="15237"/>
                <a:alphaOff val="0"/>
              </a:schemeClr>
            </a:fillRef>
            <a:effectRef idx="1">
              <a:schemeClr val="accent1">
                <a:shade val="80000"/>
                <a:hueOff val="180842"/>
                <a:satOff val="3450"/>
                <a:lumOff val="15237"/>
                <a:alphaOff val="0"/>
              </a:schemeClr>
            </a:effectRef>
            <a:fontRef idx="minor">
              <a:schemeClr val="dk1"/>
            </a:fontRef>
          </p:style>
          <p:txBody>
            <a:bodyPr/>
            <a:lstStyle/>
            <a:p>
              <a:endParaRPr lang="ru-RU" dirty="0"/>
            </a:p>
          </p:txBody>
        </p:sp>
        <p:sp>
          <p:nvSpPr>
            <p:cNvPr id="22" name="Callout: Up Arrow 4">
              <a:extLst>
                <a:ext uri="{FF2B5EF4-FFF2-40B4-BE49-F238E27FC236}">
                  <a16:creationId xmlns:a16="http://schemas.microsoft.com/office/drawing/2014/main" id="{DCF81814-05AB-4F86-97BA-47E2FF11A39D}"/>
                </a:ext>
              </a:extLst>
            </p:cNvPr>
            <p:cNvSpPr txBox="1"/>
            <p:nvPr/>
          </p:nvSpPr>
          <p:spPr>
            <a:xfrm>
              <a:off x="-69464" y="1531518"/>
              <a:ext cx="10742870" cy="389472"/>
            </a:xfrm>
            <a:prstGeom prst="rect">
              <a:avLst/>
            </a:prstGeom>
            <a:grpFill/>
            <a:ln w="3175">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defRPr/>
              </a:pPr>
              <a:r>
                <a:rPr lang="ru-RU" b="1" dirty="0">
                  <a:solidFill>
                    <a:schemeClr val="bg1"/>
                  </a:solidFill>
                  <a:latin typeface="Calibri" panose="020F0502020204030204" pitchFamily="34" charset="0"/>
                  <a:cs typeface="Calibri" panose="020F0502020204030204" pitchFamily="34" charset="0"/>
                </a:rPr>
                <a:t>Для </a:t>
              </a:r>
              <a:r>
                <a:rPr lang="uk-UA" b="1" dirty="0">
                  <a:solidFill>
                    <a:schemeClr val="bg1"/>
                  </a:solidFill>
                  <a:latin typeface="Calibri" panose="020F0502020204030204" pitchFamily="34" charset="0"/>
                  <a:cs typeface="Calibri" panose="020F0502020204030204" pitchFamily="34" charset="0"/>
                </a:rPr>
                <a:t>асоційованого</a:t>
              </a:r>
              <a:r>
                <a:rPr lang="ru-RU" b="1" dirty="0">
                  <a:solidFill>
                    <a:schemeClr val="bg1"/>
                  </a:solidFill>
                  <a:latin typeface="Calibri" panose="020F0502020204030204" pitchFamily="34" charset="0"/>
                  <a:cs typeface="Calibri" panose="020F0502020204030204" pitchFamily="34" charset="0"/>
                </a:rPr>
                <a:t> члена не є </a:t>
              </a:r>
              <a:r>
                <a:rPr lang="uk-UA" b="1" dirty="0">
                  <a:solidFill>
                    <a:schemeClr val="bg1"/>
                  </a:solidFill>
                  <a:latin typeface="Calibri" panose="020F0502020204030204" pitchFamily="34" charset="0"/>
                  <a:cs typeface="Calibri" panose="020F0502020204030204" pitchFamily="34" charset="0"/>
                </a:rPr>
                <a:t>обов’язковою</a:t>
              </a:r>
              <a:r>
                <a:rPr lang="ru-RU" b="1" dirty="0">
                  <a:solidFill>
                    <a:schemeClr val="bg1"/>
                  </a:solidFill>
                  <a:latin typeface="Calibri" panose="020F0502020204030204" pitchFamily="34" charset="0"/>
                  <a:cs typeface="Calibri" panose="020F0502020204030204" pitchFamily="34" charset="0"/>
                </a:rPr>
                <a:t> </a:t>
              </a:r>
              <a:r>
                <a:rPr lang="uk-UA" b="1" dirty="0">
                  <a:solidFill>
                    <a:schemeClr val="bg1"/>
                  </a:solidFill>
                  <a:latin typeface="Calibri" panose="020F0502020204030204" pitchFamily="34" charset="0"/>
                  <a:cs typeface="Calibri" panose="020F0502020204030204" pitchFamily="34" charset="0"/>
                </a:rPr>
                <a:t>трудова</a:t>
              </a:r>
              <a:r>
                <a:rPr lang="ru-RU" b="1" dirty="0">
                  <a:solidFill>
                    <a:schemeClr val="bg1"/>
                  </a:solidFill>
                  <a:latin typeface="Calibri" panose="020F0502020204030204" pitchFamily="34" charset="0"/>
                  <a:cs typeface="Calibri" panose="020F0502020204030204" pitchFamily="34" charset="0"/>
                </a:rPr>
                <a:t> участь у </a:t>
              </a:r>
              <a:r>
                <a:rPr lang="uk-UA" b="1" dirty="0">
                  <a:solidFill>
                    <a:schemeClr val="bg1"/>
                  </a:solidFill>
                  <a:latin typeface="Calibri" panose="020F0502020204030204" pitchFamily="34" charset="0"/>
                  <a:cs typeface="Calibri" panose="020F0502020204030204" pitchFamily="34" charset="0"/>
                </a:rPr>
                <a:t>діяльності</a:t>
              </a:r>
              <a:r>
                <a:rPr lang="ru-RU" b="1" dirty="0">
                  <a:solidFill>
                    <a:schemeClr val="bg1"/>
                  </a:solidFill>
                  <a:latin typeface="Calibri" panose="020F0502020204030204" pitchFamily="34" charset="0"/>
                  <a:cs typeface="Calibri" panose="020F0502020204030204" pitchFamily="34" charset="0"/>
                </a:rPr>
                <a:t> кооперативу</a:t>
              </a:r>
              <a:endParaRPr lang="uk-UA"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413837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BFCF-BA74-4DAD-BA1E-34C6F51E5124}"/>
              </a:ext>
            </a:extLst>
          </p:cNvPr>
          <p:cNvSpPr>
            <a:spLocks noGrp="1"/>
          </p:cNvSpPr>
          <p:nvPr>
            <p:ph type="title"/>
          </p:nvPr>
        </p:nvSpPr>
        <p:spPr/>
        <p:txBody>
          <a:bodyPr>
            <a:noAutofit/>
          </a:bodyPr>
          <a:lstStyle/>
          <a:p>
            <a:r>
              <a:rPr lang="uk-UA" sz="2000" dirty="0">
                <a:solidFill>
                  <a:schemeClr val="accent6">
                    <a:lumMod val="75000"/>
                  </a:schemeClr>
                </a:solidFill>
              </a:rPr>
              <a:t>Позитивні сторони асоційованого членства у кооперативі</a:t>
            </a:r>
            <a:endParaRPr lang="ru-RU" sz="2000" dirty="0">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D041337F-A5E9-44C8-B859-0E8C82B27D9B}"/>
              </a:ext>
            </a:extLst>
          </p:cNvPr>
          <p:cNvGraphicFramePr>
            <a:graphicFrameLocks noGrp="1"/>
          </p:cNvGraphicFramePr>
          <p:nvPr>
            <p:ph idx="1"/>
            <p:extLst>
              <p:ext uri="{D42A27DB-BD31-4B8C-83A1-F6EECF244321}">
                <p14:modId xmlns:p14="http://schemas.microsoft.com/office/powerpoint/2010/main" val="3320139491"/>
              </p:ext>
            </p:extLst>
          </p:nvPr>
        </p:nvGraphicFramePr>
        <p:xfrm>
          <a:off x="838200" y="1377863"/>
          <a:ext cx="10515600" cy="47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002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6F40-7866-4D9D-A6AF-77C40A8DEC34}"/>
              </a:ext>
            </a:extLst>
          </p:cNvPr>
          <p:cNvSpPr>
            <a:spLocks noGrp="1"/>
          </p:cNvSpPr>
          <p:nvPr>
            <p:ph type="title"/>
          </p:nvPr>
        </p:nvSpPr>
        <p:spPr/>
        <p:txBody>
          <a:bodyPr>
            <a:noAutofit/>
          </a:bodyPr>
          <a:lstStyle/>
          <a:p>
            <a:r>
              <a:rPr lang="uk-UA" sz="2000" dirty="0">
                <a:solidFill>
                  <a:schemeClr val="accent6">
                    <a:lumMod val="75000"/>
                  </a:schemeClr>
                </a:solidFill>
              </a:rPr>
              <a:t>Ризики асоціованого членства у кооперативі</a:t>
            </a:r>
            <a:endParaRPr lang="ru-RU" sz="2000" dirty="0"/>
          </a:p>
        </p:txBody>
      </p:sp>
      <p:graphicFrame>
        <p:nvGraphicFramePr>
          <p:cNvPr id="5" name="Content Placeholder 4">
            <a:extLst>
              <a:ext uri="{FF2B5EF4-FFF2-40B4-BE49-F238E27FC236}">
                <a16:creationId xmlns:a16="http://schemas.microsoft.com/office/drawing/2014/main" id="{3370B490-15A7-49F8-889B-2BFCA135ACE8}"/>
              </a:ext>
            </a:extLst>
          </p:cNvPr>
          <p:cNvGraphicFramePr>
            <a:graphicFrameLocks noGrp="1"/>
          </p:cNvGraphicFramePr>
          <p:nvPr>
            <p:ph idx="1"/>
            <p:extLst>
              <p:ext uri="{D42A27DB-BD31-4B8C-83A1-F6EECF244321}">
                <p14:modId xmlns:p14="http://schemas.microsoft.com/office/powerpoint/2010/main" val="4221834628"/>
              </p:ext>
            </p:extLst>
          </p:nvPr>
        </p:nvGraphicFramePr>
        <p:xfrm>
          <a:off x="838200" y="1453019"/>
          <a:ext cx="10515600" cy="4471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9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73DB-4713-4799-847D-3434A4E2B623}"/>
              </a:ext>
            </a:extLst>
          </p:cNvPr>
          <p:cNvSpPr>
            <a:spLocks noGrp="1"/>
          </p:cNvSpPr>
          <p:nvPr>
            <p:ph type="title"/>
          </p:nvPr>
        </p:nvSpPr>
        <p:spPr>
          <a:xfrm>
            <a:off x="2622550" y="171922"/>
            <a:ext cx="7348168" cy="742478"/>
          </a:xfrm>
        </p:spPr>
        <p:txBody>
          <a:bodyPr>
            <a:normAutofit fontScale="90000"/>
          </a:bodyPr>
          <a:lstStyle/>
          <a:p>
            <a:r>
              <a:rPr lang="ru-RU" dirty="0">
                <a:solidFill>
                  <a:schemeClr val="accent6">
                    <a:lumMod val="75000"/>
                  </a:schemeClr>
                </a:solidFill>
              </a:rPr>
              <a:t>Механізм передачі комунального майна ГО як пожертви через механізм створення благодійника – юридичної особи приватного права</a:t>
            </a:r>
            <a:r>
              <a:rPr lang="ru-RU" sz="2000" dirty="0">
                <a:solidFill>
                  <a:schemeClr val="accent6">
                    <a:lumMod val="75000"/>
                  </a:schemeClr>
                </a:solidFill>
              </a:rPr>
              <a:t/>
            </a:r>
            <a:br>
              <a:rPr lang="ru-RU" sz="2000" dirty="0">
                <a:solidFill>
                  <a:schemeClr val="accent6">
                    <a:lumMod val="75000"/>
                  </a:schemeClr>
                </a:solidFill>
              </a:rPr>
            </a:br>
            <a:endParaRPr lang="ru-RU" sz="2000" dirty="0">
              <a:solidFill>
                <a:schemeClr val="accent6">
                  <a:lumMod val="75000"/>
                </a:schemeClr>
              </a:solidFill>
            </a:endParaRPr>
          </a:p>
        </p:txBody>
      </p:sp>
      <p:graphicFrame>
        <p:nvGraphicFramePr>
          <p:cNvPr id="6" name="Схема 43">
            <a:extLst>
              <a:ext uri="{FF2B5EF4-FFF2-40B4-BE49-F238E27FC236}">
                <a16:creationId xmlns:a16="http://schemas.microsoft.com/office/drawing/2014/main" id="{7DBE831E-71E3-4CEB-A77D-FE383065A3EA}"/>
              </a:ext>
            </a:extLst>
          </p:cNvPr>
          <p:cNvGraphicFramePr>
            <a:graphicFrameLocks noGrp="1"/>
          </p:cNvGraphicFramePr>
          <p:nvPr>
            <p:ph idx="1"/>
            <p:extLst>
              <p:ext uri="{D42A27DB-BD31-4B8C-83A1-F6EECF244321}">
                <p14:modId xmlns:p14="http://schemas.microsoft.com/office/powerpoint/2010/main" val="1834117361"/>
              </p:ext>
            </p:extLst>
          </p:nvPr>
        </p:nvGraphicFramePr>
        <p:xfrm>
          <a:off x="838200" y="1358537"/>
          <a:ext cx="10515600" cy="4818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506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15DC-2E73-49A5-9459-3A4DE805BFF8}"/>
              </a:ext>
            </a:extLst>
          </p:cNvPr>
          <p:cNvSpPr>
            <a:spLocks noGrp="1"/>
          </p:cNvSpPr>
          <p:nvPr>
            <p:ph type="title"/>
          </p:nvPr>
        </p:nvSpPr>
        <p:spPr/>
        <p:txBody>
          <a:bodyPr>
            <a:normAutofit/>
          </a:bodyPr>
          <a:lstStyle/>
          <a:p>
            <a:r>
              <a:rPr lang="uk-UA" sz="2800" dirty="0">
                <a:solidFill>
                  <a:schemeClr val="accent6">
                    <a:lumMod val="75000"/>
                  </a:schemeClr>
                </a:solidFill>
              </a:rPr>
              <a:t>Звертаємо увагу!</a:t>
            </a:r>
            <a:endParaRPr lang="ru-RU" sz="2800" dirty="0">
              <a:solidFill>
                <a:schemeClr val="accent6">
                  <a:lumMod val="75000"/>
                </a:schemeClr>
              </a:solidFill>
            </a:endParaRPr>
          </a:p>
        </p:txBody>
      </p:sp>
      <p:graphicFrame>
        <p:nvGraphicFramePr>
          <p:cNvPr id="4" name="Content Placeholder 4">
            <a:extLst>
              <a:ext uri="{FF2B5EF4-FFF2-40B4-BE49-F238E27FC236}">
                <a16:creationId xmlns:a16="http://schemas.microsoft.com/office/drawing/2014/main" id="{B6EB7877-2ED1-4EAD-A9DB-792B2AA5A83E}"/>
              </a:ext>
            </a:extLst>
          </p:cNvPr>
          <p:cNvGraphicFramePr>
            <a:graphicFrameLocks noGrp="1"/>
          </p:cNvGraphicFramePr>
          <p:nvPr>
            <p:ph idx="1"/>
          </p:nvPr>
        </p:nvGraphicFramePr>
        <p:xfrm>
          <a:off x="838200" y="1149531"/>
          <a:ext cx="10515600" cy="5115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47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5891-3542-4CDB-A3F6-F10634326B34}"/>
              </a:ext>
            </a:extLst>
          </p:cNvPr>
          <p:cNvSpPr>
            <a:spLocks noGrp="1"/>
          </p:cNvSpPr>
          <p:nvPr>
            <p:ph type="title"/>
          </p:nvPr>
        </p:nvSpPr>
        <p:spPr>
          <a:xfrm>
            <a:off x="2622550" y="263046"/>
            <a:ext cx="7086600" cy="776614"/>
          </a:xfrm>
        </p:spPr>
        <p:txBody>
          <a:bodyPr>
            <a:noAutofit/>
          </a:bodyPr>
          <a:lstStyle/>
          <a:p>
            <a:r>
              <a:rPr lang="uk-UA" dirty="0">
                <a:solidFill>
                  <a:schemeClr val="accent6">
                    <a:lumMod val="75000"/>
                  </a:schemeClr>
                </a:solidFill>
              </a:rPr>
              <a:t>Громади-пертнери Програма </a:t>
            </a:r>
            <a:r>
              <a:rPr lang="en-US" dirty="0">
                <a:solidFill>
                  <a:schemeClr val="accent6">
                    <a:lumMod val="75000"/>
                  </a:schemeClr>
                </a:solidFill>
              </a:rPr>
              <a:t>USAID DOBRE</a:t>
            </a:r>
            <a:r>
              <a:rPr lang="uk-UA" dirty="0">
                <a:solidFill>
                  <a:schemeClr val="accent6">
                    <a:lumMod val="75000"/>
                  </a:schemeClr>
                </a:solidFill>
              </a:rPr>
              <a:t>, на запити яких розроблялись механізми передачі комунального майна</a:t>
            </a:r>
            <a:r>
              <a:rPr lang="en-US" dirty="0">
                <a:solidFill>
                  <a:schemeClr val="accent6">
                    <a:lumMod val="75000"/>
                  </a:schemeClr>
                </a:solidFill>
              </a:rPr>
              <a:t/>
            </a:r>
            <a:br>
              <a:rPr lang="en-US" dirty="0">
                <a:solidFill>
                  <a:schemeClr val="accent6">
                    <a:lumMod val="75000"/>
                  </a:schemeClr>
                </a:solidFill>
              </a:rPr>
            </a:br>
            <a:endParaRPr lang="ru-RU" dirty="0">
              <a:solidFill>
                <a:schemeClr val="accent6">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14743089"/>
              </p:ext>
            </p:extLst>
          </p:nvPr>
        </p:nvGraphicFramePr>
        <p:xfrm>
          <a:off x="838200" y="1265129"/>
          <a:ext cx="10515600" cy="491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775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189D-DF7E-4D7F-9DF5-67B5654CCE5C}"/>
              </a:ext>
            </a:extLst>
          </p:cNvPr>
          <p:cNvSpPr>
            <a:spLocks noGrp="1"/>
          </p:cNvSpPr>
          <p:nvPr>
            <p:ph type="title"/>
          </p:nvPr>
        </p:nvSpPr>
        <p:spPr>
          <a:xfrm>
            <a:off x="2622550" y="171922"/>
            <a:ext cx="7247960" cy="742478"/>
          </a:xfrm>
        </p:spPr>
        <p:txBody>
          <a:bodyPr>
            <a:normAutofit/>
          </a:bodyPr>
          <a:lstStyle/>
          <a:p>
            <a:r>
              <a:rPr lang="ru-RU" dirty="0">
                <a:solidFill>
                  <a:schemeClr val="accent6">
                    <a:lumMod val="75000"/>
                  </a:schemeClr>
                </a:solidFill>
              </a:rPr>
              <a:t>Позитивні аспекти механізма передачі комунального майна ГО шляхом надання пожертви благодійником</a:t>
            </a:r>
            <a:endParaRPr lang="ru-RU" dirty="0"/>
          </a:p>
        </p:txBody>
      </p:sp>
      <p:graphicFrame>
        <p:nvGraphicFramePr>
          <p:cNvPr id="5" name="Content Placeholder 4">
            <a:extLst>
              <a:ext uri="{FF2B5EF4-FFF2-40B4-BE49-F238E27FC236}">
                <a16:creationId xmlns:a16="http://schemas.microsoft.com/office/drawing/2014/main" id="{2F5F89F1-25F9-449D-9CF3-3139A5B55D2D}"/>
              </a:ext>
            </a:extLst>
          </p:cNvPr>
          <p:cNvGraphicFramePr>
            <a:graphicFrameLocks noGrp="1"/>
          </p:cNvGraphicFramePr>
          <p:nvPr>
            <p:ph idx="1"/>
            <p:extLst>
              <p:ext uri="{D42A27DB-BD31-4B8C-83A1-F6EECF244321}">
                <p14:modId xmlns:p14="http://schemas.microsoft.com/office/powerpoint/2010/main" val="1650901133"/>
              </p:ext>
            </p:extLst>
          </p:nvPr>
        </p:nvGraphicFramePr>
        <p:xfrm>
          <a:off x="838199" y="1290181"/>
          <a:ext cx="10522907" cy="4937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6974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6F40-7866-4D9D-A6AF-77C40A8DEC34}"/>
              </a:ext>
            </a:extLst>
          </p:cNvPr>
          <p:cNvSpPr>
            <a:spLocks noGrp="1"/>
          </p:cNvSpPr>
          <p:nvPr>
            <p:ph type="title"/>
          </p:nvPr>
        </p:nvSpPr>
        <p:spPr>
          <a:xfrm>
            <a:off x="2622550" y="171921"/>
            <a:ext cx="7210382" cy="761267"/>
          </a:xfrm>
        </p:spPr>
        <p:txBody>
          <a:bodyPr>
            <a:noAutofit/>
          </a:bodyPr>
          <a:lstStyle/>
          <a:p>
            <a:r>
              <a:rPr lang="uk-UA" dirty="0">
                <a:solidFill>
                  <a:schemeClr val="accent6">
                    <a:lumMod val="75000"/>
                  </a:schemeClr>
                </a:solidFill>
              </a:rPr>
              <a:t>Ризики </a:t>
            </a:r>
            <a:r>
              <a:rPr lang="ru-RU" dirty="0">
                <a:solidFill>
                  <a:schemeClr val="accent6">
                    <a:lumMod val="75000"/>
                  </a:schemeClr>
                </a:solidFill>
              </a:rPr>
              <a:t>застосування механізма передачі комунального майна ГО шляхом надання пожертви благодійником</a:t>
            </a:r>
            <a:endParaRPr lang="ru-RU" dirty="0"/>
          </a:p>
        </p:txBody>
      </p:sp>
      <p:graphicFrame>
        <p:nvGraphicFramePr>
          <p:cNvPr id="5" name="Content Placeholder 4">
            <a:extLst>
              <a:ext uri="{FF2B5EF4-FFF2-40B4-BE49-F238E27FC236}">
                <a16:creationId xmlns:a16="http://schemas.microsoft.com/office/drawing/2014/main" id="{3370B490-15A7-49F8-889B-2BFCA135ACE8}"/>
              </a:ext>
            </a:extLst>
          </p:cNvPr>
          <p:cNvGraphicFramePr>
            <a:graphicFrameLocks noGrp="1"/>
          </p:cNvGraphicFramePr>
          <p:nvPr>
            <p:ph idx="1"/>
            <p:extLst>
              <p:ext uri="{D42A27DB-BD31-4B8C-83A1-F6EECF244321}">
                <p14:modId xmlns:p14="http://schemas.microsoft.com/office/powerpoint/2010/main" val="3512573094"/>
              </p:ext>
            </p:extLst>
          </p:nvPr>
        </p:nvGraphicFramePr>
        <p:xfrm>
          <a:off x="838200" y="1164921"/>
          <a:ext cx="10515600" cy="4889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002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A1EB-3991-4CCD-B66D-88179E9EFC85}"/>
              </a:ext>
            </a:extLst>
          </p:cNvPr>
          <p:cNvSpPr>
            <a:spLocks noGrp="1"/>
          </p:cNvSpPr>
          <p:nvPr>
            <p:ph type="title"/>
          </p:nvPr>
        </p:nvSpPr>
        <p:spPr/>
        <p:txBody>
          <a:bodyPr>
            <a:normAutofit/>
          </a:bodyPr>
          <a:lstStyle/>
          <a:p>
            <a:r>
              <a:rPr lang="ru-RU" sz="2000" dirty="0">
                <a:solidFill>
                  <a:schemeClr val="accent6">
                    <a:lumMod val="75000"/>
                  </a:schemeClr>
                </a:solidFill>
              </a:rPr>
              <a:t>Нормативна база</a:t>
            </a:r>
          </a:p>
        </p:txBody>
      </p:sp>
      <p:sp>
        <p:nvSpPr>
          <p:cNvPr id="3" name="Content Placeholder 2">
            <a:extLst>
              <a:ext uri="{FF2B5EF4-FFF2-40B4-BE49-F238E27FC236}">
                <a16:creationId xmlns:a16="http://schemas.microsoft.com/office/drawing/2014/main" id="{49ECABBA-8597-464C-913F-E1407332F53A}"/>
              </a:ext>
            </a:extLst>
          </p:cNvPr>
          <p:cNvSpPr>
            <a:spLocks noGrp="1"/>
          </p:cNvSpPr>
          <p:nvPr>
            <p:ph idx="1"/>
          </p:nvPr>
        </p:nvSpPr>
        <p:spPr>
          <a:xfrm>
            <a:off x="271849" y="1062681"/>
            <a:ext cx="11788345" cy="5114282"/>
          </a:xfrm>
        </p:spPr>
        <p:txBody>
          <a:bodyPr>
            <a:normAutofit fontScale="25000" lnSpcReduction="20000"/>
          </a:bodyPr>
          <a:lstStyle/>
          <a:p>
            <a:pPr marL="342900" lvl="0" indent="-342900">
              <a:lnSpc>
                <a:spcPct val="115000"/>
              </a:lnSpc>
              <a:spcAft>
                <a:spcPts val="0"/>
              </a:spcAft>
              <a:buFont typeface="Symbol" panose="05050102010706020507" pitchFamily="18" charset="2"/>
              <a:buChar char=""/>
            </a:pPr>
            <a:r>
              <a:rPr lang="uk-UA" sz="4800" b="1" i="1"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Цивільний кодекс України (ч. 1 ст. 8, п.6 ч. 1 ст. 3), режим доступу: </a:t>
            </a:r>
            <a:r>
              <a:rPr lang="uk-UA" sz="4800" b="1" i="1" u="sng" dirty="0">
                <a:solidFill>
                  <a:srgbClr val="057792"/>
                </a:solidFill>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http://zakon.rada.gov.ua/laws/show/435-15#n1019</a:t>
            </a:r>
            <a:endParaRPr lang="ru-RU" sz="4800" b="1" i="1" dirty="0">
              <a:solidFill>
                <a:srgbClr val="05779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uk-UA" sz="4800" b="1" i="1"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Закон України «Про місцеве самоврядування в Україні», режим доступу:</a:t>
            </a:r>
            <a:r>
              <a:rPr lang="uk-UA" sz="4800" b="1" i="1" dirty="0">
                <a:solidFill>
                  <a:srgbClr val="057792"/>
                </a:solidFill>
                <a:latin typeface="Calibri" panose="020F0502020204030204" pitchFamily="34" charset="0"/>
                <a:ea typeface="Calibri" panose="020F0502020204030204" pitchFamily="34" charset="0"/>
                <a:cs typeface="Times New Roman" panose="02020603050405020304" pitchFamily="18" charset="0"/>
              </a:rPr>
              <a:t> </a:t>
            </a:r>
            <a:r>
              <a:rPr lang="uk-UA" sz="4800" b="1" i="1" u="sng" dirty="0">
                <a:solidFill>
                  <a:srgbClr val="057792"/>
                </a:solidFill>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http://zakon.rada.gov.ua/laws/show/280/97-%D0%B2%D1%80</a:t>
            </a:r>
            <a:r>
              <a:rPr lang="uk-UA" sz="4800" b="1" i="1"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Symbol" panose="05050102010706020507" pitchFamily="18" charset="2"/>
              <a:buChar char=""/>
            </a:pPr>
            <a:r>
              <a:rPr lang="ru-RU" sz="4800" b="1" i="1" dirty="0">
                <a:solidFill>
                  <a:srgbClr val="057792"/>
                </a:solidFill>
                <a:latin typeface="Calibri" panose="020F0502020204030204" pitchFamily="34" charset="0"/>
                <a:cs typeface="Times New Roman" panose="02020603050405020304" pitchFamily="18" charset="0"/>
              </a:rPr>
              <a:t>Господарський Кодекс України:  режим доступу : </a:t>
            </a:r>
            <a:r>
              <a:rPr lang="ru-RU" sz="4800" b="1" i="1" u="sng" dirty="0">
                <a:solidFill>
                  <a:srgbClr val="057792"/>
                </a:solidFill>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https://zakon.rada.gov.ua/laws/show/436-15#Text</a:t>
            </a:r>
            <a:r>
              <a:rPr lang="ru-RU" sz="4800" b="1" i="1" u="sng" dirty="0">
                <a:solidFill>
                  <a:srgbClr val="057792"/>
                </a:solidFill>
                <a:latin typeface="Calibri" panose="020F0502020204030204" pitchFamily="34" charset="0"/>
                <a:cs typeface="Times New Roman" panose="02020603050405020304" pitchFamily="18" charset="0"/>
              </a:rPr>
              <a:t> </a:t>
            </a:r>
            <a:r>
              <a:rPr lang="ru-RU" sz="4800" b="1" i="1" dirty="0">
                <a:solidFill>
                  <a:srgbClr val="057792"/>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Symbol" panose="05050102010706020507" pitchFamily="18" charset="2"/>
              <a:buChar char=""/>
            </a:pPr>
            <a:r>
              <a:rPr lang="ru-RU" sz="4800" b="1" i="1" dirty="0">
                <a:solidFill>
                  <a:srgbClr val="057792"/>
                </a:solidFill>
                <a:latin typeface="Calibri" panose="020F0502020204030204" pitchFamily="34" charset="0"/>
                <a:cs typeface="Times New Roman" panose="02020603050405020304" pitchFamily="18" charset="0"/>
              </a:rPr>
              <a:t>Податковий Кодекс України, режим доступу:   </a:t>
            </a:r>
            <a:r>
              <a:rPr lang="ru-RU" sz="4800" b="1" i="1" u="sng" dirty="0">
                <a:solidFill>
                  <a:srgbClr val="057792"/>
                </a:solidFill>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https://zakon.rada.gov.ua/laws/show/2755-17#Text</a:t>
            </a:r>
            <a:r>
              <a:rPr lang="ru-RU" sz="4800" b="1" i="1" dirty="0">
                <a:solidFill>
                  <a:srgbClr val="057792"/>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15000"/>
              </a:lnSpc>
              <a:buFont typeface="Symbol" panose="05050102010706020507" pitchFamily="18" charset="2"/>
              <a:buChar char=""/>
            </a:pPr>
            <a:r>
              <a:rPr lang="uk-UA" sz="4800" b="1" i="1" dirty="0">
                <a:solidFill>
                  <a:srgbClr val="057792"/>
                </a:solidFill>
                <a:latin typeface="Calibri" panose="020F0502020204030204" pitchFamily="34" charset="0"/>
                <a:cs typeface="Times New Roman" panose="02020603050405020304" pitchFamily="18" charset="0"/>
              </a:rPr>
              <a:t>Закон України «Про кооперацію», режим доступу: </a:t>
            </a:r>
            <a:r>
              <a:rPr lang="uk-UA" sz="4800" b="1" i="1" u="sng" dirty="0">
                <a:solidFill>
                  <a:srgbClr val="057792"/>
                </a:solidFill>
                <a:latin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xmlns="" val="tx"/>
                    </a:ext>
                  </a:extLst>
                </a:hlinkClick>
              </a:rPr>
              <a:t>https://zakon.rada.gov.ua/laws/show/1087-15#Text</a:t>
            </a:r>
            <a:r>
              <a:rPr lang="uk-UA" sz="4800" b="1" i="1" u="sng" dirty="0">
                <a:solidFill>
                  <a:srgbClr val="057792"/>
                </a:solidFill>
                <a:latin typeface="Calibri" panose="020F0502020204030204" pitchFamily="34" charset="0"/>
                <a:cs typeface="Times New Roman" panose="02020603050405020304" pitchFamily="18" charset="0"/>
              </a:rPr>
              <a:t>  </a:t>
            </a:r>
            <a:endParaRPr lang="ru-RU" sz="4800" b="1" i="1" u="sng" dirty="0">
              <a:solidFill>
                <a:srgbClr val="057792"/>
              </a:solidFill>
              <a:latin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uk-UA" sz="4800" b="1" i="1" dirty="0">
                <a:solidFill>
                  <a:srgbClr val="057792"/>
                </a:solidFill>
                <a:latin typeface="Calibri" panose="020F0502020204030204" pitchFamily="34" charset="0"/>
                <a:cs typeface="Times New Roman" panose="02020603050405020304" pitchFamily="18" charset="0"/>
              </a:rPr>
              <a:t>Закон України «Про сільськогосподарську кооперацію», режим доступу</a:t>
            </a:r>
            <a:r>
              <a:rPr lang="uk-UA" sz="4800" b="1" i="1" u="sng" dirty="0">
                <a:solidFill>
                  <a:srgbClr val="057792"/>
                </a:solidFill>
                <a:latin typeface="Calibri" panose="020F0502020204030204" pitchFamily="34" charset="0"/>
                <a:cs typeface="Times New Roman" panose="02020603050405020304" pitchFamily="18" charset="0"/>
              </a:rPr>
              <a:t>: </a:t>
            </a:r>
            <a:r>
              <a:rPr lang="uk-UA" sz="4800" b="1" i="1" u="sng" dirty="0">
                <a:solidFill>
                  <a:srgbClr val="057792"/>
                </a:solidFill>
                <a:latin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xmlns="" val="tx"/>
                    </a:ext>
                  </a:extLst>
                </a:hlinkClick>
              </a:rPr>
              <a:t>https://zakon.rada.gov.ua/laws/show/819-20#Text</a:t>
            </a:r>
            <a:r>
              <a:rPr lang="uk-UA" sz="4800" b="1" i="1" u="sng" dirty="0">
                <a:solidFill>
                  <a:srgbClr val="057792"/>
                </a:solidFill>
                <a:latin typeface="Calibri" panose="020F0502020204030204" pitchFamily="34" charset="0"/>
                <a:cs typeface="Times New Roman" panose="02020603050405020304" pitchFamily="18" charset="0"/>
              </a:rPr>
              <a:t> </a:t>
            </a:r>
          </a:p>
          <a:p>
            <a:pPr marL="342900" indent="-342900">
              <a:lnSpc>
                <a:spcPct val="115000"/>
              </a:lnSpc>
              <a:buFont typeface="Symbol" panose="05050102010706020507" pitchFamily="18" charset="2"/>
              <a:buChar char=""/>
            </a:pPr>
            <a:r>
              <a:rPr lang="uk-UA" sz="4800" b="1" i="1" dirty="0">
                <a:solidFill>
                  <a:srgbClr val="057792"/>
                </a:solidFill>
                <a:latin typeface="Calibri" panose="020F0502020204030204" pitchFamily="34" charset="0"/>
                <a:cs typeface="Times New Roman" panose="02020603050405020304" pitchFamily="18" charset="0"/>
              </a:rPr>
              <a:t>Закон України </a:t>
            </a:r>
            <a:r>
              <a:rPr lang="ru-RU" sz="4800" b="1" i="1" dirty="0">
                <a:solidFill>
                  <a:srgbClr val="057792"/>
                </a:solidFill>
                <a:latin typeface="Calibri" panose="020F0502020204030204" pitchFamily="34" charset="0"/>
                <a:cs typeface="Times New Roman" panose="02020603050405020304" pitchFamily="18" charset="0"/>
              </a:rPr>
              <a:t>«Про громадські об'єднання»: </a:t>
            </a:r>
            <a:r>
              <a:rPr lang="ru-RU" sz="4800" b="1" i="1" u="sng" dirty="0">
                <a:solidFill>
                  <a:srgbClr val="057792"/>
                </a:solidFill>
                <a:latin typeface="Calibri" panose="020F0502020204030204" pitchFamily="34" charset="0"/>
                <a:cs typeface="Times New Roman" panose="02020603050405020304" pitchFamily="18" charset="0"/>
              </a:rPr>
              <a:t>https://zakon.rada.gov.ua/laws/show/4572-17#Text </a:t>
            </a:r>
          </a:p>
          <a:p>
            <a:pPr marL="342900" indent="-342900">
              <a:lnSpc>
                <a:spcPct val="115000"/>
              </a:lnSpc>
              <a:buFont typeface="Symbol" panose="05050102010706020507" pitchFamily="18" charset="2"/>
              <a:buChar char=""/>
            </a:pPr>
            <a:r>
              <a:rPr lang="uk-UA" sz="4800" b="1" i="1" dirty="0">
                <a:solidFill>
                  <a:srgbClr val="057792"/>
                </a:solidFill>
                <a:latin typeface="Calibri" panose="020F0502020204030204" pitchFamily="34" charset="0"/>
                <a:cs typeface="Times New Roman" panose="02020603050405020304" pitchFamily="18" charset="0"/>
              </a:rPr>
              <a:t>Закон України </a:t>
            </a:r>
            <a:r>
              <a:rPr lang="ru-RU" sz="4800" b="1" i="1" dirty="0">
                <a:solidFill>
                  <a:srgbClr val="057792"/>
                </a:solidFill>
                <a:latin typeface="Calibri" panose="020F0502020204030204" pitchFamily="34" charset="0"/>
                <a:cs typeface="Times New Roman" panose="02020603050405020304" pitchFamily="18" charset="0"/>
              </a:rPr>
              <a:t>«Про благодійну діяльність та благодійні організації», режим доступу: </a:t>
            </a:r>
            <a:r>
              <a:rPr lang="ru-RU" sz="4800" b="1" i="1" u="sng" dirty="0">
                <a:solidFill>
                  <a:srgbClr val="057792"/>
                </a:solidFill>
                <a:latin typeface="Calibri" panose="020F0502020204030204" pitchFamily="34" charset="0"/>
                <a:cs typeface="Times New Roman" panose="02020603050405020304" pitchFamily="18" charset="0"/>
              </a:rPr>
              <a:t>https://zakon.rada.gov.ua/laws/show/5073-17#Text</a:t>
            </a:r>
            <a:r>
              <a:rPr lang="uk-UA" sz="4800" b="1" i="1" u="sng" dirty="0">
                <a:solidFill>
                  <a:srgbClr val="057792"/>
                </a:solidFill>
                <a:latin typeface="Calibri" panose="020F0502020204030204" pitchFamily="34" charset="0"/>
                <a:cs typeface="Times New Roman" panose="02020603050405020304" pitchFamily="18" charset="0"/>
              </a:rPr>
              <a:t> </a:t>
            </a:r>
            <a:endParaRPr lang="ru-RU" sz="4800" b="1" i="1" u="sng" dirty="0">
              <a:solidFill>
                <a:srgbClr val="057792"/>
              </a:solidFill>
              <a:latin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uk-UA" sz="4800" b="1" i="1" dirty="0">
                <a:solidFill>
                  <a:srgbClr val="057792"/>
                </a:solidFill>
                <a:latin typeface="Calibri" panose="020F0502020204030204" pitchFamily="34" charset="0"/>
                <a:cs typeface="Times New Roman" panose="02020603050405020304" pitchFamily="18" charset="0"/>
              </a:rPr>
              <a:t>Закон України «Про оренду державного та комунального майна», режим доступу: </a:t>
            </a:r>
            <a:r>
              <a:rPr lang="uk-UA" sz="4800" b="1" i="1" u="sng" dirty="0">
                <a:solidFill>
                  <a:srgbClr val="057792"/>
                </a:solidFill>
                <a:latin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http://zakon4.rada.gov.ua/laws/show/2269-12</a:t>
            </a:r>
            <a:endParaRPr lang="uk-UA" sz="4800" b="1" i="1" u="sng" dirty="0">
              <a:solidFill>
                <a:srgbClr val="057792"/>
              </a:solidFill>
              <a:latin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uk-UA" sz="4800" b="1" i="1"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Закон України </a:t>
            </a:r>
            <a:r>
              <a:rPr lang="ru-RU" sz="4800" b="1" i="1"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«Про господарські товариства», режим доступу: </a:t>
            </a:r>
            <a:r>
              <a:rPr lang="ru-RU" sz="4800" b="1" i="1" u="sng" dirty="0">
                <a:solidFill>
                  <a:srgbClr val="057792"/>
                </a:solidFill>
                <a:latin typeface="Calibri" panose="020F0502020204030204" pitchFamily="34" charset="0"/>
                <a:cs typeface="Times New Roman" panose="02020603050405020304" pitchFamily="18" charset="0"/>
              </a:rPr>
              <a:t>http://zakon.rada.gov.ua/laws/show/1576-12</a:t>
            </a:r>
          </a:p>
          <a:p>
            <a:pPr marL="342900" lvl="0" indent="-342900">
              <a:lnSpc>
                <a:spcPct val="115000"/>
              </a:lnSpc>
              <a:spcAft>
                <a:spcPts val="0"/>
              </a:spcAft>
              <a:buFont typeface="Symbol" panose="05050102010706020507" pitchFamily="18" charset="2"/>
              <a:buChar char=""/>
            </a:pPr>
            <a:r>
              <a:rPr lang="uk-UA" sz="4800" b="1" i="1"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Закон України </a:t>
            </a:r>
            <a:r>
              <a:rPr lang="ru-RU" sz="4800" b="1" i="1"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«Про товариства з обмеженою та додатковою відповідальністю», режим доступу: </a:t>
            </a:r>
            <a:r>
              <a:rPr lang="ru-RU" sz="4800" b="1" i="1" u="sng" dirty="0">
                <a:solidFill>
                  <a:srgbClr val="057792"/>
                </a:solidFill>
                <a:latin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xmlns="" val="tx"/>
                    </a:ext>
                  </a:extLst>
                </a:hlinkClick>
              </a:rPr>
              <a:t>https://zakon.rada.gov.ua/laws/show/2275-19#Text </a:t>
            </a:r>
            <a:endParaRPr lang="ru-RU" sz="4800" b="1" i="1" u="sng" dirty="0">
              <a:solidFill>
                <a:srgbClr val="057792"/>
              </a:solidFill>
              <a:latin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uk-UA" sz="4800" b="1" i="1"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Закон України від 12.07.01 р. № 2658-III «Про оцінку майна, майнових прав та професійну оціночну діяльність в Україні», режим доступу: </a:t>
            </a:r>
            <a:r>
              <a:rPr lang="uk-UA" sz="4800" b="1" i="1" u="sng"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 https://zakon.rada.gov.ua/go/2658-14</a:t>
            </a:r>
            <a:endParaRPr lang="ru-RU" sz="4800" b="1" i="1" dirty="0">
              <a:solidFill>
                <a:srgbClr val="05779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uk-UA" sz="4800" b="1" i="1"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Постанова Кабінету Міністрів України від 10.12.03 р. № 1891 «Про затвердження Методики оцінки майна», режим доступу: </a:t>
            </a:r>
            <a:r>
              <a:rPr lang="uk-UA" sz="4800" b="1" i="1" u="sng" dirty="0">
                <a:solidFill>
                  <a:srgbClr val="057792"/>
                </a:solidFill>
                <a:latin typeface="Calibri" panose="020F0502020204030204" pitchFamily="34" charset="0"/>
                <a:ea typeface="Times New Roman" panose="02020603050405020304" pitchFamily="18" charset="0"/>
                <a:cs typeface="Times New Roman" panose="02020603050405020304" pitchFamily="18" charset="0"/>
              </a:rPr>
              <a:t>https://zakon.rada.gov.ua/go/1891-2003-%D0%BF </a:t>
            </a:r>
          </a:p>
          <a:p>
            <a:pPr marL="342900" lvl="0" indent="-342900">
              <a:lnSpc>
                <a:spcPct val="115000"/>
              </a:lnSpc>
              <a:spcAft>
                <a:spcPts val="0"/>
              </a:spcAft>
              <a:buFont typeface="Symbol" panose="05050102010706020507" pitchFamily="18" charset="2"/>
              <a:buChar char=""/>
            </a:pPr>
            <a:r>
              <a:rPr lang="uk-UA" sz="4800" b="1" i="1" dirty="0">
                <a:solidFill>
                  <a:srgbClr val="057792"/>
                </a:solidFill>
                <a:latin typeface="Calibri" panose="020F0502020204030204" pitchFamily="34" charset="0"/>
                <a:cs typeface="Times New Roman" panose="02020603050405020304" pitchFamily="18" charset="0"/>
              </a:rPr>
              <a:t>Постанова Кабінету Міністрів України «Про Методику розрахунку орендної плати за державне майно та пропорції її розподілу», режим доступу</a:t>
            </a:r>
            <a:r>
              <a:rPr lang="uk-UA" sz="4800" b="1" i="1" dirty="0">
                <a:solidFill>
                  <a:srgbClr val="057792"/>
                </a:solidFill>
              </a:rPr>
              <a:t>: </a:t>
            </a:r>
            <a:r>
              <a:rPr lang="uk-UA" sz="4800" b="1" i="1" u="sng" dirty="0">
                <a:solidFill>
                  <a:srgbClr val="057792"/>
                </a:solidFill>
                <a:latin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xmlns="" val="tx"/>
                    </a:ext>
                  </a:extLst>
                </a:hlinkClick>
              </a:rPr>
              <a:t>http://zakon3.rada.gov.ua/laws/show/786-95-%D0%BF</a:t>
            </a:r>
            <a:endParaRPr lang="uk-UA" sz="4800" b="1" i="1" u="sng" dirty="0">
              <a:solidFill>
                <a:srgbClr val="057792"/>
              </a:solidFill>
              <a:latin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uk-UA" sz="4800" b="1" i="1" dirty="0">
                <a:solidFill>
                  <a:srgbClr val="057792"/>
                </a:solidFill>
                <a:latin typeface="Calibri" panose="020F0502020204030204" pitchFamily="34" charset="0"/>
                <a:cs typeface="Times New Roman" panose="02020603050405020304" pitchFamily="18" charset="0"/>
              </a:rPr>
              <a:t>Лист Фонду державного майна України від 11.11.2020 року № 10-16-23012, режим доступу: </a:t>
            </a:r>
            <a:r>
              <a:rPr lang="uk-UA" sz="3600" b="1" i="1" u="sng" dirty="0">
                <a:solidFill>
                  <a:srgbClr val="057792"/>
                </a:solidFill>
                <a:latin typeface="Calibri" panose="020F0502020204030204" pitchFamily="34" charset="0"/>
                <a:cs typeface="Times New Roman" panose="02020603050405020304" pitchFamily="18" charset="0"/>
              </a:rPr>
              <a:t>http://www.spfu.gov.ua/userfiles/files/%D0%9A%D0%9C%D0%94%D0%90_%D0%BE%D0%BF%D0%B5%D1%80%20%D1%83%D0%BF%D1%80_%D0%B2%D1%96%D0%B4%D0%BF%D0%BE%D0%B2%D1%96%D0%B4%D1%8C.pdf.pdf</a:t>
            </a:r>
            <a:endParaRPr lang="ru-RU" sz="3600" b="1" i="1" u="sng" dirty="0">
              <a:solidFill>
                <a:srgbClr val="057792"/>
              </a:solidFill>
              <a:latin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73272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104EA7-53ED-4053-9EB7-8B92E4992326}" type="slidenum">
              <a:rPr lang="en-US" smtClean="0"/>
              <a:t>23</a:t>
            </a:fld>
            <a:endParaRPr lang="en-US" dirty="0"/>
          </a:p>
        </p:txBody>
      </p:sp>
      <p:sp>
        <p:nvSpPr>
          <p:cNvPr id="5" name="Content Placeholder 1"/>
          <p:cNvSpPr>
            <a:spLocks noGrp="1"/>
          </p:cNvSpPr>
          <p:nvPr>
            <p:ph idx="1"/>
          </p:nvPr>
        </p:nvSpPr>
        <p:spPr>
          <a:xfrm>
            <a:off x="1905001" y="1905000"/>
            <a:ext cx="8209083" cy="4953000"/>
          </a:xfrm>
        </p:spPr>
        <p:txBody>
          <a:bodyPr>
            <a:noAutofit/>
          </a:bodyPr>
          <a:lstStyle/>
          <a:p>
            <a:pPr marL="0" indent="0">
              <a:buNone/>
            </a:pPr>
            <a:endParaRPr lang="en-US" b="1" dirty="0"/>
          </a:p>
          <a:p>
            <a:endParaRPr lang="en-US" b="1" dirty="0"/>
          </a:p>
          <a:p>
            <a:endParaRPr lang="en-US" b="1" dirty="0"/>
          </a:p>
          <a:p>
            <a:endParaRPr lang="en-US" b="1" dirty="0"/>
          </a:p>
          <a:p>
            <a:endParaRPr lang="en-US" dirty="0"/>
          </a:p>
          <a:p>
            <a:pPr lvl="1"/>
            <a:endParaRPr lang="en-US" sz="2400" dirty="0"/>
          </a:p>
        </p:txBody>
      </p:sp>
      <p:sp>
        <p:nvSpPr>
          <p:cNvPr id="6" name="TextBox 5"/>
          <p:cNvSpPr txBox="1"/>
          <p:nvPr/>
        </p:nvSpPr>
        <p:spPr>
          <a:xfrm>
            <a:off x="3657600" y="990600"/>
            <a:ext cx="5323562" cy="707886"/>
          </a:xfrm>
          <a:prstGeom prst="rect">
            <a:avLst/>
          </a:prstGeom>
          <a:noFill/>
        </p:spPr>
        <p:txBody>
          <a:bodyPr wrap="square" rtlCol="0">
            <a:spAutoFit/>
          </a:bodyPr>
          <a:lstStyle/>
          <a:p>
            <a:pPr marL="0" lvl="1" algn="ctr" fontAlgn="base">
              <a:spcBef>
                <a:spcPct val="20000"/>
              </a:spcBef>
              <a:spcAft>
                <a:spcPct val="0"/>
              </a:spcAft>
            </a:pPr>
            <a:r>
              <a:rPr lang="ru-RU" sz="2000" b="1" dirty="0">
                <a:solidFill>
                  <a:schemeClr val="accent6">
                    <a:lumMod val="75000"/>
                  </a:schemeClr>
                </a:solidFill>
                <a:latin typeface="Arial Black" panose="020B0A04020102020204" pitchFamily="34" charset="0"/>
              </a:rPr>
              <a:t>Експерти-консультанти програми </a:t>
            </a:r>
            <a:r>
              <a:rPr lang="en-US" sz="2000" b="1" dirty="0">
                <a:solidFill>
                  <a:schemeClr val="accent6">
                    <a:lumMod val="75000"/>
                  </a:schemeClr>
                </a:solidFill>
                <a:latin typeface="Arial Black" panose="020B0A04020102020204" pitchFamily="34" charset="0"/>
              </a:rPr>
              <a:t>USAID</a:t>
            </a:r>
            <a:r>
              <a:rPr lang="ru-RU" sz="2000" b="1" dirty="0">
                <a:solidFill>
                  <a:schemeClr val="accent6">
                    <a:lumMod val="75000"/>
                  </a:schemeClr>
                </a:solidFill>
                <a:latin typeface="Arial Black" panose="020B0A04020102020204" pitchFamily="34" charset="0"/>
              </a:rPr>
              <a:t> </a:t>
            </a:r>
            <a:r>
              <a:rPr lang="en-US" sz="2000" b="1" dirty="0">
                <a:solidFill>
                  <a:schemeClr val="accent6">
                    <a:lumMod val="75000"/>
                  </a:schemeClr>
                </a:solidFill>
                <a:latin typeface="Arial Black" panose="020B0A04020102020204" pitchFamily="34" charset="0"/>
              </a:rPr>
              <a:t>DOBRE </a:t>
            </a:r>
          </a:p>
        </p:txBody>
      </p:sp>
      <p:pic>
        <p:nvPicPr>
          <p:cNvPr id="7" name="Рисунок 7">
            <a:extLst>
              <a:ext uri="{FF2B5EF4-FFF2-40B4-BE49-F238E27FC236}">
                <a16:creationId xmlns:a16="http://schemas.microsoft.com/office/drawing/2014/main" id="{36F32719-5348-41E3-A226-BBD3B1ADDD38}"/>
              </a:ext>
            </a:extLst>
          </p:cNvPr>
          <p:cNvPicPr/>
          <p:nvPr/>
        </p:nvPicPr>
        <p:blipFill rotWithShape="1">
          <a:blip r:embed="rId3" cstate="print">
            <a:extLst>
              <a:ext uri="{28A0092B-C50C-407E-A947-70E740481C1C}">
                <a14:useLocalDpi xmlns:a14="http://schemas.microsoft.com/office/drawing/2010/main" val="0"/>
              </a:ext>
            </a:extLst>
          </a:blip>
          <a:srcRect l="11538" t="15511" r="38070" b="17171"/>
          <a:stretch/>
        </p:blipFill>
        <p:spPr bwMode="auto">
          <a:xfrm rot="5400000">
            <a:off x="3080666" y="2082335"/>
            <a:ext cx="2183469" cy="2133601"/>
          </a:xfrm>
          <a:prstGeom prst="ellipse">
            <a:avLst/>
          </a:prstGeom>
          <a:ln w="57150" cap="rnd" cmpd="sng" algn="ctr">
            <a:solidFill>
              <a:srgbClr val="002060"/>
            </a:solidFill>
            <a:prstDash val="solid"/>
            <a:round/>
            <a:headEnd type="none" w="med" len="med"/>
            <a:tailEnd type="none" w="med" len="med"/>
          </a:ln>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8" name="Рисунок 8" descr="C:\Users\Admin.000\Pictures\МОЕ ФОТО.jpg">
            <a:extLst>
              <a:ext uri="{FF2B5EF4-FFF2-40B4-BE49-F238E27FC236}">
                <a16:creationId xmlns:a16="http://schemas.microsoft.com/office/drawing/2014/main" id="{6017E1C7-5CAF-40E5-BE4D-5D47FF88DC4A}"/>
              </a:ext>
            </a:extLst>
          </p:cNvPr>
          <p:cNvPicPr/>
          <p:nvPr/>
        </p:nvPicPr>
        <p:blipFill rotWithShape="1">
          <a:blip r:embed="rId4" cstate="print">
            <a:extLst>
              <a:ext uri="{28A0092B-C50C-407E-A947-70E740481C1C}">
                <a14:useLocalDpi xmlns:a14="http://schemas.microsoft.com/office/drawing/2010/main" val="0"/>
              </a:ext>
            </a:extLst>
          </a:blip>
          <a:srcRect t="3973" b="21855"/>
          <a:stretch/>
        </p:blipFill>
        <p:spPr bwMode="auto">
          <a:xfrm>
            <a:off x="6705600" y="2007531"/>
            <a:ext cx="2133600" cy="2183469"/>
          </a:xfrm>
          <a:prstGeom prst="ellipse">
            <a:avLst/>
          </a:prstGeom>
          <a:ln w="63500" cap="rnd" cmpd="sng" algn="ctr">
            <a:solidFill>
              <a:srgbClr val="002060"/>
            </a:solidFill>
            <a:prstDash val="solid"/>
            <a:round/>
            <a:headEnd type="none" w="med" len="med"/>
            <a:tailEnd type="none" w="med" len="med"/>
          </a:ln>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grpSp>
        <p:nvGrpSpPr>
          <p:cNvPr id="11" name="Group 10">
            <a:extLst>
              <a:ext uri="{FF2B5EF4-FFF2-40B4-BE49-F238E27FC236}">
                <a16:creationId xmlns:a16="http://schemas.microsoft.com/office/drawing/2014/main" id="{AEC2F041-12CB-4AF8-9EBD-A01878E3A013}"/>
              </a:ext>
            </a:extLst>
          </p:cNvPr>
          <p:cNvGrpSpPr/>
          <p:nvPr/>
        </p:nvGrpSpPr>
        <p:grpSpPr>
          <a:xfrm>
            <a:off x="2748609" y="4870061"/>
            <a:ext cx="6518584" cy="426757"/>
            <a:chOff x="2662151" y="4950454"/>
            <a:chExt cx="6518584" cy="426757"/>
          </a:xfrm>
        </p:grpSpPr>
        <p:sp>
          <p:nvSpPr>
            <p:cNvPr id="4" name="Rectangle 3">
              <a:extLst>
                <a:ext uri="{FF2B5EF4-FFF2-40B4-BE49-F238E27FC236}">
                  <a16:creationId xmlns:a16="http://schemas.microsoft.com/office/drawing/2014/main" id="{CC12BE52-1E33-4725-89CC-BCACD8AAC234}"/>
                </a:ext>
              </a:extLst>
            </p:cNvPr>
            <p:cNvSpPr/>
            <p:nvPr/>
          </p:nvSpPr>
          <p:spPr>
            <a:xfrm>
              <a:off x="2662151" y="4963852"/>
              <a:ext cx="2267211" cy="413359"/>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9">
              <a:extLst>
                <a:ext uri="{FF2B5EF4-FFF2-40B4-BE49-F238E27FC236}">
                  <a16:creationId xmlns:a16="http://schemas.microsoft.com/office/drawing/2014/main" id="{A4BFE693-07A5-48DF-8489-E76A3F5643C5}"/>
                </a:ext>
              </a:extLst>
            </p:cNvPr>
            <p:cNvPicPr>
              <a:picLocks noChangeAspect="1"/>
            </p:cNvPicPr>
            <p:nvPr/>
          </p:nvPicPr>
          <p:blipFill>
            <a:blip r:embed="rId5"/>
            <a:stretch>
              <a:fillRect/>
            </a:stretch>
          </p:blipFill>
          <p:spPr>
            <a:xfrm>
              <a:off x="6900633" y="4950454"/>
              <a:ext cx="2280102" cy="426757"/>
            </a:xfrm>
            <a:prstGeom prst="rect">
              <a:avLst/>
            </a:prstGeom>
          </p:spPr>
        </p:pic>
      </p:grpSp>
      <p:graphicFrame>
        <p:nvGraphicFramePr>
          <p:cNvPr id="12" name="Table 11">
            <a:extLst>
              <a:ext uri="{FF2B5EF4-FFF2-40B4-BE49-F238E27FC236}">
                <a16:creationId xmlns:a16="http://schemas.microsoft.com/office/drawing/2014/main" id="{F69E8748-1AD7-4E73-997F-C4665C9831C4}"/>
              </a:ext>
            </a:extLst>
          </p:cNvPr>
          <p:cNvGraphicFramePr>
            <a:graphicFrameLocks noGrp="1"/>
          </p:cNvGraphicFramePr>
          <p:nvPr>
            <p:extLst>
              <p:ext uri="{D42A27DB-BD31-4B8C-83A1-F6EECF244321}">
                <p14:modId xmlns:p14="http://schemas.microsoft.com/office/powerpoint/2010/main" val="3285151399"/>
              </p:ext>
            </p:extLst>
          </p:nvPr>
        </p:nvGraphicFramePr>
        <p:xfrm>
          <a:off x="2580361" y="4417511"/>
          <a:ext cx="6964471" cy="1331936"/>
        </p:xfrm>
        <a:graphic>
          <a:graphicData uri="http://schemas.openxmlformats.org/drawingml/2006/table">
            <a:tbl>
              <a:tblPr firstRow="1" bandRow="1">
                <a:tableStyleId>{5C22544A-7EE6-4342-B048-85BDC9FD1C3A}</a:tableStyleId>
              </a:tblPr>
              <a:tblGrid>
                <a:gridCol w="3469710">
                  <a:extLst>
                    <a:ext uri="{9D8B030D-6E8A-4147-A177-3AD203B41FA5}">
                      <a16:colId xmlns:a16="http://schemas.microsoft.com/office/drawing/2014/main" val="2356795175"/>
                    </a:ext>
                  </a:extLst>
                </a:gridCol>
                <a:gridCol w="3494761">
                  <a:extLst>
                    <a:ext uri="{9D8B030D-6E8A-4147-A177-3AD203B41FA5}">
                      <a16:colId xmlns:a16="http://schemas.microsoft.com/office/drawing/2014/main" val="1483457049"/>
                    </a:ext>
                  </a:extLst>
                </a:gridCol>
              </a:tblGrid>
              <a:tr h="1331936">
                <a:tc>
                  <a:txBody>
                    <a:bodyPr/>
                    <a:lstStyle/>
                    <a:p>
                      <a:pPr marL="0" indent="0" algn="ctr" defTabSz="914400" rtl="0" eaLnBrk="1" fontAlgn="base" latinLnBrk="0" hangingPunct="1">
                        <a:lnSpc>
                          <a:spcPct val="100000"/>
                        </a:lnSpc>
                        <a:spcAft>
                          <a:spcPts val="0"/>
                        </a:spcAft>
                        <a:buFont typeface="Wingdings" pitchFamily="2" charset="2"/>
                        <a:buNone/>
                      </a:pPr>
                      <a:r>
                        <a:rPr lang="uk-UA" sz="1800" b="1" i="0" u="none" kern="1200" dirty="0">
                          <a:solidFill>
                            <a:srgbClr val="002060"/>
                          </a:solidFill>
                          <a:latin typeface="Calibri" panose="020F0502020204030204" pitchFamily="34" charset="0"/>
                          <a:ea typeface="+mn-ea"/>
                          <a:cs typeface="+mn-cs"/>
                        </a:rPr>
                        <a:t>Ільченко </a:t>
                      </a:r>
                    </a:p>
                    <a:p>
                      <a:pPr marL="0" indent="0" algn="ctr" defTabSz="914400" rtl="0" eaLnBrk="1" fontAlgn="base" latinLnBrk="0" hangingPunct="1">
                        <a:lnSpc>
                          <a:spcPct val="100000"/>
                        </a:lnSpc>
                        <a:spcAft>
                          <a:spcPts val="0"/>
                        </a:spcAft>
                        <a:buFont typeface="Wingdings" pitchFamily="2" charset="2"/>
                        <a:buNone/>
                      </a:pPr>
                      <a:r>
                        <a:rPr lang="uk-UA" sz="1800" b="1" i="0" u="none" kern="1200" dirty="0">
                          <a:solidFill>
                            <a:srgbClr val="002060"/>
                          </a:solidFill>
                          <a:latin typeface="Calibri" panose="020F0502020204030204" pitchFamily="34" charset="0"/>
                          <a:ea typeface="+mn-ea"/>
                          <a:cs typeface="+mn-cs"/>
                        </a:rPr>
                        <a:t>Олена Олексіївна</a:t>
                      </a:r>
                      <a:endParaRPr lang="ru-RU" sz="1800" b="1" i="0" u="none" kern="1200" dirty="0">
                        <a:solidFill>
                          <a:srgbClr val="002060"/>
                        </a:solidFill>
                        <a:latin typeface="Calibri" panose="020F0502020204030204" pitchFamily="34" charset="0"/>
                        <a:ea typeface="+mn-ea"/>
                        <a:cs typeface="+mn-cs"/>
                      </a:endParaRPr>
                    </a:p>
                    <a:p>
                      <a:pPr algn="ctr" fontAlgn="base">
                        <a:lnSpc>
                          <a:spcPct val="100000"/>
                        </a:lnSpc>
                        <a:spcAft>
                          <a:spcPts val="0"/>
                        </a:spcAft>
                      </a:pPr>
                      <a:r>
                        <a:rPr lang="ru-RU" sz="1600" b="0" i="1" u="none" dirty="0">
                          <a:solidFill>
                            <a:schemeClr val="tx1"/>
                          </a:solidFill>
                          <a:effectLst/>
                          <a:latin typeface="Calibri" panose="020F0502020204030204" pitchFamily="34" charset="0"/>
                          <a:ea typeface="Times New Roman" panose="02020603050405020304" pitchFamily="18" charset="0"/>
                        </a:rPr>
                        <a:t> </a:t>
                      </a:r>
                      <a:endParaRPr lang="uk-UA" sz="1600" b="0" i="1" u="none" kern="1200" dirty="0">
                        <a:solidFill>
                          <a:schemeClr val="tx1"/>
                        </a:solidFill>
                        <a:latin typeface="Calibri" panose="020F0502020204030204" pitchFamily="34" charset="0"/>
                        <a:ea typeface="+mn-ea"/>
                        <a:cs typeface="+mn-cs"/>
                      </a:endParaRPr>
                    </a:p>
                    <a:p>
                      <a:pPr algn="ctr" fontAlgn="base">
                        <a:lnSpc>
                          <a:spcPct val="100000"/>
                        </a:lnSpc>
                        <a:spcAft>
                          <a:spcPts val="0"/>
                        </a:spcAft>
                      </a:pPr>
                      <a:r>
                        <a:rPr lang="en-US" sz="1800" b="0" i="1" u="none" kern="1200" dirty="0">
                          <a:solidFill>
                            <a:schemeClr val="tx1"/>
                          </a:solidFill>
                          <a:latin typeface="Calibri" panose="020F0502020204030204" pitchFamily="34" charset="0"/>
                          <a:ea typeface="+mn-ea"/>
                          <a:cs typeface="+mn-cs"/>
                          <a:hlinkClick r:id="rId6"/>
                        </a:rPr>
                        <a:t>ilchenko2019@gmail.com</a:t>
                      </a:r>
                      <a:endParaRPr lang="uk-UA" sz="1800" b="0" i="1" u="none" kern="1200" dirty="0">
                        <a:solidFill>
                          <a:schemeClr val="tx1"/>
                        </a:solidFill>
                        <a:latin typeface="Calibri" panose="020F0502020204030204" pitchFamily="34" charset="0"/>
                        <a:ea typeface="+mn-ea"/>
                        <a:cs typeface="+mn-cs"/>
                      </a:endParaRPr>
                    </a:p>
                  </a:txBody>
                  <a:tcPr marL="114300" marR="1143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base" latinLnBrk="0" hangingPunct="1">
                        <a:lnSpc>
                          <a:spcPct val="100000"/>
                        </a:lnSpc>
                        <a:spcBef>
                          <a:spcPts val="0"/>
                        </a:spcBef>
                        <a:spcAft>
                          <a:spcPts val="0"/>
                        </a:spcAft>
                        <a:buFont typeface="Wingdings" pitchFamily="2" charset="2"/>
                        <a:buNone/>
                      </a:pPr>
                      <a:r>
                        <a:rPr lang="ru-RU" sz="1800" b="1" i="0" kern="1200" dirty="0">
                          <a:solidFill>
                            <a:srgbClr val="002060"/>
                          </a:solidFill>
                          <a:latin typeface="Calibri" panose="020F0502020204030204" pitchFamily="34" charset="0"/>
                          <a:ea typeface="+mn-ea"/>
                          <a:cs typeface="+mn-cs"/>
                        </a:rPr>
                        <a:t>Бондар  </a:t>
                      </a:r>
                    </a:p>
                    <a:p>
                      <a:pPr marL="0" indent="0" algn="ctr" defTabSz="914400" rtl="0" eaLnBrk="1" fontAlgn="base" latinLnBrk="0" hangingPunct="1">
                        <a:lnSpc>
                          <a:spcPct val="100000"/>
                        </a:lnSpc>
                        <a:spcBef>
                          <a:spcPts val="0"/>
                        </a:spcBef>
                        <a:spcAft>
                          <a:spcPts val="0"/>
                        </a:spcAft>
                        <a:buFont typeface="Wingdings" pitchFamily="2" charset="2"/>
                        <a:buNone/>
                      </a:pPr>
                      <a:r>
                        <a:rPr lang="ru-RU" sz="1800" b="1" i="0" kern="1200" dirty="0">
                          <a:solidFill>
                            <a:srgbClr val="002060"/>
                          </a:solidFill>
                          <a:latin typeface="Calibri" panose="020F0502020204030204" pitchFamily="34" charset="0"/>
                          <a:ea typeface="+mn-ea"/>
                          <a:cs typeface="+mn-cs"/>
                        </a:rPr>
                        <a:t>Марія Володимирівна</a:t>
                      </a:r>
                    </a:p>
                    <a:p>
                      <a:pPr marL="0" algn="ctr" defTabSz="914400" rtl="0" eaLnBrk="1" fontAlgn="base" latinLnBrk="0" hangingPunct="1">
                        <a:lnSpc>
                          <a:spcPct val="100000"/>
                        </a:lnSpc>
                        <a:spcBef>
                          <a:spcPts val="0"/>
                        </a:spcBef>
                        <a:spcAft>
                          <a:spcPts val="0"/>
                        </a:spcAft>
                      </a:pPr>
                      <a:endParaRPr lang="ru-RU" sz="1600" b="0" i="1" kern="1200" dirty="0">
                        <a:solidFill>
                          <a:schemeClr val="tx1"/>
                        </a:solidFill>
                        <a:latin typeface="Calibri" panose="020F0502020204030204" pitchFamily="34" charset="0"/>
                        <a:ea typeface="+mn-ea"/>
                        <a:cs typeface="+mn-cs"/>
                        <a:hlinkClick r:id="rId7"/>
                      </a:endParaRPr>
                    </a:p>
                    <a:p>
                      <a:pPr marL="0" algn="ctr" defTabSz="914400" rtl="0" eaLnBrk="1" fontAlgn="base" latinLnBrk="0" hangingPunct="1">
                        <a:lnSpc>
                          <a:spcPct val="100000"/>
                        </a:lnSpc>
                        <a:spcBef>
                          <a:spcPts val="0"/>
                        </a:spcBef>
                        <a:spcAft>
                          <a:spcPts val="0"/>
                        </a:spcAft>
                      </a:pPr>
                      <a:r>
                        <a:rPr lang="de-DE" sz="1800" b="0" i="1" kern="1200" dirty="0">
                          <a:solidFill>
                            <a:schemeClr val="tx1"/>
                          </a:solidFill>
                          <a:latin typeface="Calibri" panose="020F0502020204030204" pitchFamily="34" charset="0"/>
                          <a:ea typeface="+mn-ea"/>
                          <a:cs typeface="+mn-cs"/>
                          <a:hlinkClick r:id="rId7"/>
                        </a:rPr>
                        <a:t>bondarmv2018@gmail.com</a:t>
                      </a:r>
                      <a:endParaRPr lang="ru-RU" sz="1800" b="0" i="1" kern="1200" dirty="0">
                        <a:solidFill>
                          <a:schemeClr val="tx1"/>
                        </a:solidFill>
                        <a:latin typeface="Calibri" panose="020F0502020204030204" pitchFamily="34" charset="0"/>
                        <a:ea typeface="+mn-ea"/>
                        <a:cs typeface="+mn-cs"/>
                      </a:endParaRPr>
                    </a:p>
                  </a:txBody>
                  <a:tcPr marL="114300" marR="1143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575065"/>
                  </a:ext>
                </a:extLst>
              </a:tr>
            </a:tbl>
          </a:graphicData>
        </a:graphic>
      </p:graphicFrame>
    </p:spTree>
    <p:extLst>
      <p:ext uri="{BB962C8B-B14F-4D97-AF65-F5344CB8AC3E}">
        <p14:creationId xmlns:p14="http://schemas.microsoft.com/office/powerpoint/2010/main" val="1700657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AF3856-226C-664F-8F01-61C04064A45C}"/>
              </a:ext>
            </a:extLst>
          </p:cNvPr>
          <p:cNvSpPr>
            <a:spLocks noGrp="1"/>
          </p:cNvSpPr>
          <p:nvPr>
            <p:ph type="ctrTitle"/>
          </p:nvPr>
        </p:nvSpPr>
        <p:spPr>
          <a:xfrm>
            <a:off x="1524000" y="2756647"/>
            <a:ext cx="9144000" cy="1076045"/>
          </a:xfrm>
        </p:spPr>
        <p:txBody>
          <a:bodyPr/>
          <a:lstStyle/>
          <a:p>
            <a:r>
              <a:rPr lang="ru-RU" dirty="0"/>
              <a:t>Дякуємо за увагу!</a:t>
            </a:r>
          </a:p>
        </p:txBody>
      </p:sp>
      <p:sp>
        <p:nvSpPr>
          <p:cNvPr id="3" name="Rectangle 2"/>
          <p:cNvSpPr/>
          <p:nvPr/>
        </p:nvSpPr>
        <p:spPr>
          <a:xfrm>
            <a:off x="882727" y="5408106"/>
            <a:ext cx="10671964" cy="738664"/>
          </a:xfrm>
          <a:prstGeom prst="rect">
            <a:avLst/>
          </a:prstGeom>
        </p:spPr>
        <p:txBody>
          <a:bodyPr wrap="square">
            <a:spAutoFit/>
          </a:bodyPr>
          <a:lstStyle/>
          <a:p>
            <a:pPr algn="just"/>
            <a:r>
              <a:rPr lang="uk-UA" sz="1400" i="1" dirty="0">
                <a:solidFill>
                  <a:srgbClr val="057792"/>
                </a:solidFill>
                <a:latin typeface="Calibri" panose="020F0502020204030204" pitchFamily="34" charset="0"/>
                <a:ea typeface="Calibri" panose="020F0502020204030204" pitchFamily="34" charset="0"/>
              </a:rPr>
              <a:t>Ця презентація стала можливою завдяки щирій підтримці американського народу, наданій через Агентство США з міжнародного розвитку (USAID). Зміст є відповідальністю Глобал Ком'юнітіз (Global Communities) і не обов'язково відображає точку зору USAID чи Уряду Сполучених Штатів</a:t>
            </a:r>
            <a:r>
              <a:rPr lang="en-US" sz="1400" i="1" dirty="0">
                <a:solidFill>
                  <a:srgbClr val="057792"/>
                </a:solidFill>
                <a:latin typeface="Calibri" panose="020F0502020204030204" pitchFamily="34" charset="0"/>
                <a:ea typeface="Calibri" panose="020F0502020204030204" pitchFamily="34" charset="0"/>
              </a:rPr>
              <a:t>.</a:t>
            </a:r>
            <a:endParaRPr lang="en-US" sz="1400" i="1" dirty="0">
              <a:solidFill>
                <a:srgbClr val="057792"/>
              </a:solidFill>
            </a:endParaRPr>
          </a:p>
        </p:txBody>
      </p:sp>
    </p:spTree>
    <p:extLst>
      <p:ext uri="{BB962C8B-B14F-4D97-AF65-F5344CB8AC3E}">
        <p14:creationId xmlns:p14="http://schemas.microsoft.com/office/powerpoint/2010/main" val="377658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Благодійна допомога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82981014"/>
              </p:ext>
            </p:extLst>
          </p:nvPr>
        </p:nvGraphicFramePr>
        <p:xfrm>
          <a:off x="838200" y="1441622"/>
          <a:ext cx="10515600" cy="473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72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15DC-2E73-49A5-9459-3A4DE805BFF8}"/>
              </a:ext>
            </a:extLst>
          </p:cNvPr>
          <p:cNvSpPr>
            <a:spLocks noGrp="1"/>
          </p:cNvSpPr>
          <p:nvPr>
            <p:ph type="title"/>
          </p:nvPr>
        </p:nvSpPr>
        <p:spPr/>
        <p:txBody>
          <a:bodyPr>
            <a:normAutofit/>
          </a:bodyPr>
          <a:lstStyle/>
          <a:p>
            <a:r>
              <a:rPr lang="uk-UA" sz="2800" dirty="0">
                <a:solidFill>
                  <a:schemeClr val="accent6">
                    <a:lumMod val="75000"/>
                  </a:schemeClr>
                </a:solidFill>
              </a:rPr>
              <a:t>Звертаємо увагу!</a:t>
            </a:r>
            <a:endParaRPr lang="ru-RU" sz="2800" dirty="0">
              <a:solidFill>
                <a:schemeClr val="accent6">
                  <a:lumMod val="75000"/>
                </a:schemeClr>
              </a:solidFill>
            </a:endParaRPr>
          </a:p>
        </p:txBody>
      </p:sp>
      <p:graphicFrame>
        <p:nvGraphicFramePr>
          <p:cNvPr id="4" name="Content Placeholder 4">
            <a:extLst>
              <a:ext uri="{FF2B5EF4-FFF2-40B4-BE49-F238E27FC236}">
                <a16:creationId xmlns:a16="http://schemas.microsoft.com/office/drawing/2014/main" id="{B6EB7877-2ED1-4EAD-A9DB-792B2AA5A83E}"/>
              </a:ext>
            </a:extLst>
          </p:cNvPr>
          <p:cNvGraphicFramePr>
            <a:graphicFrameLocks noGrp="1"/>
          </p:cNvGraphicFramePr>
          <p:nvPr>
            <p:ph idx="1"/>
            <p:extLst>
              <p:ext uri="{D42A27DB-BD31-4B8C-83A1-F6EECF244321}">
                <p14:modId xmlns:p14="http://schemas.microsoft.com/office/powerpoint/2010/main" val="3433957458"/>
              </p:ext>
            </p:extLst>
          </p:nvPr>
        </p:nvGraphicFramePr>
        <p:xfrm>
          <a:off x="838200" y="1149531"/>
          <a:ext cx="10515600" cy="5115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53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Оперативне управління, позичка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757027147"/>
              </p:ext>
            </p:extLst>
          </p:nvPr>
        </p:nvGraphicFramePr>
        <p:xfrm>
          <a:off x="838200" y="1095375"/>
          <a:ext cx="10515600" cy="508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40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15DC-2E73-49A5-9459-3A4DE805BFF8}"/>
              </a:ext>
            </a:extLst>
          </p:cNvPr>
          <p:cNvSpPr>
            <a:spLocks noGrp="1"/>
          </p:cNvSpPr>
          <p:nvPr>
            <p:ph type="title"/>
          </p:nvPr>
        </p:nvSpPr>
        <p:spPr/>
        <p:txBody>
          <a:bodyPr>
            <a:normAutofit/>
          </a:bodyPr>
          <a:lstStyle/>
          <a:p>
            <a:r>
              <a:rPr lang="uk-UA" sz="2800" dirty="0">
                <a:solidFill>
                  <a:schemeClr val="accent6">
                    <a:lumMod val="75000"/>
                  </a:schemeClr>
                </a:solidFill>
              </a:rPr>
              <a:t>Звертаємо увагу!</a:t>
            </a:r>
            <a:endParaRPr lang="ru-RU" sz="2800" dirty="0">
              <a:solidFill>
                <a:schemeClr val="accent6">
                  <a:lumMod val="75000"/>
                </a:schemeClr>
              </a:solidFill>
            </a:endParaRPr>
          </a:p>
        </p:txBody>
      </p:sp>
      <p:graphicFrame>
        <p:nvGraphicFramePr>
          <p:cNvPr id="4" name="Content Placeholder 4">
            <a:extLst>
              <a:ext uri="{FF2B5EF4-FFF2-40B4-BE49-F238E27FC236}">
                <a16:creationId xmlns:a16="http://schemas.microsoft.com/office/drawing/2014/main" id="{B6EB7877-2ED1-4EAD-A9DB-792B2AA5A83E}"/>
              </a:ext>
            </a:extLst>
          </p:cNvPr>
          <p:cNvGraphicFramePr>
            <a:graphicFrameLocks noGrp="1"/>
          </p:cNvGraphicFramePr>
          <p:nvPr>
            <p:ph idx="1"/>
            <p:extLst>
              <p:ext uri="{D42A27DB-BD31-4B8C-83A1-F6EECF244321}">
                <p14:modId xmlns:p14="http://schemas.microsoft.com/office/powerpoint/2010/main" val="306508741"/>
              </p:ext>
            </p:extLst>
          </p:nvPr>
        </p:nvGraphicFramePr>
        <p:xfrm>
          <a:off x="838200" y="1149531"/>
          <a:ext cx="10515600" cy="5115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15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B97CF-4378-4A7D-80D9-6ED8750716FF}"/>
              </a:ext>
            </a:extLst>
          </p:cNvPr>
          <p:cNvSpPr>
            <a:spLocks noGrp="1"/>
          </p:cNvSpPr>
          <p:nvPr>
            <p:ph type="title"/>
          </p:nvPr>
        </p:nvSpPr>
        <p:spPr>
          <a:xfrm>
            <a:off x="2622550" y="171922"/>
            <a:ext cx="7086600" cy="654796"/>
          </a:xfrm>
        </p:spPr>
        <p:txBody>
          <a:bodyPr>
            <a:normAutofit/>
          </a:bodyPr>
          <a:lstStyle/>
          <a:p>
            <a:r>
              <a:rPr lang="uk-UA" dirty="0">
                <a:solidFill>
                  <a:schemeClr val="accent6">
                    <a:lumMod val="75000"/>
                  </a:schemeClr>
                </a:solidFill>
              </a:rPr>
              <a:t>Механізми передачі комунального майна </a:t>
            </a:r>
            <a:r>
              <a:rPr lang="ru-RU" dirty="0">
                <a:solidFill>
                  <a:schemeClr val="accent6">
                    <a:lumMod val="75000"/>
                  </a:schemeClr>
                </a:solidFill>
              </a:rPr>
              <a:t>кооперативам та ГО</a:t>
            </a:r>
          </a:p>
        </p:txBody>
      </p:sp>
      <p:graphicFrame>
        <p:nvGraphicFramePr>
          <p:cNvPr id="5" name="Content Placeholder 4">
            <a:extLst>
              <a:ext uri="{FF2B5EF4-FFF2-40B4-BE49-F238E27FC236}">
                <a16:creationId xmlns:a16="http://schemas.microsoft.com/office/drawing/2014/main" id="{38A9FEA2-07F4-48DF-9200-63AEECCBE277}"/>
              </a:ext>
            </a:extLst>
          </p:cNvPr>
          <p:cNvGraphicFramePr>
            <a:graphicFrameLocks noGrp="1"/>
          </p:cNvGraphicFramePr>
          <p:nvPr>
            <p:ph idx="1"/>
            <p:extLst>
              <p:ext uri="{D42A27DB-BD31-4B8C-83A1-F6EECF244321}">
                <p14:modId xmlns:p14="http://schemas.microsoft.com/office/powerpoint/2010/main" val="1737077601"/>
              </p:ext>
            </p:extLst>
          </p:nvPr>
        </p:nvGraphicFramePr>
        <p:xfrm>
          <a:off x="838200" y="1052186"/>
          <a:ext cx="10515600" cy="5085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9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solidFill>
                  <a:schemeClr val="accent6">
                    <a:lumMod val="75000"/>
                  </a:schemeClr>
                </a:solidFill>
              </a:rPr>
              <a:t>Порядок передачі комунального майна в оренду кооперативам та ГО</a:t>
            </a:r>
            <a:endParaRPr lang="ru-RU" dirty="0">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ADF1F932-8443-4B53-A99B-5D82DB304201}"/>
              </a:ext>
            </a:extLst>
          </p:cNvPr>
          <p:cNvGraphicFramePr>
            <a:graphicFrameLocks noGrp="1"/>
          </p:cNvGraphicFramePr>
          <p:nvPr>
            <p:ph idx="1"/>
            <p:extLst>
              <p:ext uri="{D42A27DB-BD31-4B8C-83A1-F6EECF244321}">
                <p14:modId xmlns:p14="http://schemas.microsoft.com/office/powerpoint/2010/main" val="2086827057"/>
              </p:ext>
            </p:extLst>
          </p:nvPr>
        </p:nvGraphicFramePr>
        <p:xfrm>
          <a:off x="838200" y="1515291"/>
          <a:ext cx="10515600" cy="4661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52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solidFill>
                  <a:schemeClr val="accent6">
                    <a:lumMod val="75000"/>
                  </a:schemeClr>
                </a:solidFill>
              </a:rPr>
              <a:t>Позитивні сторони передачі майна в оренду кооперативам та ГО</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3205232"/>
              </p:ext>
            </p:extLst>
          </p:nvPr>
        </p:nvGraphicFramePr>
        <p:xfrm>
          <a:off x="838200" y="1084218"/>
          <a:ext cx="11075126" cy="5199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0185460"/>
      </p:ext>
    </p:extLst>
  </p:cSld>
  <p:clrMapOvr>
    <a:masterClrMapping/>
  </p:clrMapOvr>
</p:sld>
</file>

<file path=ppt/theme/theme1.xml><?xml version="1.0" encoding="utf-8"?>
<a:theme xmlns:a="http://schemas.openxmlformats.org/drawingml/2006/main" name="Тема Office">
  <a:themeElements>
    <a:clrScheme name="Пользовательские 3">
      <a:dk1>
        <a:srgbClr val="000000"/>
      </a:dk1>
      <a:lt1>
        <a:srgbClr val="FFFFFF"/>
      </a:lt1>
      <a:dk2>
        <a:srgbClr val="056C86"/>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14698</TotalTime>
  <Words>2130</Words>
  <Application>Microsoft Office PowerPoint</Application>
  <PresentationFormat>Широкоэкранный</PresentationFormat>
  <Paragraphs>183</Paragraphs>
  <Slides>24</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Arial Black</vt:lpstr>
      <vt:lpstr>Calibri</vt:lpstr>
      <vt:lpstr>Symbol</vt:lpstr>
      <vt:lpstr>Times New Roman</vt:lpstr>
      <vt:lpstr>Wingdings</vt:lpstr>
      <vt:lpstr>Тема Office</vt:lpstr>
      <vt:lpstr> </vt:lpstr>
      <vt:lpstr>Громади-пертнери Програма USAID DOBRE, на запити яких розроблялись механізми передачі комунального майна </vt:lpstr>
      <vt:lpstr>Благодійна допомога</vt:lpstr>
      <vt:lpstr>Звертаємо увагу!</vt:lpstr>
      <vt:lpstr>Оперативне управління, позичка</vt:lpstr>
      <vt:lpstr>Звертаємо увагу!</vt:lpstr>
      <vt:lpstr>Механізми передачі комунального майна кооперативам та ГО</vt:lpstr>
      <vt:lpstr>Порядок передачі комунального майна в оренду кооперативам та ГО</vt:lpstr>
      <vt:lpstr>Позитивні сторони передачі майна в оренду кооперативам та ГО</vt:lpstr>
      <vt:lpstr>Ризики передачі ОМС ТГ комунального майна в оренду кооперативу та ГО</vt:lpstr>
      <vt:lpstr>Механізм внесення комунального майна до статутного капіталу та/або фондів кооператива шляхом членства в ньому</vt:lpstr>
      <vt:lpstr>Внески до кооперативу</vt:lpstr>
      <vt:lpstr>Переваги внесення комунального майна до статутного капіталу та/або фондів кооператива комунальним підприємством</vt:lpstr>
      <vt:lpstr>Ризики внесення комунального майна до статутного капіталу та/або фондів кооператива комунальним підприємством</vt:lpstr>
      <vt:lpstr>Основні ознаки асоційованого членства в кооперативі:</vt:lpstr>
      <vt:lpstr>Позитивні сторони асоційованого членства у кооперативі</vt:lpstr>
      <vt:lpstr>Ризики асоціованого членства у кооперативі</vt:lpstr>
      <vt:lpstr>Механізм передачі комунального майна ГО як пожертви через механізм створення благодійника – юридичної особи приватного права </vt:lpstr>
      <vt:lpstr>Звертаємо увагу!</vt:lpstr>
      <vt:lpstr>Позитивні аспекти механізма передачі комунального майна ГО шляхом надання пожертви благодійником</vt:lpstr>
      <vt:lpstr>Ризики застосування механізма передачі комунального майна ГО шляхом надання пожертви благодійником</vt:lpstr>
      <vt:lpstr>Нормативна база</vt:lpstr>
      <vt:lpstr>Презентация PowerPoint</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11</dc:creator>
  <cp:lastModifiedBy>Image&amp;Matros ®</cp:lastModifiedBy>
  <cp:revision>839</cp:revision>
  <dcterms:created xsi:type="dcterms:W3CDTF">2016-10-18T19:49:53Z</dcterms:created>
  <dcterms:modified xsi:type="dcterms:W3CDTF">2022-07-18T14:32:22Z</dcterms:modified>
</cp:coreProperties>
</file>