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260" r:id="rId3"/>
    <p:sldId id="292" r:id="rId4"/>
    <p:sldId id="297" r:id="rId5"/>
    <p:sldId id="298" r:id="rId6"/>
    <p:sldId id="293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54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9E7C-708A-4763-8322-BBEA149438C9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3BAF-BA1D-4B4C-A202-E354A1D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45806-64A4-40E7-BBD7-6C26A1EC2A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57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Йде мова про співпрацю влади та бізнесу та створення сприятливого середовища</a:t>
            </a: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29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Йде мова про співпрацю влади та бізнесу та створення сприятливого середовища</a:t>
            </a: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436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Йде мова про співпрацю влади та бізнесу та створення сприятливого середовища</a:t>
            </a: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98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3BAF-BA1D-4B4C-A202-E354A1D52D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Йде мова про співпрацю влади та бізнесу та створення сприятливого середовища</a:t>
            </a: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418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3474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0CCF-4709-420F-83B1-B88E2DB4A0D7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FCA4-BD06-4975-B3A4-6E4249BC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mc.org.ua/uk/decentralization/#new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facebook.com/decentralizationisdobr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channel/UCnktaySHbi92021PSzOgeBA/videos" TargetMode="External"/><Relationship Id="rId4" Type="http://schemas.openxmlformats.org/officeDocument/2006/relationships/hyperlink" Target="https://donors.decentralization.gov.ua/project/dob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011" y="4040468"/>
            <a:ext cx="11540204" cy="2115816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uk-UA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Взаємозв’язок між просторовими та стратегічними моделями майбутнього</a:t>
            </a:r>
            <a:br>
              <a:rPr lang="uk-UA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endParaRPr lang="uk-UA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9" y="229930"/>
            <a:ext cx="3315728" cy="1657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29930"/>
            <a:ext cx="3708810" cy="1435310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5" y="4907176"/>
            <a:ext cx="2292263" cy="1633752"/>
          </a:xfrm>
          <a:prstGeom prst="rect">
            <a:avLst/>
          </a:prstGeom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18" y="5724052"/>
            <a:ext cx="2771783" cy="654787"/>
          </a:xfrm>
          <a:prstGeom prst="rect">
            <a:avLst/>
          </a:prstGeom>
        </p:spPr>
      </p:pic>
      <p:cxnSp>
        <p:nvCxnSpPr>
          <p:cNvPr id="9" name="Прямая соединительная линия 9"/>
          <p:cNvCxnSpPr/>
          <p:nvPr/>
        </p:nvCxnSpPr>
        <p:spPr>
          <a:xfrm>
            <a:off x="2797480" y="6378838"/>
            <a:ext cx="939452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282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130" y="365125"/>
            <a:ext cx="8832669" cy="1325563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DOBRE</a:t>
            </a:r>
            <a:endParaRPr lang="uk-UA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507"/>
            <a:ext cx="2372148" cy="169068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-2509" y="1690688"/>
            <a:ext cx="10465858" cy="148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222524" y="1852057"/>
            <a:ext cx="5969476" cy="4145257"/>
            <a:chOff x="5561307" y="1852057"/>
            <a:chExt cx="6595463" cy="4145257"/>
          </a:xfrm>
        </p:grpSpPr>
        <p:grpSp>
          <p:nvGrpSpPr>
            <p:cNvPr id="34" name="Группа 9"/>
            <p:cNvGrpSpPr>
              <a:grpSpLocks noChangeAspect="1"/>
            </p:cNvGrpSpPr>
            <p:nvPr/>
          </p:nvGrpSpPr>
          <p:grpSpPr>
            <a:xfrm>
              <a:off x="5820770" y="1852057"/>
              <a:ext cx="6336000" cy="4145257"/>
              <a:chOff x="0" y="0"/>
              <a:chExt cx="5929660" cy="3878872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506"/>
              <p:cNvSpPr>
                <a:spLocks/>
              </p:cNvSpPr>
              <p:nvPr/>
            </p:nvSpPr>
            <p:spPr bwMode="auto">
              <a:xfrm>
                <a:off x="4768413" y="1003144"/>
                <a:ext cx="935512" cy="1182183"/>
              </a:xfrm>
              <a:custGeom>
                <a:avLst/>
                <a:gdLst>
                  <a:gd name="T0" fmla="*/ 2147483647 w 489"/>
                  <a:gd name="T1" fmla="*/ 2147483647 h 645"/>
                  <a:gd name="T2" fmla="*/ 2147483647 w 489"/>
                  <a:gd name="T3" fmla="*/ 2147483647 h 645"/>
                  <a:gd name="T4" fmla="*/ 2147483647 w 489"/>
                  <a:gd name="T5" fmla="*/ 2147483647 h 645"/>
                  <a:gd name="T6" fmla="*/ 2147483647 w 489"/>
                  <a:gd name="T7" fmla="*/ 2147483647 h 645"/>
                  <a:gd name="T8" fmla="*/ 2147483647 w 489"/>
                  <a:gd name="T9" fmla="*/ 2147483647 h 645"/>
                  <a:gd name="T10" fmla="*/ 2147483647 w 489"/>
                  <a:gd name="T11" fmla="*/ 2147483647 h 645"/>
                  <a:gd name="T12" fmla="*/ 2147483647 w 489"/>
                  <a:gd name="T13" fmla="*/ 2147483647 h 645"/>
                  <a:gd name="T14" fmla="*/ 2147483647 w 489"/>
                  <a:gd name="T15" fmla="*/ 2147483647 h 645"/>
                  <a:gd name="T16" fmla="*/ 2147483647 w 489"/>
                  <a:gd name="T17" fmla="*/ 2147483647 h 645"/>
                  <a:gd name="T18" fmla="*/ 2147483647 w 489"/>
                  <a:gd name="T19" fmla="*/ 2147483647 h 645"/>
                  <a:gd name="T20" fmla="*/ 2147483647 w 489"/>
                  <a:gd name="T21" fmla="*/ 2147483647 h 645"/>
                  <a:gd name="T22" fmla="*/ 2147483647 w 489"/>
                  <a:gd name="T23" fmla="*/ 2147483647 h 645"/>
                  <a:gd name="T24" fmla="*/ 2147483647 w 489"/>
                  <a:gd name="T25" fmla="*/ 2147483647 h 645"/>
                  <a:gd name="T26" fmla="*/ 2147483647 w 489"/>
                  <a:gd name="T27" fmla="*/ 2147483647 h 645"/>
                  <a:gd name="T28" fmla="*/ 2147483647 w 489"/>
                  <a:gd name="T29" fmla="*/ 2147483647 h 645"/>
                  <a:gd name="T30" fmla="*/ 2147483647 w 489"/>
                  <a:gd name="T31" fmla="*/ 2147483647 h 645"/>
                  <a:gd name="T32" fmla="*/ 2147483647 w 489"/>
                  <a:gd name="T33" fmla="*/ 2147483647 h 645"/>
                  <a:gd name="T34" fmla="*/ 2147483647 w 489"/>
                  <a:gd name="T35" fmla="*/ 2147483647 h 645"/>
                  <a:gd name="T36" fmla="*/ 2147483647 w 489"/>
                  <a:gd name="T37" fmla="*/ 2147483647 h 645"/>
                  <a:gd name="T38" fmla="*/ 2147483647 w 489"/>
                  <a:gd name="T39" fmla="*/ 2147483647 h 645"/>
                  <a:gd name="T40" fmla="*/ 2147483647 w 489"/>
                  <a:gd name="T41" fmla="*/ 2147483647 h 645"/>
                  <a:gd name="T42" fmla="*/ 2147483647 w 489"/>
                  <a:gd name="T43" fmla="*/ 2147483647 h 645"/>
                  <a:gd name="T44" fmla="*/ 2147483647 w 489"/>
                  <a:gd name="T45" fmla="*/ 2147483647 h 645"/>
                  <a:gd name="T46" fmla="*/ 2147483647 w 489"/>
                  <a:gd name="T47" fmla="*/ 2147483647 h 645"/>
                  <a:gd name="T48" fmla="*/ 2147483647 w 489"/>
                  <a:gd name="T49" fmla="*/ 2147483647 h 645"/>
                  <a:gd name="T50" fmla="*/ 2147483647 w 489"/>
                  <a:gd name="T51" fmla="*/ 2147483647 h 645"/>
                  <a:gd name="T52" fmla="*/ 2147483647 w 489"/>
                  <a:gd name="T53" fmla="*/ 2147483647 h 645"/>
                  <a:gd name="T54" fmla="*/ 2147483647 w 489"/>
                  <a:gd name="T55" fmla="*/ 2147483647 h 645"/>
                  <a:gd name="T56" fmla="*/ 2147483647 w 489"/>
                  <a:gd name="T57" fmla="*/ 2147483647 h 645"/>
                  <a:gd name="T58" fmla="*/ 2147483647 w 489"/>
                  <a:gd name="T59" fmla="*/ 2147483647 h 645"/>
                  <a:gd name="T60" fmla="*/ 2147483647 w 489"/>
                  <a:gd name="T61" fmla="*/ 2147483647 h 645"/>
                  <a:gd name="T62" fmla="*/ 2147483647 w 489"/>
                  <a:gd name="T63" fmla="*/ 2147483647 h 645"/>
                  <a:gd name="T64" fmla="*/ 2147483647 w 489"/>
                  <a:gd name="T65" fmla="*/ 2147483647 h 645"/>
                  <a:gd name="T66" fmla="*/ 2147483647 w 489"/>
                  <a:gd name="T67" fmla="*/ 2147483647 h 645"/>
                  <a:gd name="T68" fmla="*/ 2147483647 w 489"/>
                  <a:gd name="T69" fmla="*/ 2147483647 h 645"/>
                  <a:gd name="T70" fmla="*/ 2147483647 w 489"/>
                  <a:gd name="T71" fmla="*/ 2147483647 h 645"/>
                  <a:gd name="T72" fmla="*/ 2147483647 w 489"/>
                  <a:gd name="T73" fmla="*/ 2147483647 h 645"/>
                  <a:gd name="T74" fmla="*/ 2147483647 w 489"/>
                  <a:gd name="T75" fmla="*/ 2147483647 h 645"/>
                  <a:gd name="T76" fmla="*/ 2147483647 w 489"/>
                  <a:gd name="T77" fmla="*/ 2147483647 h 645"/>
                  <a:gd name="T78" fmla="*/ 2147483647 w 489"/>
                  <a:gd name="T79" fmla="*/ 2147483647 h 645"/>
                  <a:gd name="T80" fmla="*/ 2147483647 w 489"/>
                  <a:gd name="T81" fmla="*/ 2147483647 h 645"/>
                  <a:gd name="T82" fmla="*/ 2147483647 w 489"/>
                  <a:gd name="T83" fmla="*/ 2147483647 h 645"/>
                  <a:gd name="T84" fmla="*/ 2147483647 w 489"/>
                  <a:gd name="T85" fmla="*/ 2147483647 h 645"/>
                  <a:gd name="T86" fmla="*/ 2147483647 w 489"/>
                  <a:gd name="T87" fmla="*/ 2147483647 h 645"/>
                  <a:gd name="T88" fmla="*/ 2147483647 w 489"/>
                  <a:gd name="T89" fmla="*/ 2147483647 h 645"/>
                  <a:gd name="T90" fmla="*/ 2147483647 w 489"/>
                  <a:gd name="T91" fmla="*/ 2147483647 h 645"/>
                  <a:gd name="T92" fmla="*/ 2147483647 w 489"/>
                  <a:gd name="T93" fmla="*/ 2147483647 h 645"/>
                  <a:gd name="T94" fmla="*/ 2147483647 w 489"/>
                  <a:gd name="T95" fmla="*/ 2147483647 h 645"/>
                  <a:gd name="T96" fmla="*/ 2147483647 w 489"/>
                  <a:gd name="T97" fmla="*/ 2147483647 h 645"/>
                  <a:gd name="T98" fmla="*/ 2147483647 w 489"/>
                  <a:gd name="T99" fmla="*/ 2147483647 h 645"/>
                  <a:gd name="T100" fmla="*/ 2147483647 w 489"/>
                  <a:gd name="T101" fmla="*/ 2147483647 h 645"/>
                  <a:gd name="T102" fmla="*/ 2147483647 w 489"/>
                  <a:gd name="T103" fmla="*/ 2147483647 h 645"/>
                  <a:gd name="T104" fmla="*/ 2147483647 w 489"/>
                  <a:gd name="T105" fmla="*/ 2147483647 h 645"/>
                  <a:gd name="T106" fmla="*/ 2147483647 w 489"/>
                  <a:gd name="T107" fmla="*/ 2147483647 h 645"/>
                  <a:gd name="T108" fmla="*/ 2147483647 w 489"/>
                  <a:gd name="T109" fmla="*/ 2147483647 h 645"/>
                  <a:gd name="T110" fmla="*/ 2147483647 w 489"/>
                  <a:gd name="T111" fmla="*/ 2147483647 h 645"/>
                  <a:gd name="T112" fmla="*/ 2147483647 w 489"/>
                  <a:gd name="T113" fmla="*/ 2147483647 h 645"/>
                  <a:gd name="T114" fmla="*/ 2147483647 w 489"/>
                  <a:gd name="T115" fmla="*/ 2147483647 h 645"/>
                  <a:gd name="T116" fmla="*/ 2147483647 w 489"/>
                  <a:gd name="T117" fmla="*/ 2147483647 h 64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89"/>
                  <a:gd name="T178" fmla="*/ 0 h 645"/>
                  <a:gd name="T179" fmla="*/ 489 w 489"/>
                  <a:gd name="T180" fmla="*/ 645 h 64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89" h="645">
                    <a:moveTo>
                      <a:pt x="247" y="645"/>
                    </a:moveTo>
                    <a:lnTo>
                      <a:pt x="237" y="640"/>
                    </a:lnTo>
                    <a:lnTo>
                      <a:pt x="247" y="619"/>
                    </a:lnTo>
                    <a:lnTo>
                      <a:pt x="247" y="624"/>
                    </a:lnTo>
                    <a:lnTo>
                      <a:pt x="252" y="614"/>
                    </a:lnTo>
                    <a:lnTo>
                      <a:pt x="242" y="609"/>
                    </a:lnTo>
                    <a:lnTo>
                      <a:pt x="242" y="599"/>
                    </a:lnTo>
                    <a:lnTo>
                      <a:pt x="237" y="594"/>
                    </a:lnTo>
                    <a:lnTo>
                      <a:pt x="232" y="604"/>
                    </a:lnTo>
                    <a:lnTo>
                      <a:pt x="217" y="599"/>
                    </a:lnTo>
                    <a:lnTo>
                      <a:pt x="217" y="594"/>
                    </a:lnTo>
                    <a:lnTo>
                      <a:pt x="217" y="589"/>
                    </a:lnTo>
                    <a:lnTo>
                      <a:pt x="212" y="589"/>
                    </a:lnTo>
                    <a:lnTo>
                      <a:pt x="207" y="589"/>
                    </a:lnTo>
                    <a:lnTo>
                      <a:pt x="207" y="584"/>
                    </a:lnTo>
                    <a:lnTo>
                      <a:pt x="202" y="584"/>
                    </a:lnTo>
                    <a:lnTo>
                      <a:pt x="197" y="584"/>
                    </a:lnTo>
                    <a:lnTo>
                      <a:pt x="192" y="584"/>
                    </a:lnTo>
                    <a:lnTo>
                      <a:pt x="187" y="584"/>
                    </a:lnTo>
                    <a:lnTo>
                      <a:pt x="182" y="579"/>
                    </a:lnTo>
                    <a:lnTo>
                      <a:pt x="187" y="579"/>
                    </a:lnTo>
                    <a:lnTo>
                      <a:pt x="187" y="574"/>
                    </a:lnTo>
                    <a:lnTo>
                      <a:pt x="192" y="574"/>
                    </a:lnTo>
                    <a:lnTo>
                      <a:pt x="202" y="574"/>
                    </a:lnTo>
                    <a:lnTo>
                      <a:pt x="182" y="544"/>
                    </a:lnTo>
                    <a:lnTo>
                      <a:pt x="187" y="539"/>
                    </a:lnTo>
                    <a:lnTo>
                      <a:pt x="187" y="544"/>
                    </a:lnTo>
                    <a:lnTo>
                      <a:pt x="197" y="539"/>
                    </a:lnTo>
                    <a:lnTo>
                      <a:pt x="202" y="539"/>
                    </a:lnTo>
                    <a:lnTo>
                      <a:pt x="207" y="534"/>
                    </a:lnTo>
                    <a:lnTo>
                      <a:pt x="207" y="529"/>
                    </a:lnTo>
                    <a:lnTo>
                      <a:pt x="212" y="529"/>
                    </a:lnTo>
                    <a:lnTo>
                      <a:pt x="207" y="519"/>
                    </a:lnTo>
                    <a:lnTo>
                      <a:pt x="212" y="514"/>
                    </a:lnTo>
                    <a:lnTo>
                      <a:pt x="222" y="524"/>
                    </a:lnTo>
                    <a:lnTo>
                      <a:pt x="227" y="519"/>
                    </a:lnTo>
                    <a:lnTo>
                      <a:pt x="222" y="514"/>
                    </a:lnTo>
                    <a:lnTo>
                      <a:pt x="222" y="488"/>
                    </a:lnTo>
                    <a:lnTo>
                      <a:pt x="217" y="488"/>
                    </a:lnTo>
                    <a:lnTo>
                      <a:pt x="212" y="488"/>
                    </a:lnTo>
                    <a:lnTo>
                      <a:pt x="212" y="483"/>
                    </a:lnTo>
                    <a:lnTo>
                      <a:pt x="207" y="483"/>
                    </a:lnTo>
                    <a:lnTo>
                      <a:pt x="207" y="493"/>
                    </a:lnTo>
                    <a:lnTo>
                      <a:pt x="192" y="493"/>
                    </a:lnTo>
                    <a:lnTo>
                      <a:pt x="172" y="478"/>
                    </a:lnTo>
                    <a:lnTo>
                      <a:pt x="172" y="483"/>
                    </a:lnTo>
                    <a:lnTo>
                      <a:pt x="167" y="478"/>
                    </a:lnTo>
                    <a:lnTo>
                      <a:pt x="162" y="478"/>
                    </a:lnTo>
                    <a:lnTo>
                      <a:pt x="152" y="488"/>
                    </a:lnTo>
                    <a:lnTo>
                      <a:pt x="137" y="473"/>
                    </a:lnTo>
                    <a:lnTo>
                      <a:pt x="126" y="483"/>
                    </a:lnTo>
                    <a:lnTo>
                      <a:pt x="126" y="478"/>
                    </a:lnTo>
                    <a:lnTo>
                      <a:pt x="121" y="473"/>
                    </a:lnTo>
                    <a:lnTo>
                      <a:pt x="116" y="478"/>
                    </a:lnTo>
                    <a:lnTo>
                      <a:pt x="116" y="473"/>
                    </a:lnTo>
                    <a:lnTo>
                      <a:pt x="116" y="468"/>
                    </a:lnTo>
                    <a:lnTo>
                      <a:pt x="121" y="468"/>
                    </a:lnTo>
                    <a:lnTo>
                      <a:pt x="126" y="463"/>
                    </a:lnTo>
                    <a:lnTo>
                      <a:pt x="121" y="458"/>
                    </a:lnTo>
                    <a:lnTo>
                      <a:pt x="111" y="468"/>
                    </a:lnTo>
                    <a:lnTo>
                      <a:pt x="101" y="453"/>
                    </a:lnTo>
                    <a:lnTo>
                      <a:pt x="91" y="443"/>
                    </a:lnTo>
                    <a:lnTo>
                      <a:pt x="81" y="448"/>
                    </a:lnTo>
                    <a:lnTo>
                      <a:pt x="76" y="438"/>
                    </a:lnTo>
                    <a:lnTo>
                      <a:pt x="76" y="433"/>
                    </a:lnTo>
                    <a:lnTo>
                      <a:pt x="71" y="433"/>
                    </a:lnTo>
                    <a:lnTo>
                      <a:pt x="66" y="428"/>
                    </a:lnTo>
                    <a:lnTo>
                      <a:pt x="61" y="428"/>
                    </a:lnTo>
                    <a:lnTo>
                      <a:pt x="61" y="423"/>
                    </a:lnTo>
                    <a:lnTo>
                      <a:pt x="66" y="418"/>
                    </a:lnTo>
                    <a:lnTo>
                      <a:pt x="66" y="413"/>
                    </a:lnTo>
                    <a:lnTo>
                      <a:pt x="71" y="413"/>
                    </a:lnTo>
                    <a:lnTo>
                      <a:pt x="66" y="403"/>
                    </a:lnTo>
                    <a:lnTo>
                      <a:pt x="61" y="403"/>
                    </a:lnTo>
                    <a:lnTo>
                      <a:pt x="56" y="398"/>
                    </a:lnTo>
                    <a:lnTo>
                      <a:pt x="56" y="393"/>
                    </a:lnTo>
                    <a:lnTo>
                      <a:pt x="56" y="388"/>
                    </a:lnTo>
                    <a:lnTo>
                      <a:pt x="51" y="377"/>
                    </a:lnTo>
                    <a:lnTo>
                      <a:pt x="51" y="372"/>
                    </a:lnTo>
                    <a:lnTo>
                      <a:pt x="51" y="367"/>
                    </a:lnTo>
                    <a:lnTo>
                      <a:pt x="56" y="367"/>
                    </a:lnTo>
                    <a:lnTo>
                      <a:pt x="61" y="362"/>
                    </a:lnTo>
                    <a:lnTo>
                      <a:pt x="61" y="367"/>
                    </a:lnTo>
                    <a:lnTo>
                      <a:pt x="66" y="362"/>
                    </a:lnTo>
                    <a:lnTo>
                      <a:pt x="71" y="362"/>
                    </a:lnTo>
                    <a:lnTo>
                      <a:pt x="76" y="367"/>
                    </a:lnTo>
                    <a:lnTo>
                      <a:pt x="81" y="367"/>
                    </a:lnTo>
                    <a:lnTo>
                      <a:pt x="81" y="372"/>
                    </a:lnTo>
                    <a:lnTo>
                      <a:pt x="81" y="367"/>
                    </a:lnTo>
                    <a:lnTo>
                      <a:pt x="86" y="367"/>
                    </a:lnTo>
                    <a:lnTo>
                      <a:pt x="91" y="367"/>
                    </a:lnTo>
                    <a:lnTo>
                      <a:pt x="96" y="367"/>
                    </a:lnTo>
                    <a:lnTo>
                      <a:pt x="96" y="357"/>
                    </a:lnTo>
                    <a:lnTo>
                      <a:pt x="101" y="362"/>
                    </a:lnTo>
                    <a:lnTo>
                      <a:pt x="101" y="357"/>
                    </a:lnTo>
                    <a:lnTo>
                      <a:pt x="101" y="352"/>
                    </a:lnTo>
                    <a:lnTo>
                      <a:pt x="96" y="347"/>
                    </a:lnTo>
                    <a:lnTo>
                      <a:pt x="91" y="332"/>
                    </a:lnTo>
                    <a:lnTo>
                      <a:pt x="96" y="322"/>
                    </a:lnTo>
                    <a:lnTo>
                      <a:pt x="86" y="297"/>
                    </a:lnTo>
                    <a:lnTo>
                      <a:pt x="76" y="297"/>
                    </a:lnTo>
                    <a:lnTo>
                      <a:pt x="71" y="297"/>
                    </a:lnTo>
                    <a:lnTo>
                      <a:pt x="66" y="297"/>
                    </a:lnTo>
                    <a:lnTo>
                      <a:pt x="61" y="292"/>
                    </a:lnTo>
                    <a:lnTo>
                      <a:pt x="61" y="287"/>
                    </a:lnTo>
                    <a:lnTo>
                      <a:pt x="56" y="277"/>
                    </a:lnTo>
                    <a:lnTo>
                      <a:pt x="61" y="277"/>
                    </a:lnTo>
                    <a:lnTo>
                      <a:pt x="61" y="272"/>
                    </a:lnTo>
                    <a:lnTo>
                      <a:pt x="56" y="267"/>
                    </a:lnTo>
                    <a:lnTo>
                      <a:pt x="51" y="257"/>
                    </a:lnTo>
                    <a:lnTo>
                      <a:pt x="56" y="257"/>
                    </a:lnTo>
                    <a:lnTo>
                      <a:pt x="51" y="252"/>
                    </a:lnTo>
                    <a:lnTo>
                      <a:pt x="61" y="246"/>
                    </a:lnTo>
                    <a:lnTo>
                      <a:pt x="56" y="241"/>
                    </a:lnTo>
                    <a:lnTo>
                      <a:pt x="51" y="236"/>
                    </a:lnTo>
                    <a:lnTo>
                      <a:pt x="41" y="236"/>
                    </a:lnTo>
                    <a:lnTo>
                      <a:pt x="36" y="231"/>
                    </a:lnTo>
                    <a:lnTo>
                      <a:pt x="31" y="231"/>
                    </a:lnTo>
                    <a:lnTo>
                      <a:pt x="26" y="236"/>
                    </a:lnTo>
                    <a:lnTo>
                      <a:pt x="21" y="231"/>
                    </a:lnTo>
                    <a:lnTo>
                      <a:pt x="16" y="221"/>
                    </a:lnTo>
                    <a:lnTo>
                      <a:pt x="11" y="216"/>
                    </a:lnTo>
                    <a:lnTo>
                      <a:pt x="16" y="206"/>
                    </a:lnTo>
                    <a:lnTo>
                      <a:pt x="0" y="191"/>
                    </a:lnTo>
                    <a:lnTo>
                      <a:pt x="0" y="186"/>
                    </a:lnTo>
                    <a:lnTo>
                      <a:pt x="5" y="181"/>
                    </a:lnTo>
                    <a:lnTo>
                      <a:pt x="11" y="181"/>
                    </a:lnTo>
                    <a:lnTo>
                      <a:pt x="16" y="186"/>
                    </a:lnTo>
                    <a:lnTo>
                      <a:pt x="21" y="186"/>
                    </a:lnTo>
                    <a:lnTo>
                      <a:pt x="26" y="186"/>
                    </a:lnTo>
                    <a:lnTo>
                      <a:pt x="26" y="176"/>
                    </a:lnTo>
                    <a:lnTo>
                      <a:pt x="41" y="176"/>
                    </a:lnTo>
                    <a:lnTo>
                      <a:pt x="41" y="171"/>
                    </a:lnTo>
                    <a:lnTo>
                      <a:pt x="46" y="176"/>
                    </a:lnTo>
                    <a:lnTo>
                      <a:pt x="56" y="181"/>
                    </a:lnTo>
                    <a:lnTo>
                      <a:pt x="61" y="176"/>
                    </a:lnTo>
                    <a:lnTo>
                      <a:pt x="56" y="176"/>
                    </a:lnTo>
                    <a:lnTo>
                      <a:pt x="56" y="171"/>
                    </a:lnTo>
                    <a:lnTo>
                      <a:pt x="51" y="171"/>
                    </a:lnTo>
                    <a:lnTo>
                      <a:pt x="46" y="171"/>
                    </a:lnTo>
                    <a:lnTo>
                      <a:pt x="46" y="166"/>
                    </a:lnTo>
                    <a:lnTo>
                      <a:pt x="51" y="161"/>
                    </a:lnTo>
                    <a:lnTo>
                      <a:pt x="56" y="161"/>
                    </a:lnTo>
                    <a:lnTo>
                      <a:pt x="61" y="146"/>
                    </a:lnTo>
                    <a:lnTo>
                      <a:pt x="66" y="151"/>
                    </a:lnTo>
                    <a:lnTo>
                      <a:pt x="71" y="151"/>
                    </a:lnTo>
                    <a:lnTo>
                      <a:pt x="76" y="151"/>
                    </a:lnTo>
                    <a:lnTo>
                      <a:pt x="76" y="141"/>
                    </a:lnTo>
                    <a:lnTo>
                      <a:pt x="71" y="141"/>
                    </a:lnTo>
                    <a:lnTo>
                      <a:pt x="76" y="131"/>
                    </a:lnTo>
                    <a:lnTo>
                      <a:pt x="76" y="126"/>
                    </a:lnTo>
                    <a:lnTo>
                      <a:pt x="81" y="126"/>
                    </a:lnTo>
                    <a:lnTo>
                      <a:pt x="81" y="121"/>
                    </a:lnTo>
                    <a:lnTo>
                      <a:pt x="91" y="115"/>
                    </a:lnTo>
                    <a:lnTo>
                      <a:pt x="91" y="110"/>
                    </a:lnTo>
                    <a:lnTo>
                      <a:pt x="86" y="110"/>
                    </a:lnTo>
                    <a:lnTo>
                      <a:pt x="81" y="110"/>
                    </a:lnTo>
                    <a:lnTo>
                      <a:pt x="81" y="105"/>
                    </a:lnTo>
                    <a:lnTo>
                      <a:pt x="81" y="100"/>
                    </a:lnTo>
                    <a:lnTo>
                      <a:pt x="81" y="105"/>
                    </a:lnTo>
                    <a:lnTo>
                      <a:pt x="86" y="100"/>
                    </a:lnTo>
                    <a:lnTo>
                      <a:pt x="81" y="95"/>
                    </a:lnTo>
                    <a:lnTo>
                      <a:pt x="86" y="95"/>
                    </a:lnTo>
                    <a:lnTo>
                      <a:pt x="91" y="95"/>
                    </a:lnTo>
                    <a:lnTo>
                      <a:pt x="91" y="85"/>
                    </a:lnTo>
                    <a:lnTo>
                      <a:pt x="86" y="80"/>
                    </a:lnTo>
                    <a:lnTo>
                      <a:pt x="91" y="75"/>
                    </a:lnTo>
                    <a:lnTo>
                      <a:pt x="101" y="70"/>
                    </a:lnTo>
                    <a:lnTo>
                      <a:pt x="101" y="65"/>
                    </a:lnTo>
                    <a:lnTo>
                      <a:pt x="101" y="60"/>
                    </a:lnTo>
                    <a:lnTo>
                      <a:pt x="96" y="60"/>
                    </a:lnTo>
                    <a:lnTo>
                      <a:pt x="101" y="60"/>
                    </a:lnTo>
                    <a:lnTo>
                      <a:pt x="101" y="55"/>
                    </a:lnTo>
                    <a:lnTo>
                      <a:pt x="106" y="55"/>
                    </a:lnTo>
                    <a:lnTo>
                      <a:pt x="111" y="45"/>
                    </a:lnTo>
                    <a:lnTo>
                      <a:pt x="106" y="45"/>
                    </a:lnTo>
                    <a:lnTo>
                      <a:pt x="101" y="40"/>
                    </a:lnTo>
                    <a:lnTo>
                      <a:pt x="106" y="40"/>
                    </a:lnTo>
                    <a:lnTo>
                      <a:pt x="101" y="35"/>
                    </a:lnTo>
                    <a:lnTo>
                      <a:pt x="96" y="35"/>
                    </a:lnTo>
                    <a:lnTo>
                      <a:pt x="91" y="35"/>
                    </a:lnTo>
                    <a:lnTo>
                      <a:pt x="96" y="30"/>
                    </a:lnTo>
                    <a:lnTo>
                      <a:pt x="96" y="20"/>
                    </a:lnTo>
                    <a:lnTo>
                      <a:pt x="101" y="20"/>
                    </a:lnTo>
                    <a:lnTo>
                      <a:pt x="111" y="15"/>
                    </a:lnTo>
                    <a:lnTo>
                      <a:pt x="137" y="15"/>
                    </a:lnTo>
                    <a:lnTo>
                      <a:pt x="137" y="10"/>
                    </a:lnTo>
                    <a:lnTo>
                      <a:pt x="142" y="10"/>
                    </a:lnTo>
                    <a:lnTo>
                      <a:pt x="147" y="1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2" y="5"/>
                    </a:lnTo>
                    <a:lnTo>
                      <a:pt x="157" y="5"/>
                    </a:lnTo>
                    <a:lnTo>
                      <a:pt x="162" y="5"/>
                    </a:lnTo>
                    <a:lnTo>
                      <a:pt x="162" y="10"/>
                    </a:lnTo>
                    <a:lnTo>
                      <a:pt x="157" y="15"/>
                    </a:lnTo>
                    <a:lnTo>
                      <a:pt x="162" y="15"/>
                    </a:lnTo>
                    <a:lnTo>
                      <a:pt x="162" y="20"/>
                    </a:lnTo>
                    <a:lnTo>
                      <a:pt x="167" y="20"/>
                    </a:lnTo>
                    <a:lnTo>
                      <a:pt x="172" y="20"/>
                    </a:lnTo>
                    <a:lnTo>
                      <a:pt x="177" y="20"/>
                    </a:lnTo>
                    <a:lnTo>
                      <a:pt x="187" y="20"/>
                    </a:lnTo>
                    <a:lnTo>
                      <a:pt x="187" y="15"/>
                    </a:lnTo>
                    <a:lnTo>
                      <a:pt x="187" y="10"/>
                    </a:lnTo>
                    <a:lnTo>
                      <a:pt x="192" y="10"/>
                    </a:lnTo>
                    <a:lnTo>
                      <a:pt x="197" y="30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02" y="50"/>
                    </a:lnTo>
                    <a:lnTo>
                      <a:pt x="202" y="55"/>
                    </a:lnTo>
                    <a:lnTo>
                      <a:pt x="197" y="55"/>
                    </a:lnTo>
                    <a:lnTo>
                      <a:pt x="197" y="65"/>
                    </a:lnTo>
                    <a:lnTo>
                      <a:pt x="202" y="65"/>
                    </a:lnTo>
                    <a:lnTo>
                      <a:pt x="207" y="60"/>
                    </a:lnTo>
                    <a:lnTo>
                      <a:pt x="207" y="65"/>
                    </a:lnTo>
                    <a:lnTo>
                      <a:pt x="212" y="65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22" y="55"/>
                    </a:lnTo>
                    <a:lnTo>
                      <a:pt x="227" y="55"/>
                    </a:lnTo>
                    <a:lnTo>
                      <a:pt x="232" y="55"/>
                    </a:lnTo>
                    <a:lnTo>
                      <a:pt x="237" y="60"/>
                    </a:lnTo>
                    <a:lnTo>
                      <a:pt x="242" y="65"/>
                    </a:lnTo>
                    <a:lnTo>
                      <a:pt x="242" y="75"/>
                    </a:lnTo>
                    <a:lnTo>
                      <a:pt x="252" y="70"/>
                    </a:lnTo>
                    <a:lnTo>
                      <a:pt x="257" y="75"/>
                    </a:lnTo>
                    <a:lnTo>
                      <a:pt x="263" y="75"/>
                    </a:lnTo>
                    <a:lnTo>
                      <a:pt x="257" y="80"/>
                    </a:lnTo>
                    <a:lnTo>
                      <a:pt x="263" y="90"/>
                    </a:lnTo>
                    <a:lnTo>
                      <a:pt x="263" y="95"/>
                    </a:lnTo>
                    <a:lnTo>
                      <a:pt x="268" y="100"/>
                    </a:lnTo>
                    <a:lnTo>
                      <a:pt x="273" y="95"/>
                    </a:lnTo>
                    <a:lnTo>
                      <a:pt x="278" y="105"/>
                    </a:lnTo>
                    <a:lnTo>
                      <a:pt x="273" y="105"/>
                    </a:lnTo>
                    <a:lnTo>
                      <a:pt x="278" y="110"/>
                    </a:lnTo>
                    <a:lnTo>
                      <a:pt x="268" y="115"/>
                    </a:lnTo>
                    <a:lnTo>
                      <a:pt x="273" y="121"/>
                    </a:lnTo>
                    <a:lnTo>
                      <a:pt x="268" y="121"/>
                    </a:lnTo>
                    <a:lnTo>
                      <a:pt x="268" y="126"/>
                    </a:lnTo>
                    <a:lnTo>
                      <a:pt x="273" y="126"/>
                    </a:lnTo>
                    <a:lnTo>
                      <a:pt x="288" y="146"/>
                    </a:lnTo>
                    <a:lnTo>
                      <a:pt x="283" y="146"/>
                    </a:lnTo>
                    <a:lnTo>
                      <a:pt x="288" y="151"/>
                    </a:lnTo>
                    <a:lnTo>
                      <a:pt x="298" y="151"/>
                    </a:lnTo>
                    <a:lnTo>
                      <a:pt x="298" y="156"/>
                    </a:lnTo>
                    <a:lnTo>
                      <a:pt x="293" y="156"/>
                    </a:lnTo>
                    <a:lnTo>
                      <a:pt x="298" y="161"/>
                    </a:lnTo>
                    <a:lnTo>
                      <a:pt x="303" y="166"/>
                    </a:lnTo>
                    <a:lnTo>
                      <a:pt x="308" y="166"/>
                    </a:lnTo>
                    <a:lnTo>
                      <a:pt x="313" y="166"/>
                    </a:lnTo>
                    <a:lnTo>
                      <a:pt x="318" y="166"/>
                    </a:lnTo>
                    <a:lnTo>
                      <a:pt x="323" y="161"/>
                    </a:lnTo>
                    <a:lnTo>
                      <a:pt x="328" y="166"/>
                    </a:lnTo>
                    <a:lnTo>
                      <a:pt x="328" y="171"/>
                    </a:lnTo>
                    <a:lnTo>
                      <a:pt x="333" y="171"/>
                    </a:lnTo>
                    <a:lnTo>
                      <a:pt x="338" y="176"/>
                    </a:lnTo>
                    <a:lnTo>
                      <a:pt x="343" y="176"/>
                    </a:lnTo>
                    <a:lnTo>
                      <a:pt x="338" y="186"/>
                    </a:lnTo>
                    <a:lnTo>
                      <a:pt x="338" y="191"/>
                    </a:lnTo>
                    <a:lnTo>
                      <a:pt x="333" y="191"/>
                    </a:lnTo>
                    <a:lnTo>
                      <a:pt x="338" y="201"/>
                    </a:lnTo>
                    <a:lnTo>
                      <a:pt x="348" y="196"/>
                    </a:lnTo>
                    <a:lnTo>
                      <a:pt x="353" y="196"/>
                    </a:lnTo>
                    <a:lnTo>
                      <a:pt x="363" y="191"/>
                    </a:lnTo>
                    <a:lnTo>
                      <a:pt x="368" y="196"/>
                    </a:lnTo>
                    <a:lnTo>
                      <a:pt x="373" y="201"/>
                    </a:lnTo>
                    <a:lnTo>
                      <a:pt x="378" y="206"/>
                    </a:lnTo>
                    <a:lnTo>
                      <a:pt x="378" y="211"/>
                    </a:lnTo>
                    <a:lnTo>
                      <a:pt x="383" y="216"/>
                    </a:lnTo>
                    <a:lnTo>
                      <a:pt x="389" y="216"/>
                    </a:lnTo>
                    <a:lnTo>
                      <a:pt x="389" y="211"/>
                    </a:lnTo>
                    <a:lnTo>
                      <a:pt x="394" y="211"/>
                    </a:lnTo>
                    <a:lnTo>
                      <a:pt x="399" y="216"/>
                    </a:lnTo>
                    <a:lnTo>
                      <a:pt x="404" y="216"/>
                    </a:lnTo>
                    <a:lnTo>
                      <a:pt x="409" y="216"/>
                    </a:lnTo>
                    <a:lnTo>
                      <a:pt x="419" y="216"/>
                    </a:lnTo>
                    <a:lnTo>
                      <a:pt x="424" y="216"/>
                    </a:lnTo>
                    <a:lnTo>
                      <a:pt x="424" y="221"/>
                    </a:lnTo>
                    <a:lnTo>
                      <a:pt x="419" y="226"/>
                    </a:lnTo>
                    <a:lnTo>
                      <a:pt x="424" y="226"/>
                    </a:lnTo>
                    <a:lnTo>
                      <a:pt x="429" y="221"/>
                    </a:lnTo>
                    <a:lnTo>
                      <a:pt x="429" y="226"/>
                    </a:lnTo>
                    <a:lnTo>
                      <a:pt x="429" y="231"/>
                    </a:lnTo>
                    <a:lnTo>
                      <a:pt x="434" y="236"/>
                    </a:lnTo>
                    <a:lnTo>
                      <a:pt x="439" y="236"/>
                    </a:lnTo>
                    <a:lnTo>
                      <a:pt x="469" y="221"/>
                    </a:lnTo>
                    <a:lnTo>
                      <a:pt x="474" y="231"/>
                    </a:lnTo>
                    <a:lnTo>
                      <a:pt x="474" y="236"/>
                    </a:lnTo>
                    <a:lnTo>
                      <a:pt x="479" y="236"/>
                    </a:lnTo>
                    <a:lnTo>
                      <a:pt x="484" y="241"/>
                    </a:lnTo>
                    <a:lnTo>
                      <a:pt x="484" y="252"/>
                    </a:lnTo>
                    <a:lnTo>
                      <a:pt x="489" y="262"/>
                    </a:lnTo>
                    <a:lnTo>
                      <a:pt x="484" y="262"/>
                    </a:lnTo>
                    <a:lnTo>
                      <a:pt x="474" y="262"/>
                    </a:lnTo>
                    <a:lnTo>
                      <a:pt x="469" y="267"/>
                    </a:lnTo>
                    <a:lnTo>
                      <a:pt x="464" y="267"/>
                    </a:lnTo>
                    <a:lnTo>
                      <a:pt x="459" y="272"/>
                    </a:lnTo>
                    <a:lnTo>
                      <a:pt x="459" y="267"/>
                    </a:lnTo>
                    <a:lnTo>
                      <a:pt x="454" y="272"/>
                    </a:lnTo>
                    <a:lnTo>
                      <a:pt x="454" y="277"/>
                    </a:lnTo>
                    <a:lnTo>
                      <a:pt x="449" y="277"/>
                    </a:lnTo>
                    <a:lnTo>
                      <a:pt x="449" y="282"/>
                    </a:lnTo>
                    <a:lnTo>
                      <a:pt x="449" y="287"/>
                    </a:lnTo>
                    <a:lnTo>
                      <a:pt x="454" y="287"/>
                    </a:lnTo>
                    <a:lnTo>
                      <a:pt x="449" y="292"/>
                    </a:lnTo>
                    <a:lnTo>
                      <a:pt x="449" y="297"/>
                    </a:lnTo>
                    <a:lnTo>
                      <a:pt x="454" y="302"/>
                    </a:lnTo>
                    <a:lnTo>
                      <a:pt x="454" y="307"/>
                    </a:lnTo>
                    <a:lnTo>
                      <a:pt x="454" y="312"/>
                    </a:lnTo>
                    <a:lnTo>
                      <a:pt x="454" y="317"/>
                    </a:lnTo>
                    <a:lnTo>
                      <a:pt x="454" y="322"/>
                    </a:lnTo>
                    <a:lnTo>
                      <a:pt x="454" y="327"/>
                    </a:lnTo>
                    <a:lnTo>
                      <a:pt x="449" y="327"/>
                    </a:lnTo>
                    <a:lnTo>
                      <a:pt x="444" y="327"/>
                    </a:lnTo>
                    <a:lnTo>
                      <a:pt x="439" y="327"/>
                    </a:lnTo>
                    <a:lnTo>
                      <a:pt x="439" y="332"/>
                    </a:lnTo>
                    <a:lnTo>
                      <a:pt x="439" y="337"/>
                    </a:lnTo>
                    <a:lnTo>
                      <a:pt x="439" y="342"/>
                    </a:lnTo>
                    <a:lnTo>
                      <a:pt x="434" y="342"/>
                    </a:lnTo>
                    <a:lnTo>
                      <a:pt x="434" y="347"/>
                    </a:lnTo>
                    <a:lnTo>
                      <a:pt x="409" y="357"/>
                    </a:lnTo>
                    <a:lnTo>
                      <a:pt x="409" y="362"/>
                    </a:lnTo>
                    <a:lnTo>
                      <a:pt x="414" y="367"/>
                    </a:lnTo>
                    <a:lnTo>
                      <a:pt x="409" y="367"/>
                    </a:lnTo>
                    <a:lnTo>
                      <a:pt x="404" y="367"/>
                    </a:lnTo>
                    <a:lnTo>
                      <a:pt x="399" y="372"/>
                    </a:lnTo>
                    <a:lnTo>
                      <a:pt x="394" y="372"/>
                    </a:lnTo>
                    <a:lnTo>
                      <a:pt x="394" y="377"/>
                    </a:lnTo>
                    <a:lnTo>
                      <a:pt x="399" y="383"/>
                    </a:lnTo>
                    <a:lnTo>
                      <a:pt x="394" y="383"/>
                    </a:lnTo>
                    <a:lnTo>
                      <a:pt x="394" y="388"/>
                    </a:lnTo>
                    <a:lnTo>
                      <a:pt x="394" y="393"/>
                    </a:lnTo>
                    <a:lnTo>
                      <a:pt x="394" y="398"/>
                    </a:lnTo>
                    <a:lnTo>
                      <a:pt x="394" y="403"/>
                    </a:lnTo>
                    <a:lnTo>
                      <a:pt x="399" y="408"/>
                    </a:lnTo>
                    <a:lnTo>
                      <a:pt x="399" y="413"/>
                    </a:lnTo>
                    <a:lnTo>
                      <a:pt x="404" y="413"/>
                    </a:lnTo>
                    <a:lnTo>
                      <a:pt x="404" y="418"/>
                    </a:lnTo>
                    <a:lnTo>
                      <a:pt x="409" y="423"/>
                    </a:lnTo>
                    <a:lnTo>
                      <a:pt x="409" y="428"/>
                    </a:lnTo>
                    <a:lnTo>
                      <a:pt x="409" y="433"/>
                    </a:lnTo>
                    <a:lnTo>
                      <a:pt x="409" y="438"/>
                    </a:lnTo>
                    <a:lnTo>
                      <a:pt x="404" y="438"/>
                    </a:lnTo>
                    <a:lnTo>
                      <a:pt x="404" y="443"/>
                    </a:lnTo>
                    <a:lnTo>
                      <a:pt x="404" y="448"/>
                    </a:lnTo>
                    <a:lnTo>
                      <a:pt x="404" y="453"/>
                    </a:lnTo>
                    <a:lnTo>
                      <a:pt x="404" y="458"/>
                    </a:lnTo>
                    <a:lnTo>
                      <a:pt x="409" y="458"/>
                    </a:lnTo>
                    <a:lnTo>
                      <a:pt x="414" y="453"/>
                    </a:lnTo>
                    <a:lnTo>
                      <a:pt x="419" y="453"/>
                    </a:lnTo>
                    <a:lnTo>
                      <a:pt x="424" y="453"/>
                    </a:lnTo>
                    <a:lnTo>
                      <a:pt x="424" y="458"/>
                    </a:lnTo>
                    <a:lnTo>
                      <a:pt x="429" y="463"/>
                    </a:lnTo>
                    <a:lnTo>
                      <a:pt x="424" y="468"/>
                    </a:lnTo>
                    <a:lnTo>
                      <a:pt x="424" y="473"/>
                    </a:lnTo>
                    <a:lnTo>
                      <a:pt x="419" y="473"/>
                    </a:lnTo>
                    <a:lnTo>
                      <a:pt x="414" y="478"/>
                    </a:lnTo>
                    <a:lnTo>
                      <a:pt x="419" y="483"/>
                    </a:lnTo>
                    <a:lnTo>
                      <a:pt x="419" y="488"/>
                    </a:lnTo>
                    <a:lnTo>
                      <a:pt x="424" y="493"/>
                    </a:lnTo>
                    <a:lnTo>
                      <a:pt x="424" y="498"/>
                    </a:lnTo>
                    <a:lnTo>
                      <a:pt x="424" y="503"/>
                    </a:lnTo>
                    <a:lnTo>
                      <a:pt x="424" y="509"/>
                    </a:lnTo>
                    <a:lnTo>
                      <a:pt x="424" y="514"/>
                    </a:lnTo>
                    <a:lnTo>
                      <a:pt x="419" y="519"/>
                    </a:lnTo>
                    <a:lnTo>
                      <a:pt x="419" y="524"/>
                    </a:lnTo>
                    <a:lnTo>
                      <a:pt x="414" y="534"/>
                    </a:lnTo>
                    <a:lnTo>
                      <a:pt x="414" y="539"/>
                    </a:lnTo>
                    <a:lnTo>
                      <a:pt x="409" y="539"/>
                    </a:lnTo>
                    <a:lnTo>
                      <a:pt x="414" y="534"/>
                    </a:lnTo>
                    <a:lnTo>
                      <a:pt x="414" y="529"/>
                    </a:lnTo>
                    <a:lnTo>
                      <a:pt x="414" y="524"/>
                    </a:lnTo>
                    <a:lnTo>
                      <a:pt x="404" y="519"/>
                    </a:lnTo>
                    <a:lnTo>
                      <a:pt x="399" y="519"/>
                    </a:lnTo>
                    <a:lnTo>
                      <a:pt x="394" y="519"/>
                    </a:lnTo>
                    <a:lnTo>
                      <a:pt x="394" y="524"/>
                    </a:lnTo>
                    <a:lnTo>
                      <a:pt x="394" y="529"/>
                    </a:lnTo>
                    <a:lnTo>
                      <a:pt x="389" y="529"/>
                    </a:lnTo>
                    <a:lnTo>
                      <a:pt x="383" y="529"/>
                    </a:lnTo>
                    <a:lnTo>
                      <a:pt x="373" y="529"/>
                    </a:lnTo>
                    <a:lnTo>
                      <a:pt x="368" y="529"/>
                    </a:lnTo>
                    <a:lnTo>
                      <a:pt x="368" y="534"/>
                    </a:lnTo>
                    <a:lnTo>
                      <a:pt x="363" y="534"/>
                    </a:lnTo>
                    <a:lnTo>
                      <a:pt x="358" y="539"/>
                    </a:lnTo>
                    <a:lnTo>
                      <a:pt x="353" y="544"/>
                    </a:lnTo>
                    <a:lnTo>
                      <a:pt x="343" y="549"/>
                    </a:lnTo>
                    <a:lnTo>
                      <a:pt x="338" y="549"/>
                    </a:lnTo>
                    <a:lnTo>
                      <a:pt x="333" y="554"/>
                    </a:lnTo>
                    <a:lnTo>
                      <a:pt x="328" y="554"/>
                    </a:lnTo>
                    <a:lnTo>
                      <a:pt x="323" y="554"/>
                    </a:lnTo>
                    <a:lnTo>
                      <a:pt x="318" y="554"/>
                    </a:lnTo>
                    <a:lnTo>
                      <a:pt x="313" y="559"/>
                    </a:lnTo>
                    <a:lnTo>
                      <a:pt x="308" y="564"/>
                    </a:lnTo>
                    <a:lnTo>
                      <a:pt x="308" y="569"/>
                    </a:lnTo>
                    <a:lnTo>
                      <a:pt x="308" y="574"/>
                    </a:lnTo>
                    <a:lnTo>
                      <a:pt x="308" y="579"/>
                    </a:lnTo>
                    <a:lnTo>
                      <a:pt x="303" y="579"/>
                    </a:lnTo>
                    <a:lnTo>
                      <a:pt x="303" y="589"/>
                    </a:lnTo>
                    <a:lnTo>
                      <a:pt x="303" y="594"/>
                    </a:lnTo>
                    <a:lnTo>
                      <a:pt x="298" y="604"/>
                    </a:lnTo>
                    <a:lnTo>
                      <a:pt x="298" y="609"/>
                    </a:lnTo>
                    <a:lnTo>
                      <a:pt x="298" y="619"/>
                    </a:lnTo>
                    <a:lnTo>
                      <a:pt x="293" y="624"/>
                    </a:lnTo>
                    <a:lnTo>
                      <a:pt x="293" y="629"/>
                    </a:lnTo>
                    <a:lnTo>
                      <a:pt x="293" y="634"/>
                    </a:lnTo>
                    <a:lnTo>
                      <a:pt x="288" y="634"/>
                    </a:lnTo>
                    <a:lnTo>
                      <a:pt x="293" y="629"/>
                    </a:lnTo>
                    <a:lnTo>
                      <a:pt x="293" y="624"/>
                    </a:lnTo>
                    <a:lnTo>
                      <a:pt x="288" y="619"/>
                    </a:lnTo>
                    <a:lnTo>
                      <a:pt x="283" y="619"/>
                    </a:lnTo>
                    <a:lnTo>
                      <a:pt x="278" y="614"/>
                    </a:lnTo>
                    <a:lnTo>
                      <a:pt x="273" y="614"/>
                    </a:lnTo>
                    <a:lnTo>
                      <a:pt x="268" y="624"/>
                    </a:lnTo>
                    <a:lnTo>
                      <a:pt x="263" y="624"/>
                    </a:lnTo>
                    <a:lnTo>
                      <a:pt x="263" y="634"/>
                    </a:lnTo>
                    <a:lnTo>
                      <a:pt x="257" y="634"/>
                    </a:lnTo>
                    <a:lnTo>
                      <a:pt x="252" y="640"/>
                    </a:lnTo>
                    <a:lnTo>
                      <a:pt x="247" y="64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534"/>
              <p:cNvSpPr>
                <a:spLocks noEditPoints="1"/>
              </p:cNvSpPr>
              <p:nvPr/>
            </p:nvSpPr>
            <p:spPr bwMode="auto">
              <a:xfrm>
                <a:off x="2013074" y="655455"/>
                <a:ext cx="1053169" cy="1284638"/>
              </a:xfrm>
              <a:custGeom>
                <a:avLst/>
                <a:gdLst>
                  <a:gd name="T0" fmla="*/ 2147483647 w 549"/>
                  <a:gd name="T1" fmla="*/ 2147483647 h 665"/>
                  <a:gd name="T2" fmla="*/ 2147483647 w 549"/>
                  <a:gd name="T3" fmla="*/ 2147483647 h 665"/>
                  <a:gd name="T4" fmla="*/ 2147483647 w 549"/>
                  <a:gd name="T5" fmla="*/ 2147483647 h 665"/>
                  <a:gd name="T6" fmla="*/ 2147483647 w 549"/>
                  <a:gd name="T7" fmla="*/ 2147483647 h 665"/>
                  <a:gd name="T8" fmla="*/ 2147483647 w 549"/>
                  <a:gd name="T9" fmla="*/ 2147483647 h 665"/>
                  <a:gd name="T10" fmla="*/ 2147483647 w 549"/>
                  <a:gd name="T11" fmla="*/ 2147483647 h 665"/>
                  <a:gd name="T12" fmla="*/ 2147483647 w 549"/>
                  <a:gd name="T13" fmla="*/ 2147483647 h 665"/>
                  <a:gd name="T14" fmla="*/ 2147483647 w 549"/>
                  <a:gd name="T15" fmla="*/ 2147483647 h 665"/>
                  <a:gd name="T16" fmla="*/ 2137013786 w 549"/>
                  <a:gd name="T17" fmla="*/ 2147483647 h 665"/>
                  <a:gd name="T18" fmla="*/ 1848237297 w 549"/>
                  <a:gd name="T19" fmla="*/ 2147483647 h 665"/>
                  <a:gd name="T20" fmla="*/ 1463185550 w 549"/>
                  <a:gd name="T21" fmla="*/ 2147483647 h 665"/>
                  <a:gd name="T22" fmla="*/ 1655711424 w 549"/>
                  <a:gd name="T23" fmla="*/ 2147483647 h 665"/>
                  <a:gd name="T24" fmla="*/ 1366924325 w 549"/>
                  <a:gd name="T25" fmla="*/ 2147483647 h 665"/>
                  <a:gd name="T26" fmla="*/ 1058887171 w 549"/>
                  <a:gd name="T27" fmla="*/ 2147483647 h 665"/>
                  <a:gd name="T28" fmla="*/ 385049865 w 549"/>
                  <a:gd name="T29" fmla="*/ 2147483647 h 665"/>
                  <a:gd name="T30" fmla="*/ 288787527 w 549"/>
                  <a:gd name="T31" fmla="*/ 2147483647 h 665"/>
                  <a:gd name="T32" fmla="*/ 577575054 w 549"/>
                  <a:gd name="T33" fmla="*/ 2147483647 h 665"/>
                  <a:gd name="T34" fmla="*/ 770099730 w 549"/>
                  <a:gd name="T35" fmla="*/ 2147483647 h 665"/>
                  <a:gd name="T36" fmla="*/ 1463185550 w 549"/>
                  <a:gd name="T37" fmla="*/ 2147483647 h 665"/>
                  <a:gd name="T38" fmla="*/ 2147483647 w 549"/>
                  <a:gd name="T39" fmla="*/ 1686585906 h 665"/>
                  <a:gd name="T40" fmla="*/ 2147483647 w 549"/>
                  <a:gd name="T41" fmla="*/ 2147483647 h 665"/>
                  <a:gd name="T42" fmla="*/ 2147483647 w 549"/>
                  <a:gd name="T43" fmla="*/ 2147483647 h 665"/>
                  <a:gd name="T44" fmla="*/ 2147483647 w 549"/>
                  <a:gd name="T45" fmla="*/ 2147483647 h 665"/>
                  <a:gd name="T46" fmla="*/ 2147483647 w 549"/>
                  <a:gd name="T47" fmla="*/ 2147483647 h 665"/>
                  <a:gd name="T48" fmla="*/ 2147483647 w 549"/>
                  <a:gd name="T49" fmla="*/ 2147483647 h 665"/>
                  <a:gd name="T50" fmla="*/ 2147483647 w 549"/>
                  <a:gd name="T51" fmla="*/ 2147483647 h 665"/>
                  <a:gd name="T52" fmla="*/ 2147483647 w 549"/>
                  <a:gd name="T53" fmla="*/ 2147483647 h 665"/>
                  <a:gd name="T54" fmla="*/ 2147483647 w 549"/>
                  <a:gd name="T55" fmla="*/ 2147483647 h 665"/>
                  <a:gd name="T56" fmla="*/ 2147483647 w 549"/>
                  <a:gd name="T57" fmla="*/ 2147483647 h 665"/>
                  <a:gd name="T58" fmla="*/ 2147483647 w 549"/>
                  <a:gd name="T59" fmla="*/ 2147483647 h 665"/>
                  <a:gd name="T60" fmla="*/ 2147483647 w 549"/>
                  <a:gd name="T61" fmla="*/ 2147483647 h 665"/>
                  <a:gd name="T62" fmla="*/ 2147483647 w 549"/>
                  <a:gd name="T63" fmla="*/ 2147483647 h 665"/>
                  <a:gd name="T64" fmla="*/ 2147483647 w 549"/>
                  <a:gd name="T65" fmla="*/ 2147483647 h 665"/>
                  <a:gd name="T66" fmla="*/ 2147483647 w 549"/>
                  <a:gd name="T67" fmla="*/ 2147483647 h 665"/>
                  <a:gd name="T68" fmla="*/ 2147483647 w 549"/>
                  <a:gd name="T69" fmla="*/ 2147483647 h 665"/>
                  <a:gd name="T70" fmla="*/ 2147483647 w 549"/>
                  <a:gd name="T71" fmla="*/ 2147483647 h 665"/>
                  <a:gd name="T72" fmla="*/ 2147483647 w 549"/>
                  <a:gd name="T73" fmla="*/ 2147483647 h 665"/>
                  <a:gd name="T74" fmla="*/ 2147483647 w 549"/>
                  <a:gd name="T75" fmla="*/ 2147483647 h 665"/>
                  <a:gd name="T76" fmla="*/ 2147483647 w 549"/>
                  <a:gd name="T77" fmla="*/ 2147483647 h 665"/>
                  <a:gd name="T78" fmla="*/ 2147483647 w 549"/>
                  <a:gd name="T79" fmla="*/ 2147483647 h 665"/>
                  <a:gd name="T80" fmla="*/ 2147483647 w 549"/>
                  <a:gd name="T81" fmla="*/ 2147483647 h 665"/>
                  <a:gd name="T82" fmla="*/ 2147483647 w 549"/>
                  <a:gd name="T83" fmla="*/ 2147483647 h 665"/>
                  <a:gd name="T84" fmla="*/ 2147483647 w 549"/>
                  <a:gd name="T85" fmla="*/ 2147483647 h 665"/>
                  <a:gd name="T86" fmla="*/ 2147483647 w 549"/>
                  <a:gd name="T87" fmla="*/ 2147483647 h 665"/>
                  <a:gd name="T88" fmla="*/ 2147483647 w 549"/>
                  <a:gd name="T89" fmla="*/ 2147483647 h 665"/>
                  <a:gd name="T90" fmla="*/ 2147483647 w 549"/>
                  <a:gd name="T91" fmla="*/ 2147483647 h 665"/>
                  <a:gd name="T92" fmla="*/ 2147483647 w 549"/>
                  <a:gd name="T93" fmla="*/ 2147483647 h 665"/>
                  <a:gd name="T94" fmla="*/ 2147483647 w 549"/>
                  <a:gd name="T95" fmla="*/ 2147483647 h 665"/>
                  <a:gd name="T96" fmla="*/ 2147483647 w 549"/>
                  <a:gd name="T97" fmla="*/ 2147483647 h 665"/>
                  <a:gd name="T98" fmla="*/ 2147483647 w 549"/>
                  <a:gd name="T99" fmla="*/ 2147483647 h 665"/>
                  <a:gd name="T100" fmla="*/ 2147483647 w 549"/>
                  <a:gd name="T101" fmla="*/ 2147483647 h 665"/>
                  <a:gd name="T102" fmla="*/ 2147483647 w 549"/>
                  <a:gd name="T103" fmla="*/ 2147483647 h 665"/>
                  <a:gd name="T104" fmla="*/ 2147483647 w 549"/>
                  <a:gd name="T105" fmla="*/ 2147483647 h 665"/>
                  <a:gd name="T106" fmla="*/ 2147483647 w 549"/>
                  <a:gd name="T107" fmla="*/ 2147483647 h 665"/>
                  <a:gd name="T108" fmla="*/ 2147483647 w 549"/>
                  <a:gd name="T109" fmla="*/ 2147483647 h 665"/>
                  <a:gd name="T110" fmla="*/ 2147483647 w 549"/>
                  <a:gd name="T111" fmla="*/ 2147483647 h 665"/>
                  <a:gd name="T112" fmla="*/ 2147483647 w 549"/>
                  <a:gd name="T113" fmla="*/ 2147483647 h 665"/>
                  <a:gd name="T114" fmla="*/ 2147483647 w 549"/>
                  <a:gd name="T115" fmla="*/ 2147483647 h 665"/>
                  <a:gd name="T116" fmla="*/ 2147483647 w 549"/>
                  <a:gd name="T117" fmla="*/ 2147483647 h 665"/>
                  <a:gd name="T118" fmla="*/ 2147483647 w 549"/>
                  <a:gd name="T119" fmla="*/ 0 h 6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9"/>
                  <a:gd name="T181" fmla="*/ 0 h 665"/>
                  <a:gd name="T182" fmla="*/ 549 w 549"/>
                  <a:gd name="T183" fmla="*/ 665 h 6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9" h="665">
                    <a:moveTo>
                      <a:pt x="222" y="655"/>
                    </a:moveTo>
                    <a:lnTo>
                      <a:pt x="227" y="655"/>
                    </a:lnTo>
                    <a:lnTo>
                      <a:pt x="222" y="650"/>
                    </a:lnTo>
                    <a:lnTo>
                      <a:pt x="217" y="650"/>
                    </a:lnTo>
                    <a:lnTo>
                      <a:pt x="217" y="655"/>
                    </a:lnTo>
                    <a:lnTo>
                      <a:pt x="212" y="655"/>
                    </a:lnTo>
                    <a:lnTo>
                      <a:pt x="202" y="655"/>
                    </a:lnTo>
                    <a:lnTo>
                      <a:pt x="202" y="645"/>
                    </a:lnTo>
                    <a:lnTo>
                      <a:pt x="192" y="640"/>
                    </a:lnTo>
                    <a:lnTo>
                      <a:pt x="192" y="645"/>
                    </a:lnTo>
                    <a:lnTo>
                      <a:pt x="187" y="645"/>
                    </a:lnTo>
                    <a:lnTo>
                      <a:pt x="181" y="640"/>
                    </a:lnTo>
                    <a:lnTo>
                      <a:pt x="181" y="635"/>
                    </a:lnTo>
                    <a:lnTo>
                      <a:pt x="176" y="630"/>
                    </a:lnTo>
                    <a:lnTo>
                      <a:pt x="176" y="625"/>
                    </a:lnTo>
                    <a:lnTo>
                      <a:pt x="181" y="620"/>
                    </a:lnTo>
                    <a:lnTo>
                      <a:pt x="181" y="615"/>
                    </a:lnTo>
                    <a:lnTo>
                      <a:pt x="187" y="615"/>
                    </a:lnTo>
                    <a:lnTo>
                      <a:pt x="187" y="610"/>
                    </a:lnTo>
                    <a:lnTo>
                      <a:pt x="187" y="605"/>
                    </a:lnTo>
                    <a:lnTo>
                      <a:pt x="181" y="605"/>
                    </a:lnTo>
                    <a:lnTo>
                      <a:pt x="176" y="600"/>
                    </a:lnTo>
                    <a:lnTo>
                      <a:pt x="181" y="595"/>
                    </a:lnTo>
                    <a:lnTo>
                      <a:pt x="176" y="590"/>
                    </a:lnTo>
                    <a:lnTo>
                      <a:pt x="171" y="590"/>
                    </a:lnTo>
                    <a:lnTo>
                      <a:pt x="171" y="585"/>
                    </a:lnTo>
                    <a:lnTo>
                      <a:pt x="171" y="590"/>
                    </a:lnTo>
                    <a:lnTo>
                      <a:pt x="171" y="585"/>
                    </a:lnTo>
                    <a:lnTo>
                      <a:pt x="166" y="580"/>
                    </a:lnTo>
                    <a:lnTo>
                      <a:pt x="156" y="575"/>
                    </a:lnTo>
                    <a:lnTo>
                      <a:pt x="161" y="564"/>
                    </a:lnTo>
                    <a:lnTo>
                      <a:pt x="156" y="559"/>
                    </a:lnTo>
                    <a:lnTo>
                      <a:pt x="156" y="554"/>
                    </a:lnTo>
                    <a:lnTo>
                      <a:pt x="151" y="554"/>
                    </a:lnTo>
                    <a:lnTo>
                      <a:pt x="151" y="544"/>
                    </a:lnTo>
                    <a:lnTo>
                      <a:pt x="141" y="544"/>
                    </a:lnTo>
                    <a:lnTo>
                      <a:pt x="141" y="539"/>
                    </a:lnTo>
                    <a:lnTo>
                      <a:pt x="141" y="529"/>
                    </a:lnTo>
                    <a:lnTo>
                      <a:pt x="136" y="524"/>
                    </a:lnTo>
                    <a:lnTo>
                      <a:pt x="136" y="519"/>
                    </a:lnTo>
                    <a:lnTo>
                      <a:pt x="141" y="519"/>
                    </a:lnTo>
                    <a:lnTo>
                      <a:pt x="141" y="524"/>
                    </a:lnTo>
                    <a:lnTo>
                      <a:pt x="146" y="519"/>
                    </a:lnTo>
                    <a:lnTo>
                      <a:pt x="141" y="519"/>
                    </a:lnTo>
                    <a:lnTo>
                      <a:pt x="146" y="519"/>
                    </a:lnTo>
                    <a:lnTo>
                      <a:pt x="141" y="514"/>
                    </a:lnTo>
                    <a:lnTo>
                      <a:pt x="146" y="509"/>
                    </a:lnTo>
                    <a:lnTo>
                      <a:pt x="151" y="514"/>
                    </a:lnTo>
                    <a:lnTo>
                      <a:pt x="151" y="509"/>
                    </a:lnTo>
                    <a:lnTo>
                      <a:pt x="156" y="509"/>
                    </a:lnTo>
                    <a:lnTo>
                      <a:pt x="156" y="504"/>
                    </a:lnTo>
                    <a:lnTo>
                      <a:pt x="161" y="499"/>
                    </a:lnTo>
                    <a:lnTo>
                      <a:pt x="166" y="494"/>
                    </a:lnTo>
                    <a:lnTo>
                      <a:pt x="171" y="494"/>
                    </a:lnTo>
                    <a:lnTo>
                      <a:pt x="166" y="489"/>
                    </a:lnTo>
                    <a:lnTo>
                      <a:pt x="161" y="489"/>
                    </a:lnTo>
                    <a:lnTo>
                      <a:pt x="166" y="489"/>
                    </a:lnTo>
                    <a:lnTo>
                      <a:pt x="166" y="479"/>
                    </a:lnTo>
                    <a:lnTo>
                      <a:pt x="176" y="474"/>
                    </a:lnTo>
                    <a:lnTo>
                      <a:pt x="171" y="469"/>
                    </a:lnTo>
                    <a:lnTo>
                      <a:pt x="171" y="464"/>
                    </a:lnTo>
                    <a:lnTo>
                      <a:pt x="166" y="464"/>
                    </a:lnTo>
                    <a:lnTo>
                      <a:pt x="161" y="464"/>
                    </a:lnTo>
                    <a:lnTo>
                      <a:pt x="161" y="459"/>
                    </a:lnTo>
                    <a:lnTo>
                      <a:pt x="156" y="454"/>
                    </a:lnTo>
                    <a:lnTo>
                      <a:pt x="161" y="449"/>
                    </a:lnTo>
                    <a:lnTo>
                      <a:pt x="156" y="438"/>
                    </a:lnTo>
                    <a:lnTo>
                      <a:pt x="151" y="438"/>
                    </a:lnTo>
                    <a:lnTo>
                      <a:pt x="151" y="433"/>
                    </a:lnTo>
                    <a:lnTo>
                      <a:pt x="146" y="433"/>
                    </a:lnTo>
                    <a:lnTo>
                      <a:pt x="151" y="423"/>
                    </a:lnTo>
                    <a:lnTo>
                      <a:pt x="151" y="418"/>
                    </a:lnTo>
                    <a:lnTo>
                      <a:pt x="141" y="413"/>
                    </a:lnTo>
                    <a:lnTo>
                      <a:pt x="146" y="403"/>
                    </a:lnTo>
                    <a:lnTo>
                      <a:pt x="146" y="398"/>
                    </a:lnTo>
                    <a:lnTo>
                      <a:pt x="141" y="393"/>
                    </a:lnTo>
                    <a:lnTo>
                      <a:pt x="141" y="388"/>
                    </a:lnTo>
                    <a:lnTo>
                      <a:pt x="141" y="383"/>
                    </a:lnTo>
                    <a:lnTo>
                      <a:pt x="136" y="378"/>
                    </a:lnTo>
                    <a:lnTo>
                      <a:pt x="141" y="378"/>
                    </a:lnTo>
                    <a:lnTo>
                      <a:pt x="141" y="373"/>
                    </a:lnTo>
                    <a:lnTo>
                      <a:pt x="136" y="378"/>
                    </a:lnTo>
                    <a:lnTo>
                      <a:pt x="131" y="378"/>
                    </a:lnTo>
                    <a:lnTo>
                      <a:pt x="126" y="378"/>
                    </a:lnTo>
                    <a:lnTo>
                      <a:pt x="126" y="373"/>
                    </a:lnTo>
                    <a:lnTo>
                      <a:pt x="126" y="368"/>
                    </a:lnTo>
                    <a:lnTo>
                      <a:pt x="121" y="368"/>
                    </a:lnTo>
                    <a:lnTo>
                      <a:pt x="116" y="368"/>
                    </a:lnTo>
                    <a:lnTo>
                      <a:pt x="116" y="363"/>
                    </a:lnTo>
                    <a:lnTo>
                      <a:pt x="111" y="353"/>
                    </a:lnTo>
                    <a:lnTo>
                      <a:pt x="96" y="363"/>
                    </a:lnTo>
                    <a:lnTo>
                      <a:pt x="91" y="368"/>
                    </a:lnTo>
                    <a:lnTo>
                      <a:pt x="91" y="363"/>
                    </a:lnTo>
                    <a:lnTo>
                      <a:pt x="96" y="358"/>
                    </a:lnTo>
                    <a:lnTo>
                      <a:pt x="101" y="353"/>
                    </a:lnTo>
                    <a:lnTo>
                      <a:pt x="96" y="353"/>
                    </a:lnTo>
                    <a:lnTo>
                      <a:pt x="91" y="353"/>
                    </a:lnTo>
                    <a:lnTo>
                      <a:pt x="86" y="353"/>
                    </a:lnTo>
                    <a:lnTo>
                      <a:pt x="91" y="348"/>
                    </a:lnTo>
                    <a:lnTo>
                      <a:pt x="96" y="353"/>
                    </a:lnTo>
                    <a:lnTo>
                      <a:pt x="96" y="348"/>
                    </a:lnTo>
                    <a:lnTo>
                      <a:pt x="96" y="343"/>
                    </a:lnTo>
                    <a:lnTo>
                      <a:pt x="96" y="338"/>
                    </a:lnTo>
                    <a:lnTo>
                      <a:pt x="86" y="338"/>
                    </a:lnTo>
                    <a:lnTo>
                      <a:pt x="86" y="333"/>
                    </a:lnTo>
                    <a:lnTo>
                      <a:pt x="91" y="328"/>
                    </a:lnTo>
                    <a:lnTo>
                      <a:pt x="86" y="323"/>
                    </a:lnTo>
                    <a:lnTo>
                      <a:pt x="86" y="313"/>
                    </a:lnTo>
                    <a:lnTo>
                      <a:pt x="81" y="313"/>
                    </a:lnTo>
                    <a:lnTo>
                      <a:pt x="76" y="313"/>
                    </a:lnTo>
                    <a:lnTo>
                      <a:pt x="81" y="307"/>
                    </a:lnTo>
                    <a:lnTo>
                      <a:pt x="81" y="302"/>
                    </a:lnTo>
                    <a:lnTo>
                      <a:pt x="86" y="297"/>
                    </a:lnTo>
                    <a:lnTo>
                      <a:pt x="86" y="292"/>
                    </a:lnTo>
                    <a:lnTo>
                      <a:pt x="91" y="287"/>
                    </a:lnTo>
                    <a:lnTo>
                      <a:pt x="91" y="282"/>
                    </a:lnTo>
                    <a:lnTo>
                      <a:pt x="91" y="277"/>
                    </a:lnTo>
                    <a:lnTo>
                      <a:pt x="86" y="272"/>
                    </a:lnTo>
                    <a:lnTo>
                      <a:pt x="91" y="267"/>
                    </a:lnTo>
                    <a:lnTo>
                      <a:pt x="86" y="267"/>
                    </a:lnTo>
                    <a:lnTo>
                      <a:pt x="81" y="267"/>
                    </a:lnTo>
                    <a:lnTo>
                      <a:pt x="76" y="272"/>
                    </a:lnTo>
                    <a:lnTo>
                      <a:pt x="66" y="267"/>
                    </a:lnTo>
                    <a:lnTo>
                      <a:pt x="76" y="267"/>
                    </a:lnTo>
                    <a:lnTo>
                      <a:pt x="71" y="267"/>
                    </a:lnTo>
                    <a:lnTo>
                      <a:pt x="76" y="262"/>
                    </a:lnTo>
                    <a:lnTo>
                      <a:pt x="71" y="262"/>
                    </a:lnTo>
                    <a:lnTo>
                      <a:pt x="71" y="257"/>
                    </a:lnTo>
                    <a:lnTo>
                      <a:pt x="76" y="252"/>
                    </a:lnTo>
                    <a:lnTo>
                      <a:pt x="71" y="252"/>
                    </a:lnTo>
                    <a:lnTo>
                      <a:pt x="71" y="242"/>
                    </a:lnTo>
                    <a:lnTo>
                      <a:pt x="66" y="237"/>
                    </a:lnTo>
                    <a:lnTo>
                      <a:pt x="61" y="237"/>
                    </a:lnTo>
                    <a:lnTo>
                      <a:pt x="55" y="232"/>
                    </a:lnTo>
                    <a:lnTo>
                      <a:pt x="55" y="227"/>
                    </a:lnTo>
                    <a:lnTo>
                      <a:pt x="45" y="227"/>
                    </a:lnTo>
                    <a:lnTo>
                      <a:pt x="45" y="217"/>
                    </a:lnTo>
                    <a:lnTo>
                      <a:pt x="50" y="217"/>
                    </a:lnTo>
                    <a:lnTo>
                      <a:pt x="55" y="217"/>
                    </a:lnTo>
                    <a:lnTo>
                      <a:pt x="55" y="212"/>
                    </a:lnTo>
                    <a:lnTo>
                      <a:pt x="50" y="212"/>
                    </a:lnTo>
                    <a:lnTo>
                      <a:pt x="50" y="207"/>
                    </a:lnTo>
                    <a:lnTo>
                      <a:pt x="55" y="197"/>
                    </a:lnTo>
                    <a:lnTo>
                      <a:pt x="55" y="192"/>
                    </a:lnTo>
                    <a:lnTo>
                      <a:pt x="40" y="187"/>
                    </a:lnTo>
                    <a:lnTo>
                      <a:pt x="35" y="176"/>
                    </a:lnTo>
                    <a:lnTo>
                      <a:pt x="25" y="176"/>
                    </a:lnTo>
                    <a:lnTo>
                      <a:pt x="20" y="171"/>
                    </a:lnTo>
                    <a:lnTo>
                      <a:pt x="20" y="176"/>
                    </a:lnTo>
                    <a:lnTo>
                      <a:pt x="20" y="181"/>
                    </a:lnTo>
                    <a:lnTo>
                      <a:pt x="20" y="187"/>
                    </a:lnTo>
                    <a:lnTo>
                      <a:pt x="15" y="181"/>
                    </a:lnTo>
                    <a:lnTo>
                      <a:pt x="0" y="151"/>
                    </a:lnTo>
                    <a:lnTo>
                      <a:pt x="5" y="146"/>
                    </a:lnTo>
                    <a:lnTo>
                      <a:pt x="10" y="141"/>
                    </a:lnTo>
                    <a:lnTo>
                      <a:pt x="10" y="146"/>
                    </a:lnTo>
                    <a:lnTo>
                      <a:pt x="15" y="146"/>
                    </a:lnTo>
                    <a:lnTo>
                      <a:pt x="15" y="136"/>
                    </a:lnTo>
                    <a:lnTo>
                      <a:pt x="15" y="126"/>
                    </a:lnTo>
                    <a:lnTo>
                      <a:pt x="15" y="116"/>
                    </a:lnTo>
                    <a:lnTo>
                      <a:pt x="10" y="116"/>
                    </a:lnTo>
                    <a:lnTo>
                      <a:pt x="5" y="116"/>
                    </a:lnTo>
                    <a:lnTo>
                      <a:pt x="10" y="116"/>
                    </a:lnTo>
                    <a:lnTo>
                      <a:pt x="10" y="111"/>
                    </a:lnTo>
                    <a:lnTo>
                      <a:pt x="10" y="106"/>
                    </a:lnTo>
                    <a:lnTo>
                      <a:pt x="15" y="106"/>
                    </a:lnTo>
                    <a:lnTo>
                      <a:pt x="15" y="101"/>
                    </a:lnTo>
                    <a:lnTo>
                      <a:pt x="20" y="101"/>
                    </a:lnTo>
                    <a:lnTo>
                      <a:pt x="25" y="106"/>
                    </a:lnTo>
                    <a:lnTo>
                      <a:pt x="30" y="106"/>
                    </a:lnTo>
                    <a:lnTo>
                      <a:pt x="30" y="101"/>
                    </a:lnTo>
                    <a:lnTo>
                      <a:pt x="35" y="101"/>
                    </a:lnTo>
                    <a:lnTo>
                      <a:pt x="30" y="91"/>
                    </a:lnTo>
                    <a:lnTo>
                      <a:pt x="30" y="86"/>
                    </a:lnTo>
                    <a:lnTo>
                      <a:pt x="30" y="81"/>
                    </a:lnTo>
                    <a:lnTo>
                      <a:pt x="35" y="81"/>
                    </a:lnTo>
                    <a:lnTo>
                      <a:pt x="35" y="86"/>
                    </a:lnTo>
                    <a:lnTo>
                      <a:pt x="40" y="86"/>
                    </a:lnTo>
                    <a:lnTo>
                      <a:pt x="40" y="81"/>
                    </a:lnTo>
                    <a:lnTo>
                      <a:pt x="40" y="76"/>
                    </a:lnTo>
                    <a:lnTo>
                      <a:pt x="45" y="71"/>
                    </a:lnTo>
                    <a:lnTo>
                      <a:pt x="50" y="66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1" y="66"/>
                    </a:lnTo>
                    <a:lnTo>
                      <a:pt x="66" y="76"/>
                    </a:lnTo>
                    <a:lnTo>
                      <a:pt x="71" y="76"/>
                    </a:lnTo>
                    <a:lnTo>
                      <a:pt x="71" y="81"/>
                    </a:lnTo>
                    <a:lnTo>
                      <a:pt x="76" y="81"/>
                    </a:lnTo>
                    <a:lnTo>
                      <a:pt x="76" y="76"/>
                    </a:lnTo>
                    <a:lnTo>
                      <a:pt x="86" y="76"/>
                    </a:lnTo>
                    <a:lnTo>
                      <a:pt x="86" y="71"/>
                    </a:lnTo>
                    <a:lnTo>
                      <a:pt x="86" y="66"/>
                    </a:lnTo>
                    <a:lnTo>
                      <a:pt x="91" y="66"/>
                    </a:lnTo>
                    <a:lnTo>
                      <a:pt x="91" y="61"/>
                    </a:lnTo>
                    <a:lnTo>
                      <a:pt x="96" y="61"/>
                    </a:lnTo>
                    <a:lnTo>
                      <a:pt x="106" y="56"/>
                    </a:lnTo>
                    <a:lnTo>
                      <a:pt x="111" y="50"/>
                    </a:lnTo>
                    <a:lnTo>
                      <a:pt x="116" y="50"/>
                    </a:lnTo>
                    <a:lnTo>
                      <a:pt x="121" y="50"/>
                    </a:lnTo>
                    <a:lnTo>
                      <a:pt x="126" y="45"/>
                    </a:lnTo>
                    <a:lnTo>
                      <a:pt x="131" y="45"/>
                    </a:lnTo>
                    <a:lnTo>
                      <a:pt x="136" y="45"/>
                    </a:lnTo>
                    <a:lnTo>
                      <a:pt x="141" y="45"/>
                    </a:lnTo>
                    <a:lnTo>
                      <a:pt x="146" y="45"/>
                    </a:lnTo>
                    <a:lnTo>
                      <a:pt x="151" y="50"/>
                    </a:lnTo>
                    <a:lnTo>
                      <a:pt x="156" y="56"/>
                    </a:lnTo>
                    <a:lnTo>
                      <a:pt x="161" y="56"/>
                    </a:lnTo>
                    <a:lnTo>
                      <a:pt x="166" y="61"/>
                    </a:lnTo>
                    <a:lnTo>
                      <a:pt x="166" y="66"/>
                    </a:lnTo>
                    <a:lnTo>
                      <a:pt x="171" y="66"/>
                    </a:lnTo>
                    <a:lnTo>
                      <a:pt x="171" y="71"/>
                    </a:lnTo>
                    <a:lnTo>
                      <a:pt x="171" y="76"/>
                    </a:lnTo>
                    <a:lnTo>
                      <a:pt x="176" y="81"/>
                    </a:lnTo>
                    <a:lnTo>
                      <a:pt x="187" y="86"/>
                    </a:lnTo>
                    <a:lnTo>
                      <a:pt x="192" y="86"/>
                    </a:lnTo>
                    <a:lnTo>
                      <a:pt x="192" y="81"/>
                    </a:lnTo>
                    <a:lnTo>
                      <a:pt x="192" y="86"/>
                    </a:lnTo>
                    <a:lnTo>
                      <a:pt x="197" y="91"/>
                    </a:lnTo>
                    <a:lnTo>
                      <a:pt x="202" y="86"/>
                    </a:lnTo>
                    <a:lnTo>
                      <a:pt x="207" y="91"/>
                    </a:lnTo>
                    <a:lnTo>
                      <a:pt x="212" y="91"/>
                    </a:lnTo>
                    <a:lnTo>
                      <a:pt x="217" y="96"/>
                    </a:lnTo>
                    <a:lnTo>
                      <a:pt x="212" y="101"/>
                    </a:lnTo>
                    <a:lnTo>
                      <a:pt x="207" y="101"/>
                    </a:lnTo>
                    <a:lnTo>
                      <a:pt x="207" y="106"/>
                    </a:lnTo>
                    <a:lnTo>
                      <a:pt x="212" y="106"/>
                    </a:lnTo>
                    <a:lnTo>
                      <a:pt x="212" y="111"/>
                    </a:lnTo>
                    <a:lnTo>
                      <a:pt x="217" y="111"/>
                    </a:lnTo>
                    <a:lnTo>
                      <a:pt x="217" y="116"/>
                    </a:lnTo>
                    <a:lnTo>
                      <a:pt x="212" y="116"/>
                    </a:lnTo>
                    <a:lnTo>
                      <a:pt x="207" y="116"/>
                    </a:lnTo>
                    <a:lnTo>
                      <a:pt x="207" y="121"/>
                    </a:lnTo>
                    <a:lnTo>
                      <a:pt x="207" y="126"/>
                    </a:lnTo>
                    <a:lnTo>
                      <a:pt x="217" y="126"/>
                    </a:lnTo>
                    <a:lnTo>
                      <a:pt x="217" y="131"/>
                    </a:lnTo>
                    <a:lnTo>
                      <a:pt x="217" y="136"/>
                    </a:lnTo>
                    <a:lnTo>
                      <a:pt x="212" y="136"/>
                    </a:lnTo>
                    <a:lnTo>
                      <a:pt x="217" y="141"/>
                    </a:lnTo>
                    <a:lnTo>
                      <a:pt x="217" y="146"/>
                    </a:lnTo>
                    <a:lnTo>
                      <a:pt x="217" y="151"/>
                    </a:lnTo>
                    <a:lnTo>
                      <a:pt x="222" y="156"/>
                    </a:lnTo>
                    <a:lnTo>
                      <a:pt x="237" y="146"/>
                    </a:lnTo>
                    <a:lnTo>
                      <a:pt x="237" y="151"/>
                    </a:lnTo>
                    <a:lnTo>
                      <a:pt x="247" y="151"/>
                    </a:lnTo>
                    <a:lnTo>
                      <a:pt x="247" y="156"/>
                    </a:lnTo>
                    <a:lnTo>
                      <a:pt x="247" y="161"/>
                    </a:lnTo>
                    <a:lnTo>
                      <a:pt x="252" y="166"/>
                    </a:lnTo>
                    <a:lnTo>
                      <a:pt x="252" y="171"/>
                    </a:lnTo>
                    <a:lnTo>
                      <a:pt x="257" y="171"/>
                    </a:lnTo>
                    <a:lnTo>
                      <a:pt x="257" y="176"/>
                    </a:lnTo>
                    <a:lnTo>
                      <a:pt x="262" y="176"/>
                    </a:lnTo>
                    <a:lnTo>
                      <a:pt x="267" y="176"/>
                    </a:lnTo>
                    <a:lnTo>
                      <a:pt x="272" y="181"/>
                    </a:lnTo>
                    <a:lnTo>
                      <a:pt x="277" y="187"/>
                    </a:lnTo>
                    <a:lnTo>
                      <a:pt x="282" y="187"/>
                    </a:lnTo>
                    <a:lnTo>
                      <a:pt x="282" y="192"/>
                    </a:lnTo>
                    <a:lnTo>
                      <a:pt x="277" y="192"/>
                    </a:lnTo>
                    <a:lnTo>
                      <a:pt x="277" y="197"/>
                    </a:lnTo>
                    <a:lnTo>
                      <a:pt x="277" y="202"/>
                    </a:lnTo>
                    <a:lnTo>
                      <a:pt x="277" y="207"/>
                    </a:lnTo>
                    <a:lnTo>
                      <a:pt x="282" y="202"/>
                    </a:lnTo>
                    <a:lnTo>
                      <a:pt x="287" y="207"/>
                    </a:lnTo>
                    <a:lnTo>
                      <a:pt x="292" y="207"/>
                    </a:lnTo>
                    <a:lnTo>
                      <a:pt x="292" y="202"/>
                    </a:lnTo>
                    <a:lnTo>
                      <a:pt x="297" y="197"/>
                    </a:lnTo>
                    <a:lnTo>
                      <a:pt x="297" y="202"/>
                    </a:lnTo>
                    <a:lnTo>
                      <a:pt x="297" y="207"/>
                    </a:lnTo>
                    <a:lnTo>
                      <a:pt x="302" y="207"/>
                    </a:lnTo>
                    <a:lnTo>
                      <a:pt x="302" y="202"/>
                    </a:lnTo>
                    <a:lnTo>
                      <a:pt x="307" y="202"/>
                    </a:lnTo>
                    <a:lnTo>
                      <a:pt x="313" y="202"/>
                    </a:lnTo>
                    <a:lnTo>
                      <a:pt x="318" y="197"/>
                    </a:lnTo>
                    <a:lnTo>
                      <a:pt x="323" y="197"/>
                    </a:lnTo>
                    <a:lnTo>
                      <a:pt x="333" y="192"/>
                    </a:lnTo>
                    <a:lnTo>
                      <a:pt x="338" y="187"/>
                    </a:lnTo>
                    <a:lnTo>
                      <a:pt x="343" y="192"/>
                    </a:lnTo>
                    <a:lnTo>
                      <a:pt x="343" y="197"/>
                    </a:lnTo>
                    <a:lnTo>
                      <a:pt x="348" y="197"/>
                    </a:lnTo>
                    <a:lnTo>
                      <a:pt x="353" y="197"/>
                    </a:lnTo>
                    <a:lnTo>
                      <a:pt x="353" y="202"/>
                    </a:lnTo>
                    <a:lnTo>
                      <a:pt x="358" y="202"/>
                    </a:lnTo>
                    <a:lnTo>
                      <a:pt x="358" y="207"/>
                    </a:lnTo>
                    <a:lnTo>
                      <a:pt x="363" y="207"/>
                    </a:lnTo>
                    <a:lnTo>
                      <a:pt x="368" y="212"/>
                    </a:lnTo>
                    <a:lnTo>
                      <a:pt x="363" y="217"/>
                    </a:lnTo>
                    <a:lnTo>
                      <a:pt x="363" y="222"/>
                    </a:lnTo>
                    <a:lnTo>
                      <a:pt x="368" y="222"/>
                    </a:lnTo>
                    <a:lnTo>
                      <a:pt x="373" y="227"/>
                    </a:lnTo>
                    <a:lnTo>
                      <a:pt x="373" y="232"/>
                    </a:lnTo>
                    <a:lnTo>
                      <a:pt x="363" y="232"/>
                    </a:lnTo>
                    <a:lnTo>
                      <a:pt x="363" y="237"/>
                    </a:lnTo>
                    <a:lnTo>
                      <a:pt x="368" y="237"/>
                    </a:lnTo>
                    <a:lnTo>
                      <a:pt x="373" y="237"/>
                    </a:lnTo>
                    <a:lnTo>
                      <a:pt x="378" y="237"/>
                    </a:lnTo>
                    <a:lnTo>
                      <a:pt x="378" y="242"/>
                    </a:lnTo>
                    <a:lnTo>
                      <a:pt x="383" y="237"/>
                    </a:lnTo>
                    <a:lnTo>
                      <a:pt x="383" y="242"/>
                    </a:lnTo>
                    <a:lnTo>
                      <a:pt x="393" y="242"/>
                    </a:lnTo>
                    <a:lnTo>
                      <a:pt x="393" y="247"/>
                    </a:lnTo>
                    <a:lnTo>
                      <a:pt x="398" y="252"/>
                    </a:lnTo>
                    <a:lnTo>
                      <a:pt x="398" y="247"/>
                    </a:lnTo>
                    <a:lnTo>
                      <a:pt x="403" y="237"/>
                    </a:lnTo>
                    <a:lnTo>
                      <a:pt x="408" y="242"/>
                    </a:lnTo>
                    <a:lnTo>
                      <a:pt x="413" y="247"/>
                    </a:lnTo>
                    <a:lnTo>
                      <a:pt x="418" y="247"/>
                    </a:lnTo>
                    <a:lnTo>
                      <a:pt x="418" y="242"/>
                    </a:lnTo>
                    <a:lnTo>
                      <a:pt x="423" y="237"/>
                    </a:lnTo>
                    <a:lnTo>
                      <a:pt x="423" y="232"/>
                    </a:lnTo>
                    <a:lnTo>
                      <a:pt x="423" y="237"/>
                    </a:lnTo>
                    <a:lnTo>
                      <a:pt x="428" y="232"/>
                    </a:lnTo>
                    <a:lnTo>
                      <a:pt x="433" y="232"/>
                    </a:lnTo>
                    <a:lnTo>
                      <a:pt x="439" y="232"/>
                    </a:lnTo>
                    <a:lnTo>
                      <a:pt x="444" y="232"/>
                    </a:lnTo>
                    <a:lnTo>
                      <a:pt x="449" y="222"/>
                    </a:lnTo>
                    <a:lnTo>
                      <a:pt x="444" y="222"/>
                    </a:lnTo>
                    <a:lnTo>
                      <a:pt x="449" y="217"/>
                    </a:lnTo>
                    <a:lnTo>
                      <a:pt x="449" y="222"/>
                    </a:lnTo>
                    <a:lnTo>
                      <a:pt x="449" y="217"/>
                    </a:lnTo>
                    <a:lnTo>
                      <a:pt x="469" y="212"/>
                    </a:lnTo>
                    <a:lnTo>
                      <a:pt x="469" y="207"/>
                    </a:lnTo>
                    <a:lnTo>
                      <a:pt x="464" y="202"/>
                    </a:lnTo>
                    <a:lnTo>
                      <a:pt x="464" y="197"/>
                    </a:lnTo>
                    <a:lnTo>
                      <a:pt x="469" y="197"/>
                    </a:lnTo>
                    <a:lnTo>
                      <a:pt x="474" y="192"/>
                    </a:lnTo>
                    <a:lnTo>
                      <a:pt x="479" y="192"/>
                    </a:lnTo>
                    <a:lnTo>
                      <a:pt x="484" y="197"/>
                    </a:lnTo>
                    <a:lnTo>
                      <a:pt x="489" y="197"/>
                    </a:lnTo>
                    <a:lnTo>
                      <a:pt x="494" y="202"/>
                    </a:lnTo>
                    <a:lnTo>
                      <a:pt x="499" y="207"/>
                    </a:lnTo>
                    <a:lnTo>
                      <a:pt x="514" y="202"/>
                    </a:lnTo>
                    <a:lnTo>
                      <a:pt x="519" y="207"/>
                    </a:lnTo>
                    <a:lnTo>
                      <a:pt x="519" y="212"/>
                    </a:lnTo>
                    <a:lnTo>
                      <a:pt x="514" y="217"/>
                    </a:lnTo>
                    <a:lnTo>
                      <a:pt x="509" y="217"/>
                    </a:lnTo>
                    <a:lnTo>
                      <a:pt x="509" y="222"/>
                    </a:lnTo>
                    <a:lnTo>
                      <a:pt x="504" y="222"/>
                    </a:lnTo>
                    <a:lnTo>
                      <a:pt x="504" y="227"/>
                    </a:lnTo>
                    <a:lnTo>
                      <a:pt x="509" y="227"/>
                    </a:lnTo>
                    <a:lnTo>
                      <a:pt x="514" y="227"/>
                    </a:lnTo>
                    <a:lnTo>
                      <a:pt x="519" y="227"/>
                    </a:lnTo>
                    <a:lnTo>
                      <a:pt x="519" y="237"/>
                    </a:lnTo>
                    <a:lnTo>
                      <a:pt x="524" y="237"/>
                    </a:lnTo>
                    <a:lnTo>
                      <a:pt x="524" y="242"/>
                    </a:lnTo>
                    <a:lnTo>
                      <a:pt x="529" y="237"/>
                    </a:lnTo>
                    <a:lnTo>
                      <a:pt x="534" y="237"/>
                    </a:lnTo>
                    <a:lnTo>
                      <a:pt x="529" y="242"/>
                    </a:lnTo>
                    <a:lnTo>
                      <a:pt x="529" y="247"/>
                    </a:lnTo>
                    <a:lnTo>
                      <a:pt x="534" y="247"/>
                    </a:lnTo>
                    <a:lnTo>
                      <a:pt x="534" y="242"/>
                    </a:lnTo>
                    <a:lnTo>
                      <a:pt x="539" y="242"/>
                    </a:lnTo>
                    <a:lnTo>
                      <a:pt x="544" y="237"/>
                    </a:lnTo>
                    <a:lnTo>
                      <a:pt x="549" y="237"/>
                    </a:lnTo>
                    <a:lnTo>
                      <a:pt x="549" y="242"/>
                    </a:lnTo>
                    <a:lnTo>
                      <a:pt x="544" y="247"/>
                    </a:lnTo>
                    <a:lnTo>
                      <a:pt x="544" y="252"/>
                    </a:lnTo>
                    <a:lnTo>
                      <a:pt x="549" y="252"/>
                    </a:lnTo>
                    <a:lnTo>
                      <a:pt x="544" y="257"/>
                    </a:lnTo>
                    <a:lnTo>
                      <a:pt x="544" y="262"/>
                    </a:lnTo>
                    <a:lnTo>
                      <a:pt x="544" y="267"/>
                    </a:lnTo>
                    <a:lnTo>
                      <a:pt x="539" y="267"/>
                    </a:lnTo>
                    <a:lnTo>
                      <a:pt x="539" y="272"/>
                    </a:lnTo>
                    <a:lnTo>
                      <a:pt x="544" y="272"/>
                    </a:lnTo>
                    <a:lnTo>
                      <a:pt x="544" y="277"/>
                    </a:lnTo>
                    <a:lnTo>
                      <a:pt x="549" y="282"/>
                    </a:lnTo>
                    <a:lnTo>
                      <a:pt x="549" y="287"/>
                    </a:lnTo>
                    <a:lnTo>
                      <a:pt x="544" y="287"/>
                    </a:lnTo>
                    <a:lnTo>
                      <a:pt x="544" y="297"/>
                    </a:lnTo>
                    <a:lnTo>
                      <a:pt x="539" y="297"/>
                    </a:lnTo>
                    <a:lnTo>
                      <a:pt x="534" y="292"/>
                    </a:lnTo>
                    <a:lnTo>
                      <a:pt x="529" y="297"/>
                    </a:lnTo>
                    <a:lnTo>
                      <a:pt x="529" y="307"/>
                    </a:lnTo>
                    <a:lnTo>
                      <a:pt x="524" y="307"/>
                    </a:lnTo>
                    <a:lnTo>
                      <a:pt x="529" y="318"/>
                    </a:lnTo>
                    <a:lnTo>
                      <a:pt x="529" y="313"/>
                    </a:lnTo>
                    <a:lnTo>
                      <a:pt x="534" y="318"/>
                    </a:lnTo>
                    <a:lnTo>
                      <a:pt x="529" y="323"/>
                    </a:lnTo>
                    <a:lnTo>
                      <a:pt x="529" y="338"/>
                    </a:lnTo>
                    <a:lnTo>
                      <a:pt x="534" y="338"/>
                    </a:lnTo>
                    <a:lnTo>
                      <a:pt x="534" y="333"/>
                    </a:lnTo>
                    <a:lnTo>
                      <a:pt x="539" y="333"/>
                    </a:lnTo>
                    <a:lnTo>
                      <a:pt x="544" y="338"/>
                    </a:lnTo>
                    <a:lnTo>
                      <a:pt x="539" y="338"/>
                    </a:lnTo>
                    <a:lnTo>
                      <a:pt x="529" y="348"/>
                    </a:lnTo>
                    <a:lnTo>
                      <a:pt x="534" y="348"/>
                    </a:lnTo>
                    <a:lnTo>
                      <a:pt x="539" y="353"/>
                    </a:lnTo>
                    <a:lnTo>
                      <a:pt x="539" y="358"/>
                    </a:lnTo>
                    <a:lnTo>
                      <a:pt x="539" y="363"/>
                    </a:lnTo>
                    <a:lnTo>
                      <a:pt x="534" y="368"/>
                    </a:lnTo>
                    <a:lnTo>
                      <a:pt x="529" y="363"/>
                    </a:lnTo>
                    <a:lnTo>
                      <a:pt x="519" y="368"/>
                    </a:lnTo>
                    <a:lnTo>
                      <a:pt x="519" y="373"/>
                    </a:lnTo>
                    <a:lnTo>
                      <a:pt x="519" y="378"/>
                    </a:lnTo>
                    <a:lnTo>
                      <a:pt x="519" y="388"/>
                    </a:lnTo>
                    <a:lnTo>
                      <a:pt x="514" y="398"/>
                    </a:lnTo>
                    <a:lnTo>
                      <a:pt x="504" y="403"/>
                    </a:lnTo>
                    <a:lnTo>
                      <a:pt x="494" y="403"/>
                    </a:lnTo>
                    <a:lnTo>
                      <a:pt x="494" y="398"/>
                    </a:lnTo>
                    <a:lnTo>
                      <a:pt x="494" y="393"/>
                    </a:lnTo>
                    <a:lnTo>
                      <a:pt x="484" y="393"/>
                    </a:lnTo>
                    <a:lnTo>
                      <a:pt x="489" y="398"/>
                    </a:lnTo>
                    <a:lnTo>
                      <a:pt x="484" y="398"/>
                    </a:lnTo>
                    <a:lnTo>
                      <a:pt x="484" y="403"/>
                    </a:lnTo>
                    <a:lnTo>
                      <a:pt x="479" y="403"/>
                    </a:lnTo>
                    <a:lnTo>
                      <a:pt x="479" y="408"/>
                    </a:lnTo>
                    <a:lnTo>
                      <a:pt x="479" y="413"/>
                    </a:lnTo>
                    <a:lnTo>
                      <a:pt x="474" y="408"/>
                    </a:lnTo>
                    <a:lnTo>
                      <a:pt x="469" y="408"/>
                    </a:lnTo>
                    <a:lnTo>
                      <a:pt x="464" y="403"/>
                    </a:lnTo>
                    <a:lnTo>
                      <a:pt x="464" y="393"/>
                    </a:lnTo>
                    <a:lnTo>
                      <a:pt x="459" y="393"/>
                    </a:lnTo>
                    <a:lnTo>
                      <a:pt x="459" y="383"/>
                    </a:lnTo>
                    <a:lnTo>
                      <a:pt x="459" y="378"/>
                    </a:lnTo>
                    <a:lnTo>
                      <a:pt x="454" y="378"/>
                    </a:lnTo>
                    <a:lnTo>
                      <a:pt x="444" y="378"/>
                    </a:lnTo>
                    <a:lnTo>
                      <a:pt x="439" y="383"/>
                    </a:lnTo>
                    <a:lnTo>
                      <a:pt x="433" y="383"/>
                    </a:lnTo>
                    <a:lnTo>
                      <a:pt x="433" y="388"/>
                    </a:lnTo>
                    <a:lnTo>
                      <a:pt x="433" y="393"/>
                    </a:lnTo>
                    <a:lnTo>
                      <a:pt x="439" y="393"/>
                    </a:lnTo>
                    <a:lnTo>
                      <a:pt x="444" y="393"/>
                    </a:lnTo>
                    <a:lnTo>
                      <a:pt x="444" y="398"/>
                    </a:lnTo>
                    <a:lnTo>
                      <a:pt x="454" y="398"/>
                    </a:lnTo>
                    <a:lnTo>
                      <a:pt x="449" y="403"/>
                    </a:lnTo>
                    <a:lnTo>
                      <a:pt x="444" y="408"/>
                    </a:lnTo>
                    <a:lnTo>
                      <a:pt x="439" y="413"/>
                    </a:lnTo>
                    <a:lnTo>
                      <a:pt x="433" y="418"/>
                    </a:lnTo>
                    <a:lnTo>
                      <a:pt x="428" y="428"/>
                    </a:lnTo>
                    <a:lnTo>
                      <a:pt x="433" y="433"/>
                    </a:lnTo>
                    <a:lnTo>
                      <a:pt x="428" y="438"/>
                    </a:lnTo>
                    <a:lnTo>
                      <a:pt x="433" y="444"/>
                    </a:lnTo>
                    <a:lnTo>
                      <a:pt x="433" y="449"/>
                    </a:lnTo>
                    <a:lnTo>
                      <a:pt x="439" y="454"/>
                    </a:lnTo>
                    <a:lnTo>
                      <a:pt x="439" y="459"/>
                    </a:lnTo>
                    <a:lnTo>
                      <a:pt x="439" y="464"/>
                    </a:lnTo>
                    <a:lnTo>
                      <a:pt x="444" y="464"/>
                    </a:lnTo>
                    <a:lnTo>
                      <a:pt x="444" y="469"/>
                    </a:lnTo>
                    <a:lnTo>
                      <a:pt x="439" y="469"/>
                    </a:lnTo>
                    <a:lnTo>
                      <a:pt x="439" y="474"/>
                    </a:lnTo>
                    <a:lnTo>
                      <a:pt x="439" y="489"/>
                    </a:lnTo>
                    <a:lnTo>
                      <a:pt x="433" y="499"/>
                    </a:lnTo>
                    <a:lnTo>
                      <a:pt x="439" y="499"/>
                    </a:lnTo>
                    <a:lnTo>
                      <a:pt x="444" y="504"/>
                    </a:lnTo>
                    <a:lnTo>
                      <a:pt x="444" y="509"/>
                    </a:lnTo>
                    <a:lnTo>
                      <a:pt x="439" y="509"/>
                    </a:lnTo>
                    <a:lnTo>
                      <a:pt x="433" y="504"/>
                    </a:lnTo>
                    <a:lnTo>
                      <a:pt x="433" y="514"/>
                    </a:lnTo>
                    <a:lnTo>
                      <a:pt x="433" y="519"/>
                    </a:lnTo>
                    <a:lnTo>
                      <a:pt x="433" y="529"/>
                    </a:lnTo>
                    <a:lnTo>
                      <a:pt x="428" y="529"/>
                    </a:lnTo>
                    <a:lnTo>
                      <a:pt x="423" y="534"/>
                    </a:lnTo>
                    <a:lnTo>
                      <a:pt x="428" y="544"/>
                    </a:lnTo>
                    <a:lnTo>
                      <a:pt x="423" y="544"/>
                    </a:lnTo>
                    <a:lnTo>
                      <a:pt x="418" y="544"/>
                    </a:lnTo>
                    <a:lnTo>
                      <a:pt x="413" y="549"/>
                    </a:lnTo>
                    <a:lnTo>
                      <a:pt x="418" y="554"/>
                    </a:lnTo>
                    <a:lnTo>
                      <a:pt x="418" y="559"/>
                    </a:lnTo>
                    <a:lnTo>
                      <a:pt x="413" y="559"/>
                    </a:lnTo>
                    <a:lnTo>
                      <a:pt x="413" y="564"/>
                    </a:lnTo>
                    <a:lnTo>
                      <a:pt x="413" y="569"/>
                    </a:lnTo>
                    <a:lnTo>
                      <a:pt x="408" y="569"/>
                    </a:lnTo>
                    <a:lnTo>
                      <a:pt x="403" y="575"/>
                    </a:lnTo>
                    <a:lnTo>
                      <a:pt x="393" y="575"/>
                    </a:lnTo>
                    <a:lnTo>
                      <a:pt x="388" y="580"/>
                    </a:lnTo>
                    <a:lnTo>
                      <a:pt x="383" y="585"/>
                    </a:lnTo>
                    <a:lnTo>
                      <a:pt x="373" y="580"/>
                    </a:lnTo>
                    <a:lnTo>
                      <a:pt x="368" y="580"/>
                    </a:lnTo>
                    <a:lnTo>
                      <a:pt x="363" y="580"/>
                    </a:lnTo>
                    <a:lnTo>
                      <a:pt x="363" y="585"/>
                    </a:lnTo>
                    <a:lnTo>
                      <a:pt x="358" y="585"/>
                    </a:lnTo>
                    <a:lnTo>
                      <a:pt x="353" y="595"/>
                    </a:lnTo>
                    <a:lnTo>
                      <a:pt x="343" y="585"/>
                    </a:lnTo>
                    <a:lnTo>
                      <a:pt x="338" y="595"/>
                    </a:lnTo>
                    <a:lnTo>
                      <a:pt x="333" y="600"/>
                    </a:lnTo>
                    <a:lnTo>
                      <a:pt x="338" y="605"/>
                    </a:lnTo>
                    <a:lnTo>
                      <a:pt x="333" y="605"/>
                    </a:lnTo>
                    <a:lnTo>
                      <a:pt x="338" y="625"/>
                    </a:lnTo>
                    <a:lnTo>
                      <a:pt x="333" y="625"/>
                    </a:lnTo>
                    <a:lnTo>
                      <a:pt x="333" y="620"/>
                    </a:lnTo>
                    <a:lnTo>
                      <a:pt x="307" y="620"/>
                    </a:lnTo>
                    <a:lnTo>
                      <a:pt x="297" y="620"/>
                    </a:lnTo>
                    <a:lnTo>
                      <a:pt x="297" y="610"/>
                    </a:lnTo>
                    <a:lnTo>
                      <a:pt x="292" y="610"/>
                    </a:lnTo>
                    <a:lnTo>
                      <a:pt x="287" y="610"/>
                    </a:lnTo>
                    <a:lnTo>
                      <a:pt x="287" y="615"/>
                    </a:lnTo>
                    <a:lnTo>
                      <a:pt x="287" y="620"/>
                    </a:lnTo>
                    <a:lnTo>
                      <a:pt x="282" y="615"/>
                    </a:lnTo>
                    <a:lnTo>
                      <a:pt x="282" y="620"/>
                    </a:lnTo>
                    <a:lnTo>
                      <a:pt x="287" y="625"/>
                    </a:lnTo>
                    <a:lnTo>
                      <a:pt x="282" y="630"/>
                    </a:lnTo>
                    <a:lnTo>
                      <a:pt x="277" y="630"/>
                    </a:lnTo>
                    <a:lnTo>
                      <a:pt x="277" y="625"/>
                    </a:lnTo>
                    <a:lnTo>
                      <a:pt x="277" y="615"/>
                    </a:lnTo>
                    <a:lnTo>
                      <a:pt x="272" y="615"/>
                    </a:lnTo>
                    <a:lnTo>
                      <a:pt x="267" y="625"/>
                    </a:lnTo>
                    <a:lnTo>
                      <a:pt x="262" y="620"/>
                    </a:lnTo>
                    <a:lnTo>
                      <a:pt x="257" y="625"/>
                    </a:lnTo>
                    <a:lnTo>
                      <a:pt x="262" y="630"/>
                    </a:lnTo>
                    <a:lnTo>
                      <a:pt x="262" y="635"/>
                    </a:lnTo>
                    <a:lnTo>
                      <a:pt x="262" y="640"/>
                    </a:lnTo>
                    <a:lnTo>
                      <a:pt x="257" y="650"/>
                    </a:lnTo>
                    <a:lnTo>
                      <a:pt x="257" y="655"/>
                    </a:lnTo>
                    <a:lnTo>
                      <a:pt x="252" y="655"/>
                    </a:lnTo>
                    <a:lnTo>
                      <a:pt x="257" y="660"/>
                    </a:lnTo>
                    <a:lnTo>
                      <a:pt x="252" y="660"/>
                    </a:lnTo>
                    <a:lnTo>
                      <a:pt x="247" y="665"/>
                    </a:lnTo>
                    <a:lnTo>
                      <a:pt x="242" y="665"/>
                    </a:lnTo>
                    <a:lnTo>
                      <a:pt x="237" y="665"/>
                    </a:lnTo>
                    <a:lnTo>
                      <a:pt x="227" y="660"/>
                    </a:lnTo>
                    <a:lnTo>
                      <a:pt x="232" y="660"/>
                    </a:lnTo>
                    <a:lnTo>
                      <a:pt x="227" y="655"/>
                    </a:lnTo>
                    <a:lnTo>
                      <a:pt x="222" y="655"/>
                    </a:lnTo>
                    <a:close/>
                    <a:moveTo>
                      <a:pt x="302" y="282"/>
                    </a:moveTo>
                    <a:lnTo>
                      <a:pt x="297" y="282"/>
                    </a:lnTo>
                    <a:lnTo>
                      <a:pt x="297" y="277"/>
                    </a:lnTo>
                    <a:lnTo>
                      <a:pt x="302" y="277"/>
                    </a:lnTo>
                    <a:lnTo>
                      <a:pt x="297" y="272"/>
                    </a:lnTo>
                    <a:lnTo>
                      <a:pt x="302" y="272"/>
                    </a:lnTo>
                    <a:lnTo>
                      <a:pt x="307" y="267"/>
                    </a:lnTo>
                    <a:lnTo>
                      <a:pt x="307" y="262"/>
                    </a:lnTo>
                    <a:lnTo>
                      <a:pt x="302" y="257"/>
                    </a:lnTo>
                    <a:lnTo>
                      <a:pt x="297" y="257"/>
                    </a:lnTo>
                    <a:lnTo>
                      <a:pt x="292" y="257"/>
                    </a:lnTo>
                    <a:lnTo>
                      <a:pt x="287" y="257"/>
                    </a:lnTo>
                    <a:lnTo>
                      <a:pt x="287" y="262"/>
                    </a:lnTo>
                    <a:lnTo>
                      <a:pt x="287" y="267"/>
                    </a:lnTo>
                    <a:lnTo>
                      <a:pt x="282" y="262"/>
                    </a:lnTo>
                    <a:lnTo>
                      <a:pt x="282" y="267"/>
                    </a:lnTo>
                    <a:lnTo>
                      <a:pt x="282" y="272"/>
                    </a:lnTo>
                    <a:lnTo>
                      <a:pt x="267" y="277"/>
                    </a:lnTo>
                    <a:lnTo>
                      <a:pt x="267" y="282"/>
                    </a:lnTo>
                    <a:lnTo>
                      <a:pt x="262" y="282"/>
                    </a:lnTo>
                    <a:lnTo>
                      <a:pt x="252" y="277"/>
                    </a:lnTo>
                    <a:lnTo>
                      <a:pt x="247" y="272"/>
                    </a:lnTo>
                    <a:lnTo>
                      <a:pt x="232" y="272"/>
                    </a:lnTo>
                    <a:lnTo>
                      <a:pt x="232" y="277"/>
                    </a:lnTo>
                    <a:lnTo>
                      <a:pt x="222" y="277"/>
                    </a:lnTo>
                    <a:lnTo>
                      <a:pt x="227" y="282"/>
                    </a:lnTo>
                    <a:lnTo>
                      <a:pt x="227" y="287"/>
                    </a:lnTo>
                    <a:lnTo>
                      <a:pt x="232" y="287"/>
                    </a:lnTo>
                    <a:lnTo>
                      <a:pt x="227" y="287"/>
                    </a:lnTo>
                    <a:lnTo>
                      <a:pt x="222" y="292"/>
                    </a:lnTo>
                    <a:lnTo>
                      <a:pt x="222" y="297"/>
                    </a:lnTo>
                    <a:lnTo>
                      <a:pt x="222" y="302"/>
                    </a:lnTo>
                    <a:lnTo>
                      <a:pt x="222" y="307"/>
                    </a:lnTo>
                    <a:lnTo>
                      <a:pt x="222" y="318"/>
                    </a:lnTo>
                    <a:lnTo>
                      <a:pt x="222" y="323"/>
                    </a:lnTo>
                    <a:lnTo>
                      <a:pt x="227" y="323"/>
                    </a:lnTo>
                    <a:lnTo>
                      <a:pt x="227" y="318"/>
                    </a:lnTo>
                    <a:lnTo>
                      <a:pt x="222" y="318"/>
                    </a:lnTo>
                    <a:lnTo>
                      <a:pt x="227" y="318"/>
                    </a:lnTo>
                    <a:lnTo>
                      <a:pt x="237" y="313"/>
                    </a:lnTo>
                    <a:lnTo>
                      <a:pt x="242" y="313"/>
                    </a:lnTo>
                    <a:lnTo>
                      <a:pt x="242" y="318"/>
                    </a:lnTo>
                    <a:lnTo>
                      <a:pt x="242" y="323"/>
                    </a:lnTo>
                    <a:lnTo>
                      <a:pt x="247" y="323"/>
                    </a:lnTo>
                    <a:lnTo>
                      <a:pt x="247" y="318"/>
                    </a:lnTo>
                    <a:lnTo>
                      <a:pt x="252" y="323"/>
                    </a:lnTo>
                    <a:lnTo>
                      <a:pt x="257" y="328"/>
                    </a:lnTo>
                    <a:lnTo>
                      <a:pt x="257" y="333"/>
                    </a:lnTo>
                    <a:lnTo>
                      <a:pt x="267" y="333"/>
                    </a:lnTo>
                    <a:lnTo>
                      <a:pt x="272" y="333"/>
                    </a:lnTo>
                    <a:lnTo>
                      <a:pt x="267" y="338"/>
                    </a:lnTo>
                    <a:lnTo>
                      <a:pt x="272" y="338"/>
                    </a:lnTo>
                    <a:lnTo>
                      <a:pt x="277" y="338"/>
                    </a:lnTo>
                    <a:lnTo>
                      <a:pt x="277" y="343"/>
                    </a:lnTo>
                    <a:lnTo>
                      <a:pt x="282" y="343"/>
                    </a:lnTo>
                    <a:lnTo>
                      <a:pt x="282" y="353"/>
                    </a:lnTo>
                    <a:lnTo>
                      <a:pt x="287" y="353"/>
                    </a:lnTo>
                    <a:lnTo>
                      <a:pt x="292" y="358"/>
                    </a:lnTo>
                    <a:lnTo>
                      <a:pt x="292" y="363"/>
                    </a:lnTo>
                    <a:lnTo>
                      <a:pt x="302" y="358"/>
                    </a:lnTo>
                    <a:lnTo>
                      <a:pt x="297" y="353"/>
                    </a:lnTo>
                    <a:lnTo>
                      <a:pt x="297" y="348"/>
                    </a:lnTo>
                    <a:lnTo>
                      <a:pt x="302" y="343"/>
                    </a:lnTo>
                    <a:lnTo>
                      <a:pt x="302" y="338"/>
                    </a:lnTo>
                    <a:lnTo>
                      <a:pt x="297" y="338"/>
                    </a:lnTo>
                    <a:lnTo>
                      <a:pt x="297" y="333"/>
                    </a:lnTo>
                    <a:lnTo>
                      <a:pt x="292" y="328"/>
                    </a:lnTo>
                    <a:lnTo>
                      <a:pt x="287" y="323"/>
                    </a:lnTo>
                    <a:lnTo>
                      <a:pt x="292" y="323"/>
                    </a:lnTo>
                    <a:lnTo>
                      <a:pt x="297" y="323"/>
                    </a:lnTo>
                    <a:lnTo>
                      <a:pt x="302" y="323"/>
                    </a:lnTo>
                    <a:lnTo>
                      <a:pt x="307" y="318"/>
                    </a:lnTo>
                    <a:lnTo>
                      <a:pt x="302" y="318"/>
                    </a:lnTo>
                    <a:lnTo>
                      <a:pt x="307" y="313"/>
                    </a:lnTo>
                    <a:lnTo>
                      <a:pt x="307" y="318"/>
                    </a:lnTo>
                    <a:lnTo>
                      <a:pt x="313" y="313"/>
                    </a:lnTo>
                    <a:lnTo>
                      <a:pt x="313" y="307"/>
                    </a:lnTo>
                    <a:lnTo>
                      <a:pt x="313" y="302"/>
                    </a:lnTo>
                    <a:lnTo>
                      <a:pt x="318" y="302"/>
                    </a:lnTo>
                    <a:lnTo>
                      <a:pt x="313" y="297"/>
                    </a:lnTo>
                    <a:lnTo>
                      <a:pt x="307" y="292"/>
                    </a:lnTo>
                    <a:lnTo>
                      <a:pt x="302" y="292"/>
                    </a:lnTo>
                    <a:lnTo>
                      <a:pt x="302" y="287"/>
                    </a:lnTo>
                    <a:lnTo>
                      <a:pt x="302" y="282"/>
                    </a:lnTo>
                    <a:close/>
                    <a:moveTo>
                      <a:pt x="212" y="20"/>
                    </a:moveTo>
                    <a:lnTo>
                      <a:pt x="207" y="15"/>
                    </a:lnTo>
                    <a:lnTo>
                      <a:pt x="212" y="10"/>
                    </a:lnTo>
                    <a:lnTo>
                      <a:pt x="232" y="0"/>
                    </a:lnTo>
                    <a:lnTo>
                      <a:pt x="237" y="0"/>
                    </a:lnTo>
                    <a:lnTo>
                      <a:pt x="242" y="0"/>
                    </a:lnTo>
                    <a:lnTo>
                      <a:pt x="242" y="5"/>
                    </a:lnTo>
                    <a:lnTo>
                      <a:pt x="237" y="10"/>
                    </a:lnTo>
                    <a:lnTo>
                      <a:pt x="232" y="10"/>
                    </a:lnTo>
                    <a:lnTo>
                      <a:pt x="227" y="15"/>
                    </a:lnTo>
                    <a:lnTo>
                      <a:pt x="222" y="20"/>
                    </a:lnTo>
                    <a:lnTo>
                      <a:pt x="217" y="20"/>
                    </a:lnTo>
                    <a:lnTo>
                      <a:pt x="212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474"/>
              <p:cNvSpPr>
                <a:spLocks noEditPoints="1"/>
              </p:cNvSpPr>
              <p:nvPr/>
            </p:nvSpPr>
            <p:spPr bwMode="auto">
              <a:xfrm>
                <a:off x="3950100" y="2891093"/>
                <a:ext cx="1442009" cy="866934"/>
              </a:xfrm>
              <a:custGeom>
                <a:avLst/>
                <a:gdLst>
                  <a:gd name="T0" fmla="*/ 2147483647 w 751"/>
                  <a:gd name="T1" fmla="*/ 2147483647 h 473"/>
                  <a:gd name="T2" fmla="*/ 2147483647 w 751"/>
                  <a:gd name="T3" fmla="*/ 2147483647 h 473"/>
                  <a:gd name="T4" fmla="*/ 2147483647 w 751"/>
                  <a:gd name="T5" fmla="*/ 2147483647 h 473"/>
                  <a:gd name="T6" fmla="*/ 2147483647 w 751"/>
                  <a:gd name="T7" fmla="*/ 2147483647 h 473"/>
                  <a:gd name="T8" fmla="*/ 2147483647 w 751"/>
                  <a:gd name="T9" fmla="*/ 2147483647 h 473"/>
                  <a:gd name="T10" fmla="*/ 2147483647 w 751"/>
                  <a:gd name="T11" fmla="*/ 2147483647 h 473"/>
                  <a:gd name="T12" fmla="*/ 2147483647 w 751"/>
                  <a:gd name="T13" fmla="*/ 2147483647 h 473"/>
                  <a:gd name="T14" fmla="*/ 2147483647 w 751"/>
                  <a:gd name="T15" fmla="*/ 2147483647 h 473"/>
                  <a:gd name="T16" fmla="*/ 2147483647 w 751"/>
                  <a:gd name="T17" fmla="*/ 2147483647 h 473"/>
                  <a:gd name="T18" fmla="*/ 2147483647 w 751"/>
                  <a:gd name="T19" fmla="*/ 2147483647 h 473"/>
                  <a:gd name="T20" fmla="*/ 2147483647 w 751"/>
                  <a:gd name="T21" fmla="*/ 2147483647 h 473"/>
                  <a:gd name="T22" fmla="*/ 2147483647 w 751"/>
                  <a:gd name="T23" fmla="*/ 2147483647 h 473"/>
                  <a:gd name="T24" fmla="*/ 2147483647 w 751"/>
                  <a:gd name="T25" fmla="*/ 2147483647 h 473"/>
                  <a:gd name="T26" fmla="*/ 2147483647 w 751"/>
                  <a:gd name="T27" fmla="*/ 2147483647 h 473"/>
                  <a:gd name="T28" fmla="*/ 2147483647 w 751"/>
                  <a:gd name="T29" fmla="*/ 2147483647 h 473"/>
                  <a:gd name="T30" fmla="*/ 2147483647 w 751"/>
                  <a:gd name="T31" fmla="*/ 2147483647 h 473"/>
                  <a:gd name="T32" fmla="*/ 2147483647 w 751"/>
                  <a:gd name="T33" fmla="*/ 2147483647 h 473"/>
                  <a:gd name="T34" fmla="*/ 2147483647 w 751"/>
                  <a:gd name="T35" fmla="*/ 2147483647 h 473"/>
                  <a:gd name="T36" fmla="*/ 2147483647 w 751"/>
                  <a:gd name="T37" fmla="*/ 2147483647 h 473"/>
                  <a:gd name="T38" fmla="*/ 2147483647 w 751"/>
                  <a:gd name="T39" fmla="*/ 2147483647 h 473"/>
                  <a:gd name="T40" fmla="*/ 2147483647 w 751"/>
                  <a:gd name="T41" fmla="*/ 2147483647 h 473"/>
                  <a:gd name="T42" fmla="*/ 2147483647 w 751"/>
                  <a:gd name="T43" fmla="*/ 2147483647 h 473"/>
                  <a:gd name="T44" fmla="*/ 2147483647 w 751"/>
                  <a:gd name="T45" fmla="*/ 2147483647 h 473"/>
                  <a:gd name="T46" fmla="*/ 2147483647 w 751"/>
                  <a:gd name="T47" fmla="*/ 2147483647 h 473"/>
                  <a:gd name="T48" fmla="*/ 2147483647 w 751"/>
                  <a:gd name="T49" fmla="*/ 2147483647 h 473"/>
                  <a:gd name="T50" fmla="*/ 2147483647 w 751"/>
                  <a:gd name="T51" fmla="*/ 2147483647 h 473"/>
                  <a:gd name="T52" fmla="*/ 2147483647 w 751"/>
                  <a:gd name="T53" fmla="*/ 2147483647 h 473"/>
                  <a:gd name="T54" fmla="*/ 2147483647 w 751"/>
                  <a:gd name="T55" fmla="*/ 2147483647 h 473"/>
                  <a:gd name="T56" fmla="*/ 2147483647 w 751"/>
                  <a:gd name="T57" fmla="*/ 2147483647 h 473"/>
                  <a:gd name="T58" fmla="*/ 2147483647 w 751"/>
                  <a:gd name="T59" fmla="*/ 2147483647 h 473"/>
                  <a:gd name="T60" fmla="*/ 2147483647 w 751"/>
                  <a:gd name="T61" fmla="*/ 2147483647 h 473"/>
                  <a:gd name="T62" fmla="*/ 2147483647 w 751"/>
                  <a:gd name="T63" fmla="*/ 2147483647 h 473"/>
                  <a:gd name="T64" fmla="*/ 2147483647 w 751"/>
                  <a:gd name="T65" fmla="*/ 2147483647 h 473"/>
                  <a:gd name="T66" fmla="*/ 2147483647 w 751"/>
                  <a:gd name="T67" fmla="*/ 2147483647 h 473"/>
                  <a:gd name="T68" fmla="*/ 2147483647 w 751"/>
                  <a:gd name="T69" fmla="*/ 2147483647 h 473"/>
                  <a:gd name="T70" fmla="*/ 2147483647 w 751"/>
                  <a:gd name="T71" fmla="*/ 2147483647 h 473"/>
                  <a:gd name="T72" fmla="*/ 2147483647 w 751"/>
                  <a:gd name="T73" fmla="*/ 2147483647 h 473"/>
                  <a:gd name="T74" fmla="*/ 2147483647 w 751"/>
                  <a:gd name="T75" fmla="*/ 2147483647 h 473"/>
                  <a:gd name="T76" fmla="*/ 2147483647 w 751"/>
                  <a:gd name="T77" fmla="*/ 2147483647 h 473"/>
                  <a:gd name="T78" fmla="*/ 2147483647 w 751"/>
                  <a:gd name="T79" fmla="*/ 2147483647 h 473"/>
                  <a:gd name="T80" fmla="*/ 2147483647 w 751"/>
                  <a:gd name="T81" fmla="*/ 2147483647 h 473"/>
                  <a:gd name="T82" fmla="*/ 2147483647 w 751"/>
                  <a:gd name="T83" fmla="*/ 2147483647 h 473"/>
                  <a:gd name="T84" fmla="*/ 2147483647 w 751"/>
                  <a:gd name="T85" fmla="*/ 2147483647 h 473"/>
                  <a:gd name="T86" fmla="*/ 2147483647 w 751"/>
                  <a:gd name="T87" fmla="*/ 2147483647 h 473"/>
                  <a:gd name="T88" fmla="*/ 2147483647 w 751"/>
                  <a:gd name="T89" fmla="*/ 2147483647 h 473"/>
                  <a:gd name="T90" fmla="*/ 2147483647 w 751"/>
                  <a:gd name="T91" fmla="*/ 2147483647 h 473"/>
                  <a:gd name="T92" fmla="*/ 2147483647 w 751"/>
                  <a:gd name="T93" fmla="*/ 2147483647 h 473"/>
                  <a:gd name="T94" fmla="*/ 2147483647 w 751"/>
                  <a:gd name="T95" fmla="*/ 2147483647 h 473"/>
                  <a:gd name="T96" fmla="*/ 2147483647 w 751"/>
                  <a:gd name="T97" fmla="*/ 2147483647 h 473"/>
                  <a:gd name="T98" fmla="*/ 2147483647 w 751"/>
                  <a:gd name="T99" fmla="*/ 2147483647 h 473"/>
                  <a:gd name="T100" fmla="*/ 2147483647 w 751"/>
                  <a:gd name="T101" fmla="*/ 2147483647 h 473"/>
                  <a:gd name="T102" fmla="*/ 2147483647 w 751"/>
                  <a:gd name="T103" fmla="*/ 2147483647 h 473"/>
                  <a:gd name="T104" fmla="*/ 2147483647 w 751"/>
                  <a:gd name="T105" fmla="*/ 2147483647 h 473"/>
                  <a:gd name="T106" fmla="*/ 2147483647 w 751"/>
                  <a:gd name="T107" fmla="*/ 2147483647 h 473"/>
                  <a:gd name="T108" fmla="*/ 2147483647 w 751"/>
                  <a:gd name="T109" fmla="*/ 2147483647 h 473"/>
                  <a:gd name="T110" fmla="*/ 2147483647 w 751"/>
                  <a:gd name="T111" fmla="*/ 2147483647 h 473"/>
                  <a:gd name="T112" fmla="*/ 2147483647 w 751"/>
                  <a:gd name="T113" fmla="*/ 2147483647 h 473"/>
                  <a:gd name="T114" fmla="*/ 2147483647 w 751"/>
                  <a:gd name="T115" fmla="*/ 2147483647 h 473"/>
                  <a:gd name="T116" fmla="*/ 2147483647 w 751"/>
                  <a:gd name="T117" fmla="*/ 2147483647 h 473"/>
                  <a:gd name="T118" fmla="*/ 2147483647 w 751"/>
                  <a:gd name="T119" fmla="*/ 2147483647 h 4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1"/>
                  <a:gd name="T181" fmla="*/ 0 h 473"/>
                  <a:gd name="T182" fmla="*/ 751 w 751"/>
                  <a:gd name="T183" fmla="*/ 473 h 4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1" h="473">
                    <a:moveTo>
                      <a:pt x="318" y="473"/>
                    </a:moveTo>
                    <a:lnTo>
                      <a:pt x="323" y="468"/>
                    </a:lnTo>
                    <a:lnTo>
                      <a:pt x="323" y="463"/>
                    </a:lnTo>
                    <a:lnTo>
                      <a:pt x="333" y="458"/>
                    </a:lnTo>
                    <a:lnTo>
                      <a:pt x="338" y="453"/>
                    </a:lnTo>
                    <a:lnTo>
                      <a:pt x="348" y="453"/>
                    </a:lnTo>
                    <a:lnTo>
                      <a:pt x="338" y="443"/>
                    </a:lnTo>
                    <a:lnTo>
                      <a:pt x="328" y="438"/>
                    </a:lnTo>
                    <a:lnTo>
                      <a:pt x="333" y="433"/>
                    </a:lnTo>
                    <a:lnTo>
                      <a:pt x="328" y="433"/>
                    </a:lnTo>
                    <a:lnTo>
                      <a:pt x="323" y="433"/>
                    </a:lnTo>
                    <a:lnTo>
                      <a:pt x="323" y="428"/>
                    </a:lnTo>
                    <a:lnTo>
                      <a:pt x="318" y="418"/>
                    </a:lnTo>
                    <a:lnTo>
                      <a:pt x="313" y="418"/>
                    </a:lnTo>
                    <a:lnTo>
                      <a:pt x="308" y="413"/>
                    </a:lnTo>
                    <a:lnTo>
                      <a:pt x="302" y="418"/>
                    </a:lnTo>
                    <a:lnTo>
                      <a:pt x="297" y="418"/>
                    </a:lnTo>
                    <a:lnTo>
                      <a:pt x="292" y="413"/>
                    </a:lnTo>
                    <a:lnTo>
                      <a:pt x="292" y="408"/>
                    </a:lnTo>
                    <a:lnTo>
                      <a:pt x="297" y="403"/>
                    </a:lnTo>
                    <a:lnTo>
                      <a:pt x="297" y="398"/>
                    </a:lnTo>
                    <a:lnTo>
                      <a:pt x="297" y="393"/>
                    </a:lnTo>
                    <a:lnTo>
                      <a:pt x="297" y="388"/>
                    </a:lnTo>
                    <a:lnTo>
                      <a:pt x="292" y="388"/>
                    </a:lnTo>
                    <a:lnTo>
                      <a:pt x="287" y="388"/>
                    </a:lnTo>
                    <a:lnTo>
                      <a:pt x="282" y="393"/>
                    </a:lnTo>
                    <a:lnTo>
                      <a:pt x="282" y="388"/>
                    </a:lnTo>
                    <a:lnTo>
                      <a:pt x="277" y="388"/>
                    </a:lnTo>
                    <a:lnTo>
                      <a:pt x="277" y="393"/>
                    </a:lnTo>
                    <a:lnTo>
                      <a:pt x="272" y="393"/>
                    </a:lnTo>
                    <a:lnTo>
                      <a:pt x="267" y="398"/>
                    </a:lnTo>
                    <a:lnTo>
                      <a:pt x="262" y="388"/>
                    </a:lnTo>
                    <a:lnTo>
                      <a:pt x="272" y="377"/>
                    </a:lnTo>
                    <a:lnTo>
                      <a:pt x="272" y="372"/>
                    </a:lnTo>
                    <a:lnTo>
                      <a:pt x="262" y="372"/>
                    </a:lnTo>
                    <a:lnTo>
                      <a:pt x="257" y="372"/>
                    </a:lnTo>
                    <a:lnTo>
                      <a:pt x="252" y="372"/>
                    </a:lnTo>
                    <a:lnTo>
                      <a:pt x="247" y="367"/>
                    </a:lnTo>
                    <a:lnTo>
                      <a:pt x="252" y="362"/>
                    </a:lnTo>
                    <a:lnTo>
                      <a:pt x="252" y="357"/>
                    </a:lnTo>
                    <a:lnTo>
                      <a:pt x="247" y="347"/>
                    </a:lnTo>
                    <a:lnTo>
                      <a:pt x="247" y="342"/>
                    </a:lnTo>
                    <a:lnTo>
                      <a:pt x="247" y="337"/>
                    </a:lnTo>
                    <a:lnTo>
                      <a:pt x="242" y="332"/>
                    </a:lnTo>
                    <a:lnTo>
                      <a:pt x="237" y="332"/>
                    </a:lnTo>
                    <a:lnTo>
                      <a:pt x="237" y="327"/>
                    </a:lnTo>
                    <a:lnTo>
                      <a:pt x="242" y="327"/>
                    </a:lnTo>
                    <a:lnTo>
                      <a:pt x="237" y="322"/>
                    </a:lnTo>
                    <a:lnTo>
                      <a:pt x="232" y="312"/>
                    </a:lnTo>
                    <a:lnTo>
                      <a:pt x="222" y="302"/>
                    </a:lnTo>
                    <a:lnTo>
                      <a:pt x="217" y="302"/>
                    </a:lnTo>
                    <a:lnTo>
                      <a:pt x="212" y="292"/>
                    </a:lnTo>
                    <a:lnTo>
                      <a:pt x="207" y="292"/>
                    </a:lnTo>
                    <a:lnTo>
                      <a:pt x="202" y="292"/>
                    </a:lnTo>
                    <a:lnTo>
                      <a:pt x="202" y="287"/>
                    </a:lnTo>
                    <a:lnTo>
                      <a:pt x="197" y="287"/>
                    </a:lnTo>
                    <a:lnTo>
                      <a:pt x="192" y="287"/>
                    </a:lnTo>
                    <a:lnTo>
                      <a:pt x="187" y="287"/>
                    </a:lnTo>
                    <a:lnTo>
                      <a:pt x="182" y="287"/>
                    </a:lnTo>
                    <a:lnTo>
                      <a:pt x="182" y="292"/>
                    </a:lnTo>
                    <a:lnTo>
                      <a:pt x="176" y="297"/>
                    </a:lnTo>
                    <a:lnTo>
                      <a:pt x="171" y="297"/>
                    </a:lnTo>
                    <a:lnTo>
                      <a:pt x="166" y="297"/>
                    </a:lnTo>
                    <a:lnTo>
                      <a:pt x="166" y="302"/>
                    </a:lnTo>
                    <a:lnTo>
                      <a:pt x="161" y="307"/>
                    </a:lnTo>
                    <a:lnTo>
                      <a:pt x="161" y="302"/>
                    </a:lnTo>
                    <a:lnTo>
                      <a:pt x="156" y="302"/>
                    </a:lnTo>
                    <a:lnTo>
                      <a:pt x="151" y="302"/>
                    </a:lnTo>
                    <a:lnTo>
                      <a:pt x="146" y="302"/>
                    </a:lnTo>
                    <a:lnTo>
                      <a:pt x="141" y="302"/>
                    </a:lnTo>
                    <a:lnTo>
                      <a:pt x="141" y="297"/>
                    </a:lnTo>
                    <a:lnTo>
                      <a:pt x="136" y="297"/>
                    </a:lnTo>
                    <a:lnTo>
                      <a:pt x="131" y="297"/>
                    </a:lnTo>
                    <a:lnTo>
                      <a:pt x="126" y="292"/>
                    </a:lnTo>
                    <a:lnTo>
                      <a:pt x="121" y="287"/>
                    </a:lnTo>
                    <a:lnTo>
                      <a:pt x="116" y="287"/>
                    </a:lnTo>
                    <a:lnTo>
                      <a:pt x="106" y="282"/>
                    </a:lnTo>
                    <a:lnTo>
                      <a:pt x="101" y="277"/>
                    </a:lnTo>
                    <a:lnTo>
                      <a:pt x="96" y="277"/>
                    </a:lnTo>
                    <a:lnTo>
                      <a:pt x="101" y="277"/>
                    </a:lnTo>
                    <a:lnTo>
                      <a:pt x="106" y="277"/>
                    </a:lnTo>
                    <a:lnTo>
                      <a:pt x="106" y="272"/>
                    </a:lnTo>
                    <a:lnTo>
                      <a:pt x="101" y="272"/>
                    </a:lnTo>
                    <a:lnTo>
                      <a:pt x="106" y="267"/>
                    </a:lnTo>
                    <a:lnTo>
                      <a:pt x="111" y="267"/>
                    </a:lnTo>
                    <a:lnTo>
                      <a:pt x="106" y="267"/>
                    </a:lnTo>
                    <a:lnTo>
                      <a:pt x="106" y="262"/>
                    </a:lnTo>
                    <a:lnTo>
                      <a:pt x="111" y="256"/>
                    </a:lnTo>
                    <a:lnTo>
                      <a:pt x="111" y="262"/>
                    </a:lnTo>
                    <a:lnTo>
                      <a:pt x="111" y="256"/>
                    </a:lnTo>
                    <a:lnTo>
                      <a:pt x="116" y="256"/>
                    </a:lnTo>
                    <a:lnTo>
                      <a:pt x="111" y="256"/>
                    </a:lnTo>
                    <a:lnTo>
                      <a:pt x="116" y="256"/>
                    </a:lnTo>
                    <a:lnTo>
                      <a:pt x="116" y="251"/>
                    </a:lnTo>
                    <a:lnTo>
                      <a:pt x="121" y="246"/>
                    </a:lnTo>
                    <a:lnTo>
                      <a:pt x="121" y="241"/>
                    </a:lnTo>
                    <a:lnTo>
                      <a:pt x="126" y="236"/>
                    </a:lnTo>
                    <a:lnTo>
                      <a:pt x="126" y="231"/>
                    </a:lnTo>
                    <a:lnTo>
                      <a:pt x="131" y="231"/>
                    </a:lnTo>
                    <a:lnTo>
                      <a:pt x="131" y="226"/>
                    </a:lnTo>
                    <a:lnTo>
                      <a:pt x="136" y="221"/>
                    </a:lnTo>
                    <a:lnTo>
                      <a:pt x="131" y="221"/>
                    </a:lnTo>
                    <a:lnTo>
                      <a:pt x="131" y="216"/>
                    </a:lnTo>
                    <a:lnTo>
                      <a:pt x="131" y="221"/>
                    </a:lnTo>
                    <a:lnTo>
                      <a:pt x="126" y="226"/>
                    </a:lnTo>
                    <a:lnTo>
                      <a:pt x="126" y="231"/>
                    </a:lnTo>
                    <a:lnTo>
                      <a:pt x="121" y="231"/>
                    </a:lnTo>
                    <a:lnTo>
                      <a:pt x="121" y="236"/>
                    </a:lnTo>
                    <a:lnTo>
                      <a:pt x="121" y="241"/>
                    </a:lnTo>
                    <a:lnTo>
                      <a:pt x="116" y="241"/>
                    </a:lnTo>
                    <a:lnTo>
                      <a:pt x="116" y="246"/>
                    </a:lnTo>
                    <a:lnTo>
                      <a:pt x="116" y="251"/>
                    </a:lnTo>
                    <a:lnTo>
                      <a:pt x="111" y="251"/>
                    </a:lnTo>
                    <a:lnTo>
                      <a:pt x="111" y="256"/>
                    </a:lnTo>
                    <a:lnTo>
                      <a:pt x="106" y="256"/>
                    </a:lnTo>
                    <a:lnTo>
                      <a:pt x="106" y="262"/>
                    </a:lnTo>
                    <a:lnTo>
                      <a:pt x="101" y="262"/>
                    </a:lnTo>
                    <a:lnTo>
                      <a:pt x="96" y="267"/>
                    </a:lnTo>
                    <a:lnTo>
                      <a:pt x="96" y="272"/>
                    </a:lnTo>
                    <a:lnTo>
                      <a:pt x="96" y="267"/>
                    </a:lnTo>
                    <a:lnTo>
                      <a:pt x="91" y="272"/>
                    </a:lnTo>
                    <a:lnTo>
                      <a:pt x="86" y="272"/>
                    </a:lnTo>
                    <a:lnTo>
                      <a:pt x="91" y="272"/>
                    </a:lnTo>
                    <a:lnTo>
                      <a:pt x="96" y="277"/>
                    </a:lnTo>
                    <a:lnTo>
                      <a:pt x="91" y="277"/>
                    </a:lnTo>
                    <a:lnTo>
                      <a:pt x="86" y="272"/>
                    </a:lnTo>
                    <a:lnTo>
                      <a:pt x="81" y="272"/>
                    </a:lnTo>
                    <a:lnTo>
                      <a:pt x="76" y="272"/>
                    </a:lnTo>
                    <a:lnTo>
                      <a:pt x="71" y="272"/>
                    </a:lnTo>
                    <a:lnTo>
                      <a:pt x="71" y="277"/>
                    </a:lnTo>
                    <a:lnTo>
                      <a:pt x="71" y="272"/>
                    </a:lnTo>
                    <a:lnTo>
                      <a:pt x="71" y="277"/>
                    </a:lnTo>
                    <a:lnTo>
                      <a:pt x="66" y="277"/>
                    </a:lnTo>
                    <a:lnTo>
                      <a:pt x="61" y="277"/>
                    </a:lnTo>
                    <a:lnTo>
                      <a:pt x="56" y="277"/>
                    </a:lnTo>
                    <a:lnTo>
                      <a:pt x="50" y="282"/>
                    </a:lnTo>
                    <a:lnTo>
                      <a:pt x="50" y="287"/>
                    </a:lnTo>
                    <a:lnTo>
                      <a:pt x="45" y="287"/>
                    </a:lnTo>
                    <a:lnTo>
                      <a:pt x="45" y="292"/>
                    </a:lnTo>
                    <a:lnTo>
                      <a:pt x="40" y="292"/>
                    </a:lnTo>
                    <a:lnTo>
                      <a:pt x="40" y="297"/>
                    </a:lnTo>
                    <a:lnTo>
                      <a:pt x="35" y="297"/>
                    </a:lnTo>
                    <a:lnTo>
                      <a:pt x="35" y="302"/>
                    </a:lnTo>
                    <a:lnTo>
                      <a:pt x="35" y="297"/>
                    </a:lnTo>
                    <a:lnTo>
                      <a:pt x="30" y="302"/>
                    </a:lnTo>
                    <a:lnTo>
                      <a:pt x="30" y="297"/>
                    </a:lnTo>
                    <a:lnTo>
                      <a:pt x="30" y="302"/>
                    </a:lnTo>
                    <a:lnTo>
                      <a:pt x="25" y="297"/>
                    </a:lnTo>
                    <a:lnTo>
                      <a:pt x="25" y="302"/>
                    </a:lnTo>
                    <a:lnTo>
                      <a:pt x="20" y="297"/>
                    </a:lnTo>
                    <a:lnTo>
                      <a:pt x="15" y="302"/>
                    </a:lnTo>
                    <a:lnTo>
                      <a:pt x="10" y="302"/>
                    </a:lnTo>
                    <a:lnTo>
                      <a:pt x="5" y="302"/>
                    </a:lnTo>
                    <a:lnTo>
                      <a:pt x="10" y="297"/>
                    </a:lnTo>
                    <a:lnTo>
                      <a:pt x="10" y="292"/>
                    </a:lnTo>
                    <a:lnTo>
                      <a:pt x="5" y="292"/>
                    </a:lnTo>
                    <a:lnTo>
                      <a:pt x="0" y="292"/>
                    </a:lnTo>
                    <a:lnTo>
                      <a:pt x="0" y="287"/>
                    </a:lnTo>
                    <a:lnTo>
                      <a:pt x="0" y="282"/>
                    </a:lnTo>
                    <a:lnTo>
                      <a:pt x="5" y="277"/>
                    </a:lnTo>
                    <a:lnTo>
                      <a:pt x="5" y="272"/>
                    </a:lnTo>
                    <a:lnTo>
                      <a:pt x="5" y="267"/>
                    </a:lnTo>
                    <a:lnTo>
                      <a:pt x="10" y="262"/>
                    </a:lnTo>
                    <a:lnTo>
                      <a:pt x="15" y="262"/>
                    </a:lnTo>
                    <a:lnTo>
                      <a:pt x="15" y="256"/>
                    </a:lnTo>
                    <a:lnTo>
                      <a:pt x="20" y="256"/>
                    </a:lnTo>
                    <a:lnTo>
                      <a:pt x="20" y="251"/>
                    </a:lnTo>
                    <a:lnTo>
                      <a:pt x="25" y="246"/>
                    </a:lnTo>
                    <a:lnTo>
                      <a:pt x="25" y="241"/>
                    </a:lnTo>
                    <a:lnTo>
                      <a:pt x="30" y="241"/>
                    </a:lnTo>
                    <a:lnTo>
                      <a:pt x="35" y="236"/>
                    </a:lnTo>
                    <a:lnTo>
                      <a:pt x="40" y="231"/>
                    </a:lnTo>
                    <a:lnTo>
                      <a:pt x="40" y="226"/>
                    </a:lnTo>
                    <a:lnTo>
                      <a:pt x="45" y="231"/>
                    </a:lnTo>
                    <a:lnTo>
                      <a:pt x="45" y="226"/>
                    </a:lnTo>
                    <a:lnTo>
                      <a:pt x="50" y="226"/>
                    </a:lnTo>
                    <a:lnTo>
                      <a:pt x="50" y="221"/>
                    </a:lnTo>
                    <a:lnTo>
                      <a:pt x="45" y="221"/>
                    </a:lnTo>
                    <a:lnTo>
                      <a:pt x="50" y="216"/>
                    </a:lnTo>
                    <a:lnTo>
                      <a:pt x="50" y="211"/>
                    </a:lnTo>
                    <a:lnTo>
                      <a:pt x="50" y="206"/>
                    </a:lnTo>
                    <a:lnTo>
                      <a:pt x="56" y="201"/>
                    </a:lnTo>
                    <a:lnTo>
                      <a:pt x="61" y="196"/>
                    </a:lnTo>
                    <a:lnTo>
                      <a:pt x="61" y="191"/>
                    </a:lnTo>
                    <a:lnTo>
                      <a:pt x="66" y="191"/>
                    </a:lnTo>
                    <a:lnTo>
                      <a:pt x="71" y="186"/>
                    </a:lnTo>
                    <a:lnTo>
                      <a:pt x="76" y="181"/>
                    </a:lnTo>
                    <a:lnTo>
                      <a:pt x="76" y="176"/>
                    </a:lnTo>
                    <a:lnTo>
                      <a:pt x="81" y="176"/>
                    </a:lnTo>
                    <a:lnTo>
                      <a:pt x="81" y="171"/>
                    </a:lnTo>
                    <a:lnTo>
                      <a:pt x="86" y="171"/>
                    </a:lnTo>
                    <a:lnTo>
                      <a:pt x="91" y="166"/>
                    </a:lnTo>
                    <a:lnTo>
                      <a:pt x="91" y="161"/>
                    </a:lnTo>
                    <a:lnTo>
                      <a:pt x="91" y="151"/>
                    </a:lnTo>
                    <a:lnTo>
                      <a:pt x="91" y="14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6" y="151"/>
                    </a:lnTo>
                    <a:lnTo>
                      <a:pt x="101" y="151"/>
                    </a:lnTo>
                    <a:lnTo>
                      <a:pt x="106" y="151"/>
                    </a:lnTo>
                    <a:lnTo>
                      <a:pt x="111" y="146"/>
                    </a:lnTo>
                    <a:lnTo>
                      <a:pt x="116" y="146"/>
                    </a:lnTo>
                    <a:lnTo>
                      <a:pt x="116" y="141"/>
                    </a:lnTo>
                    <a:lnTo>
                      <a:pt x="121" y="141"/>
                    </a:lnTo>
                    <a:lnTo>
                      <a:pt x="126" y="136"/>
                    </a:lnTo>
                    <a:lnTo>
                      <a:pt x="126" y="131"/>
                    </a:lnTo>
                    <a:lnTo>
                      <a:pt x="131" y="125"/>
                    </a:lnTo>
                    <a:lnTo>
                      <a:pt x="131" y="120"/>
                    </a:lnTo>
                    <a:lnTo>
                      <a:pt x="136" y="115"/>
                    </a:lnTo>
                    <a:lnTo>
                      <a:pt x="136" y="120"/>
                    </a:lnTo>
                    <a:lnTo>
                      <a:pt x="131" y="120"/>
                    </a:lnTo>
                    <a:lnTo>
                      <a:pt x="131" y="125"/>
                    </a:lnTo>
                    <a:lnTo>
                      <a:pt x="131" y="120"/>
                    </a:lnTo>
                    <a:lnTo>
                      <a:pt x="136" y="120"/>
                    </a:lnTo>
                    <a:lnTo>
                      <a:pt x="136" y="115"/>
                    </a:lnTo>
                    <a:lnTo>
                      <a:pt x="141" y="115"/>
                    </a:lnTo>
                    <a:lnTo>
                      <a:pt x="141" y="110"/>
                    </a:lnTo>
                    <a:lnTo>
                      <a:pt x="146" y="110"/>
                    </a:lnTo>
                    <a:lnTo>
                      <a:pt x="151" y="110"/>
                    </a:lnTo>
                    <a:lnTo>
                      <a:pt x="156" y="110"/>
                    </a:lnTo>
                    <a:lnTo>
                      <a:pt x="156" y="105"/>
                    </a:lnTo>
                    <a:lnTo>
                      <a:pt x="156" y="100"/>
                    </a:lnTo>
                    <a:lnTo>
                      <a:pt x="161" y="95"/>
                    </a:lnTo>
                    <a:lnTo>
                      <a:pt x="166" y="95"/>
                    </a:lnTo>
                    <a:lnTo>
                      <a:pt x="171" y="95"/>
                    </a:lnTo>
                    <a:lnTo>
                      <a:pt x="176" y="100"/>
                    </a:lnTo>
                    <a:lnTo>
                      <a:pt x="176" y="95"/>
                    </a:lnTo>
                    <a:lnTo>
                      <a:pt x="171" y="85"/>
                    </a:lnTo>
                    <a:lnTo>
                      <a:pt x="176" y="85"/>
                    </a:lnTo>
                    <a:lnTo>
                      <a:pt x="182" y="75"/>
                    </a:lnTo>
                    <a:lnTo>
                      <a:pt x="187" y="75"/>
                    </a:lnTo>
                    <a:lnTo>
                      <a:pt x="182" y="75"/>
                    </a:lnTo>
                    <a:lnTo>
                      <a:pt x="182" y="70"/>
                    </a:lnTo>
                    <a:lnTo>
                      <a:pt x="182" y="65"/>
                    </a:lnTo>
                    <a:lnTo>
                      <a:pt x="176" y="70"/>
                    </a:lnTo>
                    <a:lnTo>
                      <a:pt x="171" y="70"/>
                    </a:lnTo>
                    <a:lnTo>
                      <a:pt x="166" y="70"/>
                    </a:lnTo>
                    <a:lnTo>
                      <a:pt x="166" y="75"/>
                    </a:lnTo>
                    <a:lnTo>
                      <a:pt x="161" y="75"/>
                    </a:lnTo>
                    <a:lnTo>
                      <a:pt x="161" y="80"/>
                    </a:lnTo>
                    <a:lnTo>
                      <a:pt x="156" y="80"/>
                    </a:lnTo>
                    <a:lnTo>
                      <a:pt x="156" y="75"/>
                    </a:lnTo>
                    <a:lnTo>
                      <a:pt x="161" y="75"/>
                    </a:lnTo>
                    <a:lnTo>
                      <a:pt x="156" y="70"/>
                    </a:lnTo>
                    <a:lnTo>
                      <a:pt x="156" y="65"/>
                    </a:lnTo>
                    <a:lnTo>
                      <a:pt x="151" y="60"/>
                    </a:lnTo>
                    <a:lnTo>
                      <a:pt x="156" y="60"/>
                    </a:lnTo>
                    <a:lnTo>
                      <a:pt x="156" y="55"/>
                    </a:lnTo>
                    <a:lnTo>
                      <a:pt x="151" y="55"/>
                    </a:lnTo>
                    <a:lnTo>
                      <a:pt x="151" y="60"/>
                    </a:lnTo>
                    <a:lnTo>
                      <a:pt x="151" y="55"/>
                    </a:lnTo>
                    <a:lnTo>
                      <a:pt x="146" y="50"/>
                    </a:lnTo>
                    <a:lnTo>
                      <a:pt x="146" y="45"/>
                    </a:lnTo>
                    <a:lnTo>
                      <a:pt x="151" y="45"/>
                    </a:lnTo>
                    <a:lnTo>
                      <a:pt x="151" y="40"/>
                    </a:lnTo>
                    <a:lnTo>
                      <a:pt x="146" y="40"/>
                    </a:lnTo>
                    <a:lnTo>
                      <a:pt x="146" y="35"/>
                    </a:lnTo>
                    <a:lnTo>
                      <a:pt x="141" y="35"/>
                    </a:lnTo>
                    <a:lnTo>
                      <a:pt x="141" y="30"/>
                    </a:lnTo>
                    <a:lnTo>
                      <a:pt x="141" y="25"/>
                    </a:lnTo>
                    <a:lnTo>
                      <a:pt x="141" y="20"/>
                    </a:lnTo>
                    <a:lnTo>
                      <a:pt x="136" y="10"/>
                    </a:lnTo>
                    <a:lnTo>
                      <a:pt x="131" y="5"/>
                    </a:lnTo>
                    <a:lnTo>
                      <a:pt x="136" y="5"/>
                    </a:lnTo>
                    <a:lnTo>
                      <a:pt x="136" y="0"/>
                    </a:lnTo>
                    <a:lnTo>
                      <a:pt x="141" y="5"/>
                    </a:lnTo>
                    <a:lnTo>
                      <a:pt x="146" y="10"/>
                    </a:lnTo>
                    <a:lnTo>
                      <a:pt x="151" y="10"/>
                    </a:lnTo>
                    <a:lnTo>
                      <a:pt x="151" y="15"/>
                    </a:lnTo>
                    <a:lnTo>
                      <a:pt x="156" y="15"/>
                    </a:lnTo>
                    <a:lnTo>
                      <a:pt x="161" y="20"/>
                    </a:lnTo>
                    <a:lnTo>
                      <a:pt x="166" y="20"/>
                    </a:lnTo>
                    <a:lnTo>
                      <a:pt x="161" y="20"/>
                    </a:lnTo>
                    <a:lnTo>
                      <a:pt x="166" y="20"/>
                    </a:lnTo>
                    <a:lnTo>
                      <a:pt x="171" y="20"/>
                    </a:lnTo>
                    <a:lnTo>
                      <a:pt x="171" y="25"/>
                    </a:lnTo>
                    <a:lnTo>
                      <a:pt x="176" y="25"/>
                    </a:lnTo>
                    <a:lnTo>
                      <a:pt x="176" y="20"/>
                    </a:lnTo>
                    <a:lnTo>
                      <a:pt x="176" y="15"/>
                    </a:lnTo>
                    <a:lnTo>
                      <a:pt x="171" y="15"/>
                    </a:lnTo>
                    <a:lnTo>
                      <a:pt x="171" y="10"/>
                    </a:lnTo>
                    <a:lnTo>
                      <a:pt x="171" y="5"/>
                    </a:lnTo>
                    <a:lnTo>
                      <a:pt x="171" y="10"/>
                    </a:lnTo>
                    <a:lnTo>
                      <a:pt x="176" y="10"/>
                    </a:lnTo>
                    <a:lnTo>
                      <a:pt x="176" y="5"/>
                    </a:lnTo>
                    <a:lnTo>
                      <a:pt x="182" y="10"/>
                    </a:lnTo>
                    <a:lnTo>
                      <a:pt x="182" y="15"/>
                    </a:lnTo>
                    <a:lnTo>
                      <a:pt x="182" y="20"/>
                    </a:lnTo>
                    <a:lnTo>
                      <a:pt x="182" y="25"/>
                    </a:lnTo>
                    <a:lnTo>
                      <a:pt x="176" y="20"/>
                    </a:lnTo>
                    <a:lnTo>
                      <a:pt x="176" y="25"/>
                    </a:lnTo>
                    <a:lnTo>
                      <a:pt x="182" y="25"/>
                    </a:lnTo>
                    <a:lnTo>
                      <a:pt x="176" y="25"/>
                    </a:lnTo>
                    <a:lnTo>
                      <a:pt x="176" y="30"/>
                    </a:lnTo>
                    <a:lnTo>
                      <a:pt x="182" y="25"/>
                    </a:lnTo>
                    <a:lnTo>
                      <a:pt x="187" y="25"/>
                    </a:lnTo>
                    <a:lnTo>
                      <a:pt x="192" y="30"/>
                    </a:lnTo>
                    <a:lnTo>
                      <a:pt x="197" y="35"/>
                    </a:lnTo>
                    <a:lnTo>
                      <a:pt x="192" y="35"/>
                    </a:lnTo>
                    <a:lnTo>
                      <a:pt x="197" y="35"/>
                    </a:lnTo>
                    <a:lnTo>
                      <a:pt x="197" y="40"/>
                    </a:lnTo>
                    <a:lnTo>
                      <a:pt x="202" y="40"/>
                    </a:lnTo>
                    <a:lnTo>
                      <a:pt x="202" y="35"/>
                    </a:lnTo>
                    <a:lnTo>
                      <a:pt x="197" y="30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202" y="30"/>
                    </a:lnTo>
                    <a:lnTo>
                      <a:pt x="207" y="30"/>
                    </a:lnTo>
                    <a:lnTo>
                      <a:pt x="202" y="35"/>
                    </a:lnTo>
                    <a:lnTo>
                      <a:pt x="207" y="35"/>
                    </a:lnTo>
                    <a:lnTo>
                      <a:pt x="202" y="35"/>
                    </a:lnTo>
                    <a:lnTo>
                      <a:pt x="207" y="35"/>
                    </a:lnTo>
                    <a:lnTo>
                      <a:pt x="212" y="35"/>
                    </a:lnTo>
                    <a:lnTo>
                      <a:pt x="217" y="35"/>
                    </a:lnTo>
                    <a:lnTo>
                      <a:pt x="212" y="35"/>
                    </a:lnTo>
                    <a:lnTo>
                      <a:pt x="207" y="35"/>
                    </a:lnTo>
                    <a:lnTo>
                      <a:pt x="207" y="30"/>
                    </a:lnTo>
                    <a:lnTo>
                      <a:pt x="207" y="25"/>
                    </a:lnTo>
                    <a:lnTo>
                      <a:pt x="212" y="25"/>
                    </a:lnTo>
                    <a:lnTo>
                      <a:pt x="217" y="25"/>
                    </a:lnTo>
                    <a:lnTo>
                      <a:pt x="212" y="25"/>
                    </a:lnTo>
                    <a:lnTo>
                      <a:pt x="207" y="25"/>
                    </a:lnTo>
                    <a:lnTo>
                      <a:pt x="202" y="25"/>
                    </a:lnTo>
                    <a:lnTo>
                      <a:pt x="202" y="20"/>
                    </a:lnTo>
                    <a:lnTo>
                      <a:pt x="212" y="15"/>
                    </a:lnTo>
                    <a:lnTo>
                      <a:pt x="217" y="15"/>
                    </a:lnTo>
                    <a:lnTo>
                      <a:pt x="222" y="15"/>
                    </a:lnTo>
                    <a:lnTo>
                      <a:pt x="227" y="15"/>
                    </a:lnTo>
                    <a:lnTo>
                      <a:pt x="227" y="20"/>
                    </a:lnTo>
                    <a:lnTo>
                      <a:pt x="222" y="20"/>
                    </a:lnTo>
                    <a:lnTo>
                      <a:pt x="222" y="25"/>
                    </a:lnTo>
                    <a:lnTo>
                      <a:pt x="227" y="25"/>
                    </a:lnTo>
                    <a:lnTo>
                      <a:pt x="227" y="20"/>
                    </a:lnTo>
                    <a:lnTo>
                      <a:pt x="227" y="15"/>
                    </a:lnTo>
                    <a:lnTo>
                      <a:pt x="227" y="20"/>
                    </a:lnTo>
                    <a:lnTo>
                      <a:pt x="232" y="20"/>
                    </a:lnTo>
                    <a:lnTo>
                      <a:pt x="232" y="25"/>
                    </a:lnTo>
                    <a:lnTo>
                      <a:pt x="237" y="25"/>
                    </a:lnTo>
                    <a:lnTo>
                      <a:pt x="242" y="25"/>
                    </a:lnTo>
                    <a:lnTo>
                      <a:pt x="237" y="25"/>
                    </a:lnTo>
                    <a:lnTo>
                      <a:pt x="237" y="30"/>
                    </a:lnTo>
                    <a:lnTo>
                      <a:pt x="242" y="30"/>
                    </a:lnTo>
                    <a:lnTo>
                      <a:pt x="242" y="25"/>
                    </a:lnTo>
                    <a:lnTo>
                      <a:pt x="247" y="25"/>
                    </a:lnTo>
                    <a:lnTo>
                      <a:pt x="247" y="30"/>
                    </a:lnTo>
                    <a:lnTo>
                      <a:pt x="242" y="30"/>
                    </a:lnTo>
                    <a:lnTo>
                      <a:pt x="247" y="35"/>
                    </a:lnTo>
                    <a:lnTo>
                      <a:pt x="252" y="30"/>
                    </a:lnTo>
                    <a:lnTo>
                      <a:pt x="252" y="35"/>
                    </a:lnTo>
                    <a:lnTo>
                      <a:pt x="247" y="35"/>
                    </a:lnTo>
                    <a:lnTo>
                      <a:pt x="247" y="40"/>
                    </a:lnTo>
                    <a:lnTo>
                      <a:pt x="242" y="40"/>
                    </a:lnTo>
                    <a:lnTo>
                      <a:pt x="247" y="45"/>
                    </a:lnTo>
                    <a:lnTo>
                      <a:pt x="252" y="45"/>
                    </a:lnTo>
                    <a:lnTo>
                      <a:pt x="252" y="50"/>
                    </a:lnTo>
                    <a:lnTo>
                      <a:pt x="252" y="45"/>
                    </a:lnTo>
                    <a:lnTo>
                      <a:pt x="257" y="45"/>
                    </a:lnTo>
                    <a:lnTo>
                      <a:pt x="262" y="45"/>
                    </a:lnTo>
                    <a:lnTo>
                      <a:pt x="262" y="40"/>
                    </a:lnTo>
                    <a:lnTo>
                      <a:pt x="262" y="45"/>
                    </a:lnTo>
                    <a:lnTo>
                      <a:pt x="262" y="40"/>
                    </a:lnTo>
                    <a:lnTo>
                      <a:pt x="267" y="40"/>
                    </a:lnTo>
                    <a:lnTo>
                      <a:pt x="262" y="40"/>
                    </a:lnTo>
                    <a:lnTo>
                      <a:pt x="262" y="35"/>
                    </a:lnTo>
                    <a:lnTo>
                      <a:pt x="257" y="35"/>
                    </a:lnTo>
                    <a:lnTo>
                      <a:pt x="257" y="30"/>
                    </a:lnTo>
                    <a:lnTo>
                      <a:pt x="252" y="30"/>
                    </a:lnTo>
                    <a:lnTo>
                      <a:pt x="252" y="25"/>
                    </a:lnTo>
                    <a:lnTo>
                      <a:pt x="247" y="25"/>
                    </a:lnTo>
                    <a:lnTo>
                      <a:pt x="252" y="25"/>
                    </a:lnTo>
                    <a:lnTo>
                      <a:pt x="247" y="25"/>
                    </a:lnTo>
                    <a:lnTo>
                      <a:pt x="242" y="25"/>
                    </a:lnTo>
                    <a:lnTo>
                      <a:pt x="242" y="20"/>
                    </a:lnTo>
                    <a:lnTo>
                      <a:pt x="237" y="20"/>
                    </a:lnTo>
                    <a:lnTo>
                      <a:pt x="232" y="20"/>
                    </a:lnTo>
                    <a:lnTo>
                      <a:pt x="237" y="20"/>
                    </a:lnTo>
                    <a:lnTo>
                      <a:pt x="232" y="20"/>
                    </a:lnTo>
                    <a:lnTo>
                      <a:pt x="237" y="15"/>
                    </a:lnTo>
                    <a:lnTo>
                      <a:pt x="242" y="20"/>
                    </a:lnTo>
                    <a:lnTo>
                      <a:pt x="242" y="15"/>
                    </a:lnTo>
                    <a:lnTo>
                      <a:pt x="247" y="15"/>
                    </a:lnTo>
                    <a:lnTo>
                      <a:pt x="247" y="20"/>
                    </a:lnTo>
                    <a:lnTo>
                      <a:pt x="247" y="15"/>
                    </a:lnTo>
                    <a:lnTo>
                      <a:pt x="252" y="20"/>
                    </a:lnTo>
                    <a:lnTo>
                      <a:pt x="257" y="15"/>
                    </a:lnTo>
                    <a:lnTo>
                      <a:pt x="257" y="20"/>
                    </a:lnTo>
                    <a:lnTo>
                      <a:pt x="262" y="20"/>
                    </a:lnTo>
                    <a:lnTo>
                      <a:pt x="257" y="20"/>
                    </a:lnTo>
                    <a:lnTo>
                      <a:pt x="257" y="25"/>
                    </a:lnTo>
                    <a:lnTo>
                      <a:pt x="262" y="25"/>
                    </a:lnTo>
                    <a:lnTo>
                      <a:pt x="262" y="30"/>
                    </a:lnTo>
                    <a:lnTo>
                      <a:pt x="267" y="30"/>
                    </a:lnTo>
                    <a:lnTo>
                      <a:pt x="267" y="25"/>
                    </a:lnTo>
                    <a:lnTo>
                      <a:pt x="262" y="25"/>
                    </a:lnTo>
                    <a:lnTo>
                      <a:pt x="262" y="20"/>
                    </a:lnTo>
                    <a:lnTo>
                      <a:pt x="267" y="20"/>
                    </a:lnTo>
                    <a:lnTo>
                      <a:pt x="262" y="20"/>
                    </a:lnTo>
                    <a:lnTo>
                      <a:pt x="262" y="15"/>
                    </a:lnTo>
                    <a:lnTo>
                      <a:pt x="267" y="15"/>
                    </a:lnTo>
                    <a:lnTo>
                      <a:pt x="262" y="15"/>
                    </a:lnTo>
                    <a:lnTo>
                      <a:pt x="267" y="15"/>
                    </a:lnTo>
                    <a:lnTo>
                      <a:pt x="262" y="15"/>
                    </a:lnTo>
                    <a:lnTo>
                      <a:pt x="262" y="10"/>
                    </a:lnTo>
                    <a:lnTo>
                      <a:pt x="267" y="10"/>
                    </a:lnTo>
                    <a:lnTo>
                      <a:pt x="267" y="15"/>
                    </a:lnTo>
                    <a:lnTo>
                      <a:pt x="267" y="20"/>
                    </a:lnTo>
                    <a:lnTo>
                      <a:pt x="272" y="25"/>
                    </a:lnTo>
                    <a:lnTo>
                      <a:pt x="277" y="25"/>
                    </a:lnTo>
                    <a:lnTo>
                      <a:pt x="277" y="20"/>
                    </a:lnTo>
                    <a:lnTo>
                      <a:pt x="277" y="25"/>
                    </a:lnTo>
                    <a:lnTo>
                      <a:pt x="282" y="20"/>
                    </a:lnTo>
                    <a:lnTo>
                      <a:pt x="277" y="20"/>
                    </a:lnTo>
                    <a:lnTo>
                      <a:pt x="277" y="15"/>
                    </a:lnTo>
                    <a:lnTo>
                      <a:pt x="282" y="15"/>
                    </a:lnTo>
                    <a:lnTo>
                      <a:pt x="282" y="10"/>
                    </a:lnTo>
                    <a:lnTo>
                      <a:pt x="287" y="10"/>
                    </a:lnTo>
                    <a:lnTo>
                      <a:pt x="287" y="15"/>
                    </a:lnTo>
                    <a:lnTo>
                      <a:pt x="292" y="15"/>
                    </a:lnTo>
                    <a:lnTo>
                      <a:pt x="292" y="20"/>
                    </a:lnTo>
                    <a:lnTo>
                      <a:pt x="287" y="20"/>
                    </a:lnTo>
                    <a:lnTo>
                      <a:pt x="282" y="20"/>
                    </a:lnTo>
                    <a:lnTo>
                      <a:pt x="287" y="20"/>
                    </a:lnTo>
                    <a:lnTo>
                      <a:pt x="287" y="25"/>
                    </a:lnTo>
                    <a:lnTo>
                      <a:pt x="287" y="20"/>
                    </a:lnTo>
                    <a:lnTo>
                      <a:pt x="287" y="25"/>
                    </a:lnTo>
                    <a:lnTo>
                      <a:pt x="292" y="25"/>
                    </a:lnTo>
                    <a:lnTo>
                      <a:pt x="292" y="20"/>
                    </a:lnTo>
                    <a:lnTo>
                      <a:pt x="297" y="25"/>
                    </a:lnTo>
                    <a:lnTo>
                      <a:pt x="302" y="25"/>
                    </a:lnTo>
                    <a:lnTo>
                      <a:pt x="302" y="30"/>
                    </a:lnTo>
                    <a:lnTo>
                      <a:pt x="297" y="30"/>
                    </a:lnTo>
                    <a:lnTo>
                      <a:pt x="302" y="30"/>
                    </a:lnTo>
                    <a:lnTo>
                      <a:pt x="302" y="35"/>
                    </a:lnTo>
                    <a:lnTo>
                      <a:pt x="297" y="35"/>
                    </a:lnTo>
                    <a:lnTo>
                      <a:pt x="297" y="40"/>
                    </a:lnTo>
                    <a:lnTo>
                      <a:pt x="297" y="35"/>
                    </a:lnTo>
                    <a:lnTo>
                      <a:pt x="297" y="40"/>
                    </a:lnTo>
                    <a:lnTo>
                      <a:pt x="297" y="45"/>
                    </a:lnTo>
                    <a:lnTo>
                      <a:pt x="292" y="40"/>
                    </a:lnTo>
                    <a:lnTo>
                      <a:pt x="292" y="45"/>
                    </a:lnTo>
                    <a:lnTo>
                      <a:pt x="297" y="45"/>
                    </a:lnTo>
                    <a:lnTo>
                      <a:pt x="297" y="40"/>
                    </a:lnTo>
                    <a:lnTo>
                      <a:pt x="302" y="40"/>
                    </a:lnTo>
                    <a:lnTo>
                      <a:pt x="302" y="45"/>
                    </a:lnTo>
                    <a:lnTo>
                      <a:pt x="308" y="45"/>
                    </a:lnTo>
                    <a:lnTo>
                      <a:pt x="302" y="40"/>
                    </a:lnTo>
                    <a:lnTo>
                      <a:pt x="308" y="40"/>
                    </a:lnTo>
                    <a:lnTo>
                      <a:pt x="308" y="35"/>
                    </a:lnTo>
                    <a:lnTo>
                      <a:pt x="302" y="30"/>
                    </a:lnTo>
                    <a:lnTo>
                      <a:pt x="308" y="30"/>
                    </a:lnTo>
                    <a:lnTo>
                      <a:pt x="313" y="30"/>
                    </a:lnTo>
                    <a:lnTo>
                      <a:pt x="318" y="35"/>
                    </a:lnTo>
                    <a:lnTo>
                      <a:pt x="313" y="35"/>
                    </a:lnTo>
                    <a:lnTo>
                      <a:pt x="313" y="40"/>
                    </a:lnTo>
                    <a:lnTo>
                      <a:pt x="318" y="40"/>
                    </a:lnTo>
                    <a:lnTo>
                      <a:pt x="318" y="45"/>
                    </a:lnTo>
                    <a:lnTo>
                      <a:pt x="323" y="40"/>
                    </a:lnTo>
                    <a:lnTo>
                      <a:pt x="323" y="30"/>
                    </a:lnTo>
                    <a:lnTo>
                      <a:pt x="328" y="25"/>
                    </a:lnTo>
                    <a:lnTo>
                      <a:pt x="328" y="30"/>
                    </a:lnTo>
                    <a:lnTo>
                      <a:pt x="333" y="30"/>
                    </a:lnTo>
                    <a:lnTo>
                      <a:pt x="333" y="25"/>
                    </a:lnTo>
                    <a:lnTo>
                      <a:pt x="328" y="20"/>
                    </a:lnTo>
                    <a:lnTo>
                      <a:pt x="323" y="15"/>
                    </a:lnTo>
                    <a:lnTo>
                      <a:pt x="323" y="10"/>
                    </a:lnTo>
                    <a:lnTo>
                      <a:pt x="328" y="10"/>
                    </a:lnTo>
                    <a:lnTo>
                      <a:pt x="333" y="15"/>
                    </a:lnTo>
                    <a:lnTo>
                      <a:pt x="333" y="10"/>
                    </a:lnTo>
                    <a:lnTo>
                      <a:pt x="333" y="15"/>
                    </a:lnTo>
                    <a:lnTo>
                      <a:pt x="338" y="15"/>
                    </a:lnTo>
                    <a:lnTo>
                      <a:pt x="343" y="15"/>
                    </a:lnTo>
                    <a:lnTo>
                      <a:pt x="343" y="20"/>
                    </a:lnTo>
                    <a:lnTo>
                      <a:pt x="338" y="20"/>
                    </a:lnTo>
                    <a:lnTo>
                      <a:pt x="338" y="25"/>
                    </a:lnTo>
                    <a:lnTo>
                      <a:pt x="338" y="30"/>
                    </a:lnTo>
                    <a:lnTo>
                      <a:pt x="343" y="30"/>
                    </a:lnTo>
                    <a:lnTo>
                      <a:pt x="343" y="25"/>
                    </a:lnTo>
                    <a:lnTo>
                      <a:pt x="343" y="30"/>
                    </a:lnTo>
                    <a:lnTo>
                      <a:pt x="343" y="35"/>
                    </a:lnTo>
                    <a:lnTo>
                      <a:pt x="338" y="35"/>
                    </a:lnTo>
                    <a:lnTo>
                      <a:pt x="338" y="40"/>
                    </a:lnTo>
                    <a:lnTo>
                      <a:pt x="333" y="40"/>
                    </a:lnTo>
                    <a:lnTo>
                      <a:pt x="333" y="45"/>
                    </a:lnTo>
                    <a:lnTo>
                      <a:pt x="333" y="50"/>
                    </a:lnTo>
                    <a:lnTo>
                      <a:pt x="328" y="55"/>
                    </a:lnTo>
                    <a:lnTo>
                      <a:pt x="328" y="60"/>
                    </a:lnTo>
                    <a:lnTo>
                      <a:pt x="328" y="65"/>
                    </a:lnTo>
                    <a:lnTo>
                      <a:pt x="333" y="65"/>
                    </a:lnTo>
                    <a:lnTo>
                      <a:pt x="333" y="60"/>
                    </a:lnTo>
                    <a:lnTo>
                      <a:pt x="338" y="60"/>
                    </a:lnTo>
                    <a:lnTo>
                      <a:pt x="338" y="55"/>
                    </a:lnTo>
                    <a:lnTo>
                      <a:pt x="343" y="50"/>
                    </a:lnTo>
                    <a:lnTo>
                      <a:pt x="343" y="45"/>
                    </a:lnTo>
                    <a:lnTo>
                      <a:pt x="348" y="40"/>
                    </a:lnTo>
                    <a:lnTo>
                      <a:pt x="348" y="35"/>
                    </a:lnTo>
                    <a:lnTo>
                      <a:pt x="353" y="30"/>
                    </a:lnTo>
                    <a:lnTo>
                      <a:pt x="363" y="25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73" y="20"/>
                    </a:lnTo>
                    <a:lnTo>
                      <a:pt x="373" y="25"/>
                    </a:lnTo>
                    <a:lnTo>
                      <a:pt x="368" y="30"/>
                    </a:lnTo>
                    <a:lnTo>
                      <a:pt x="368" y="35"/>
                    </a:lnTo>
                    <a:lnTo>
                      <a:pt x="368" y="30"/>
                    </a:lnTo>
                    <a:lnTo>
                      <a:pt x="363" y="25"/>
                    </a:lnTo>
                    <a:lnTo>
                      <a:pt x="363" y="30"/>
                    </a:lnTo>
                    <a:lnTo>
                      <a:pt x="358" y="30"/>
                    </a:lnTo>
                    <a:lnTo>
                      <a:pt x="358" y="35"/>
                    </a:lnTo>
                    <a:lnTo>
                      <a:pt x="353" y="35"/>
                    </a:lnTo>
                    <a:lnTo>
                      <a:pt x="353" y="40"/>
                    </a:lnTo>
                    <a:lnTo>
                      <a:pt x="358" y="40"/>
                    </a:lnTo>
                    <a:lnTo>
                      <a:pt x="358" y="45"/>
                    </a:lnTo>
                    <a:lnTo>
                      <a:pt x="353" y="45"/>
                    </a:lnTo>
                    <a:lnTo>
                      <a:pt x="353" y="50"/>
                    </a:lnTo>
                    <a:lnTo>
                      <a:pt x="353" y="55"/>
                    </a:lnTo>
                    <a:lnTo>
                      <a:pt x="348" y="55"/>
                    </a:lnTo>
                    <a:lnTo>
                      <a:pt x="348" y="60"/>
                    </a:lnTo>
                    <a:lnTo>
                      <a:pt x="343" y="65"/>
                    </a:lnTo>
                    <a:lnTo>
                      <a:pt x="348" y="65"/>
                    </a:lnTo>
                    <a:lnTo>
                      <a:pt x="348" y="60"/>
                    </a:lnTo>
                    <a:lnTo>
                      <a:pt x="353" y="60"/>
                    </a:lnTo>
                    <a:lnTo>
                      <a:pt x="353" y="65"/>
                    </a:lnTo>
                    <a:lnTo>
                      <a:pt x="353" y="70"/>
                    </a:lnTo>
                    <a:lnTo>
                      <a:pt x="348" y="70"/>
                    </a:lnTo>
                    <a:lnTo>
                      <a:pt x="348" y="75"/>
                    </a:lnTo>
                    <a:lnTo>
                      <a:pt x="353" y="70"/>
                    </a:lnTo>
                    <a:lnTo>
                      <a:pt x="358" y="65"/>
                    </a:lnTo>
                    <a:lnTo>
                      <a:pt x="358" y="70"/>
                    </a:lnTo>
                    <a:lnTo>
                      <a:pt x="358" y="65"/>
                    </a:lnTo>
                    <a:lnTo>
                      <a:pt x="358" y="60"/>
                    </a:lnTo>
                    <a:lnTo>
                      <a:pt x="358" y="55"/>
                    </a:lnTo>
                    <a:lnTo>
                      <a:pt x="363" y="50"/>
                    </a:lnTo>
                    <a:lnTo>
                      <a:pt x="363" y="45"/>
                    </a:lnTo>
                    <a:lnTo>
                      <a:pt x="368" y="40"/>
                    </a:lnTo>
                    <a:lnTo>
                      <a:pt x="373" y="40"/>
                    </a:lnTo>
                    <a:lnTo>
                      <a:pt x="378" y="45"/>
                    </a:lnTo>
                    <a:lnTo>
                      <a:pt x="378" y="50"/>
                    </a:lnTo>
                    <a:lnTo>
                      <a:pt x="373" y="55"/>
                    </a:lnTo>
                    <a:lnTo>
                      <a:pt x="378" y="55"/>
                    </a:lnTo>
                    <a:lnTo>
                      <a:pt x="378" y="60"/>
                    </a:lnTo>
                    <a:lnTo>
                      <a:pt x="373" y="60"/>
                    </a:lnTo>
                    <a:lnTo>
                      <a:pt x="368" y="60"/>
                    </a:lnTo>
                    <a:lnTo>
                      <a:pt x="368" y="65"/>
                    </a:lnTo>
                    <a:lnTo>
                      <a:pt x="363" y="70"/>
                    </a:lnTo>
                    <a:lnTo>
                      <a:pt x="363" y="75"/>
                    </a:lnTo>
                    <a:lnTo>
                      <a:pt x="368" y="75"/>
                    </a:lnTo>
                    <a:lnTo>
                      <a:pt x="368" y="80"/>
                    </a:lnTo>
                    <a:lnTo>
                      <a:pt x="368" y="75"/>
                    </a:lnTo>
                    <a:lnTo>
                      <a:pt x="368" y="70"/>
                    </a:lnTo>
                    <a:lnTo>
                      <a:pt x="368" y="75"/>
                    </a:lnTo>
                    <a:lnTo>
                      <a:pt x="373" y="80"/>
                    </a:lnTo>
                    <a:lnTo>
                      <a:pt x="373" y="85"/>
                    </a:lnTo>
                    <a:lnTo>
                      <a:pt x="373" y="80"/>
                    </a:lnTo>
                    <a:lnTo>
                      <a:pt x="373" y="75"/>
                    </a:lnTo>
                    <a:lnTo>
                      <a:pt x="373" y="70"/>
                    </a:lnTo>
                    <a:lnTo>
                      <a:pt x="378" y="70"/>
                    </a:lnTo>
                    <a:lnTo>
                      <a:pt x="378" y="65"/>
                    </a:lnTo>
                    <a:lnTo>
                      <a:pt x="383" y="65"/>
                    </a:lnTo>
                    <a:lnTo>
                      <a:pt x="388" y="60"/>
                    </a:lnTo>
                    <a:lnTo>
                      <a:pt x="393" y="60"/>
                    </a:lnTo>
                    <a:lnTo>
                      <a:pt x="393" y="55"/>
                    </a:lnTo>
                    <a:lnTo>
                      <a:pt x="398" y="55"/>
                    </a:lnTo>
                    <a:lnTo>
                      <a:pt x="398" y="50"/>
                    </a:lnTo>
                    <a:lnTo>
                      <a:pt x="398" y="55"/>
                    </a:lnTo>
                    <a:lnTo>
                      <a:pt x="393" y="55"/>
                    </a:lnTo>
                    <a:lnTo>
                      <a:pt x="393" y="60"/>
                    </a:lnTo>
                    <a:lnTo>
                      <a:pt x="393" y="65"/>
                    </a:lnTo>
                    <a:lnTo>
                      <a:pt x="398" y="65"/>
                    </a:lnTo>
                    <a:lnTo>
                      <a:pt x="398" y="75"/>
                    </a:lnTo>
                    <a:lnTo>
                      <a:pt x="393" y="75"/>
                    </a:lnTo>
                    <a:lnTo>
                      <a:pt x="393" y="80"/>
                    </a:lnTo>
                    <a:lnTo>
                      <a:pt x="398" y="75"/>
                    </a:lnTo>
                    <a:lnTo>
                      <a:pt x="398" y="70"/>
                    </a:lnTo>
                    <a:lnTo>
                      <a:pt x="398" y="65"/>
                    </a:lnTo>
                    <a:lnTo>
                      <a:pt x="403" y="65"/>
                    </a:lnTo>
                    <a:lnTo>
                      <a:pt x="403" y="60"/>
                    </a:lnTo>
                    <a:lnTo>
                      <a:pt x="408" y="60"/>
                    </a:lnTo>
                    <a:lnTo>
                      <a:pt x="408" y="65"/>
                    </a:lnTo>
                    <a:lnTo>
                      <a:pt x="403" y="65"/>
                    </a:lnTo>
                    <a:lnTo>
                      <a:pt x="408" y="65"/>
                    </a:lnTo>
                    <a:lnTo>
                      <a:pt x="403" y="65"/>
                    </a:lnTo>
                    <a:lnTo>
                      <a:pt x="403" y="70"/>
                    </a:lnTo>
                    <a:lnTo>
                      <a:pt x="408" y="70"/>
                    </a:lnTo>
                    <a:lnTo>
                      <a:pt x="413" y="70"/>
                    </a:lnTo>
                    <a:lnTo>
                      <a:pt x="413" y="65"/>
                    </a:lnTo>
                    <a:lnTo>
                      <a:pt x="418" y="65"/>
                    </a:lnTo>
                    <a:lnTo>
                      <a:pt x="423" y="60"/>
                    </a:lnTo>
                    <a:lnTo>
                      <a:pt x="428" y="65"/>
                    </a:lnTo>
                    <a:lnTo>
                      <a:pt x="433" y="70"/>
                    </a:lnTo>
                    <a:lnTo>
                      <a:pt x="439" y="70"/>
                    </a:lnTo>
                    <a:lnTo>
                      <a:pt x="439" y="75"/>
                    </a:lnTo>
                    <a:lnTo>
                      <a:pt x="444" y="75"/>
                    </a:lnTo>
                    <a:lnTo>
                      <a:pt x="449" y="75"/>
                    </a:lnTo>
                    <a:lnTo>
                      <a:pt x="449" y="80"/>
                    </a:lnTo>
                    <a:lnTo>
                      <a:pt x="454" y="85"/>
                    </a:lnTo>
                    <a:lnTo>
                      <a:pt x="459" y="90"/>
                    </a:lnTo>
                    <a:lnTo>
                      <a:pt x="459" y="95"/>
                    </a:lnTo>
                    <a:lnTo>
                      <a:pt x="469" y="100"/>
                    </a:lnTo>
                    <a:lnTo>
                      <a:pt x="469" y="105"/>
                    </a:lnTo>
                    <a:lnTo>
                      <a:pt x="464" y="105"/>
                    </a:lnTo>
                    <a:lnTo>
                      <a:pt x="464" y="110"/>
                    </a:lnTo>
                    <a:lnTo>
                      <a:pt x="459" y="115"/>
                    </a:lnTo>
                    <a:lnTo>
                      <a:pt x="459" y="120"/>
                    </a:lnTo>
                    <a:lnTo>
                      <a:pt x="454" y="120"/>
                    </a:lnTo>
                    <a:lnTo>
                      <a:pt x="454" y="125"/>
                    </a:lnTo>
                    <a:lnTo>
                      <a:pt x="454" y="120"/>
                    </a:lnTo>
                    <a:lnTo>
                      <a:pt x="459" y="120"/>
                    </a:lnTo>
                    <a:lnTo>
                      <a:pt x="459" y="125"/>
                    </a:lnTo>
                    <a:lnTo>
                      <a:pt x="464" y="131"/>
                    </a:lnTo>
                    <a:lnTo>
                      <a:pt x="469" y="131"/>
                    </a:lnTo>
                    <a:lnTo>
                      <a:pt x="469" y="136"/>
                    </a:lnTo>
                    <a:lnTo>
                      <a:pt x="474" y="136"/>
                    </a:lnTo>
                    <a:lnTo>
                      <a:pt x="474" y="141"/>
                    </a:lnTo>
                    <a:lnTo>
                      <a:pt x="479" y="141"/>
                    </a:lnTo>
                    <a:lnTo>
                      <a:pt x="484" y="141"/>
                    </a:lnTo>
                    <a:lnTo>
                      <a:pt x="489" y="141"/>
                    </a:lnTo>
                    <a:lnTo>
                      <a:pt x="489" y="136"/>
                    </a:lnTo>
                    <a:lnTo>
                      <a:pt x="494" y="136"/>
                    </a:lnTo>
                    <a:lnTo>
                      <a:pt x="499" y="136"/>
                    </a:lnTo>
                    <a:lnTo>
                      <a:pt x="504" y="136"/>
                    </a:lnTo>
                    <a:lnTo>
                      <a:pt x="509" y="141"/>
                    </a:lnTo>
                    <a:lnTo>
                      <a:pt x="514" y="141"/>
                    </a:lnTo>
                    <a:lnTo>
                      <a:pt x="519" y="141"/>
                    </a:lnTo>
                    <a:lnTo>
                      <a:pt x="524" y="141"/>
                    </a:lnTo>
                    <a:lnTo>
                      <a:pt x="529" y="141"/>
                    </a:lnTo>
                    <a:lnTo>
                      <a:pt x="534" y="141"/>
                    </a:lnTo>
                    <a:lnTo>
                      <a:pt x="534" y="146"/>
                    </a:lnTo>
                    <a:lnTo>
                      <a:pt x="539" y="146"/>
                    </a:lnTo>
                    <a:lnTo>
                      <a:pt x="544" y="146"/>
                    </a:lnTo>
                    <a:lnTo>
                      <a:pt x="544" y="141"/>
                    </a:lnTo>
                    <a:lnTo>
                      <a:pt x="549" y="136"/>
                    </a:lnTo>
                    <a:lnTo>
                      <a:pt x="549" y="131"/>
                    </a:lnTo>
                    <a:lnTo>
                      <a:pt x="544" y="131"/>
                    </a:lnTo>
                    <a:lnTo>
                      <a:pt x="539" y="131"/>
                    </a:lnTo>
                    <a:lnTo>
                      <a:pt x="534" y="131"/>
                    </a:lnTo>
                    <a:lnTo>
                      <a:pt x="529" y="125"/>
                    </a:lnTo>
                    <a:lnTo>
                      <a:pt x="524" y="125"/>
                    </a:lnTo>
                    <a:lnTo>
                      <a:pt x="524" y="120"/>
                    </a:lnTo>
                    <a:lnTo>
                      <a:pt x="519" y="120"/>
                    </a:lnTo>
                    <a:lnTo>
                      <a:pt x="514" y="115"/>
                    </a:lnTo>
                    <a:lnTo>
                      <a:pt x="509" y="115"/>
                    </a:lnTo>
                    <a:lnTo>
                      <a:pt x="509" y="110"/>
                    </a:lnTo>
                    <a:lnTo>
                      <a:pt x="504" y="110"/>
                    </a:lnTo>
                    <a:lnTo>
                      <a:pt x="494" y="105"/>
                    </a:lnTo>
                    <a:lnTo>
                      <a:pt x="494" y="100"/>
                    </a:lnTo>
                    <a:lnTo>
                      <a:pt x="479" y="90"/>
                    </a:lnTo>
                    <a:lnTo>
                      <a:pt x="474" y="90"/>
                    </a:lnTo>
                    <a:lnTo>
                      <a:pt x="469" y="85"/>
                    </a:lnTo>
                    <a:lnTo>
                      <a:pt x="464" y="85"/>
                    </a:lnTo>
                    <a:lnTo>
                      <a:pt x="459" y="80"/>
                    </a:lnTo>
                    <a:lnTo>
                      <a:pt x="454" y="80"/>
                    </a:lnTo>
                    <a:lnTo>
                      <a:pt x="454" y="75"/>
                    </a:lnTo>
                    <a:lnTo>
                      <a:pt x="449" y="70"/>
                    </a:lnTo>
                    <a:lnTo>
                      <a:pt x="444" y="70"/>
                    </a:lnTo>
                    <a:lnTo>
                      <a:pt x="439" y="65"/>
                    </a:lnTo>
                    <a:lnTo>
                      <a:pt x="428" y="55"/>
                    </a:lnTo>
                    <a:lnTo>
                      <a:pt x="423" y="55"/>
                    </a:lnTo>
                    <a:lnTo>
                      <a:pt x="423" y="50"/>
                    </a:lnTo>
                    <a:lnTo>
                      <a:pt x="418" y="50"/>
                    </a:lnTo>
                    <a:lnTo>
                      <a:pt x="418" y="45"/>
                    </a:lnTo>
                    <a:lnTo>
                      <a:pt x="413" y="45"/>
                    </a:lnTo>
                    <a:lnTo>
                      <a:pt x="413" y="40"/>
                    </a:lnTo>
                    <a:lnTo>
                      <a:pt x="418" y="40"/>
                    </a:lnTo>
                    <a:lnTo>
                      <a:pt x="423" y="45"/>
                    </a:lnTo>
                    <a:lnTo>
                      <a:pt x="439" y="60"/>
                    </a:lnTo>
                    <a:lnTo>
                      <a:pt x="454" y="75"/>
                    </a:lnTo>
                    <a:lnTo>
                      <a:pt x="469" y="85"/>
                    </a:lnTo>
                    <a:lnTo>
                      <a:pt x="479" y="85"/>
                    </a:lnTo>
                    <a:lnTo>
                      <a:pt x="484" y="90"/>
                    </a:lnTo>
                    <a:lnTo>
                      <a:pt x="494" y="100"/>
                    </a:lnTo>
                    <a:lnTo>
                      <a:pt x="499" y="105"/>
                    </a:lnTo>
                    <a:lnTo>
                      <a:pt x="504" y="110"/>
                    </a:lnTo>
                    <a:lnTo>
                      <a:pt x="514" y="115"/>
                    </a:lnTo>
                    <a:lnTo>
                      <a:pt x="519" y="115"/>
                    </a:lnTo>
                    <a:lnTo>
                      <a:pt x="529" y="120"/>
                    </a:lnTo>
                    <a:lnTo>
                      <a:pt x="534" y="125"/>
                    </a:lnTo>
                    <a:lnTo>
                      <a:pt x="544" y="125"/>
                    </a:lnTo>
                    <a:lnTo>
                      <a:pt x="549" y="125"/>
                    </a:lnTo>
                    <a:lnTo>
                      <a:pt x="554" y="131"/>
                    </a:lnTo>
                    <a:lnTo>
                      <a:pt x="559" y="131"/>
                    </a:lnTo>
                    <a:lnTo>
                      <a:pt x="559" y="125"/>
                    </a:lnTo>
                    <a:lnTo>
                      <a:pt x="565" y="125"/>
                    </a:lnTo>
                    <a:lnTo>
                      <a:pt x="575" y="115"/>
                    </a:lnTo>
                    <a:lnTo>
                      <a:pt x="580" y="110"/>
                    </a:lnTo>
                    <a:lnTo>
                      <a:pt x="585" y="105"/>
                    </a:lnTo>
                    <a:lnTo>
                      <a:pt x="590" y="105"/>
                    </a:lnTo>
                    <a:lnTo>
                      <a:pt x="590" y="100"/>
                    </a:lnTo>
                    <a:lnTo>
                      <a:pt x="595" y="100"/>
                    </a:lnTo>
                    <a:lnTo>
                      <a:pt x="590" y="95"/>
                    </a:lnTo>
                    <a:lnTo>
                      <a:pt x="595" y="95"/>
                    </a:lnTo>
                    <a:lnTo>
                      <a:pt x="595" y="90"/>
                    </a:lnTo>
                    <a:lnTo>
                      <a:pt x="590" y="85"/>
                    </a:lnTo>
                    <a:lnTo>
                      <a:pt x="595" y="80"/>
                    </a:lnTo>
                    <a:lnTo>
                      <a:pt x="595" y="75"/>
                    </a:lnTo>
                    <a:lnTo>
                      <a:pt x="600" y="70"/>
                    </a:lnTo>
                    <a:lnTo>
                      <a:pt x="600" y="65"/>
                    </a:lnTo>
                    <a:lnTo>
                      <a:pt x="595" y="65"/>
                    </a:lnTo>
                    <a:lnTo>
                      <a:pt x="600" y="60"/>
                    </a:lnTo>
                    <a:lnTo>
                      <a:pt x="605" y="60"/>
                    </a:lnTo>
                    <a:lnTo>
                      <a:pt x="605" y="65"/>
                    </a:lnTo>
                    <a:lnTo>
                      <a:pt x="605" y="70"/>
                    </a:lnTo>
                    <a:lnTo>
                      <a:pt x="610" y="70"/>
                    </a:lnTo>
                    <a:lnTo>
                      <a:pt x="620" y="75"/>
                    </a:lnTo>
                    <a:lnTo>
                      <a:pt x="630" y="75"/>
                    </a:lnTo>
                    <a:lnTo>
                      <a:pt x="635" y="75"/>
                    </a:lnTo>
                    <a:lnTo>
                      <a:pt x="640" y="75"/>
                    </a:lnTo>
                    <a:lnTo>
                      <a:pt x="640" y="70"/>
                    </a:lnTo>
                    <a:lnTo>
                      <a:pt x="645" y="70"/>
                    </a:lnTo>
                    <a:lnTo>
                      <a:pt x="645" y="65"/>
                    </a:lnTo>
                    <a:lnTo>
                      <a:pt x="645" y="60"/>
                    </a:lnTo>
                    <a:lnTo>
                      <a:pt x="645" y="55"/>
                    </a:lnTo>
                    <a:lnTo>
                      <a:pt x="645" y="50"/>
                    </a:lnTo>
                    <a:lnTo>
                      <a:pt x="650" y="45"/>
                    </a:lnTo>
                    <a:lnTo>
                      <a:pt x="650" y="40"/>
                    </a:lnTo>
                    <a:lnTo>
                      <a:pt x="660" y="35"/>
                    </a:lnTo>
                    <a:lnTo>
                      <a:pt x="665" y="35"/>
                    </a:lnTo>
                    <a:lnTo>
                      <a:pt x="670" y="35"/>
                    </a:lnTo>
                    <a:lnTo>
                      <a:pt x="670" y="30"/>
                    </a:lnTo>
                    <a:lnTo>
                      <a:pt x="675" y="30"/>
                    </a:lnTo>
                    <a:lnTo>
                      <a:pt x="680" y="30"/>
                    </a:lnTo>
                    <a:lnTo>
                      <a:pt x="685" y="30"/>
                    </a:lnTo>
                    <a:lnTo>
                      <a:pt x="685" y="25"/>
                    </a:lnTo>
                    <a:lnTo>
                      <a:pt x="691" y="25"/>
                    </a:lnTo>
                    <a:lnTo>
                      <a:pt x="696" y="25"/>
                    </a:lnTo>
                    <a:lnTo>
                      <a:pt x="701" y="30"/>
                    </a:lnTo>
                    <a:lnTo>
                      <a:pt x="706" y="25"/>
                    </a:lnTo>
                    <a:lnTo>
                      <a:pt x="711" y="25"/>
                    </a:lnTo>
                    <a:lnTo>
                      <a:pt x="711" y="20"/>
                    </a:lnTo>
                    <a:lnTo>
                      <a:pt x="716" y="20"/>
                    </a:lnTo>
                    <a:lnTo>
                      <a:pt x="721" y="25"/>
                    </a:lnTo>
                    <a:lnTo>
                      <a:pt x="726" y="25"/>
                    </a:lnTo>
                    <a:lnTo>
                      <a:pt x="731" y="25"/>
                    </a:lnTo>
                    <a:lnTo>
                      <a:pt x="731" y="20"/>
                    </a:lnTo>
                    <a:lnTo>
                      <a:pt x="736" y="15"/>
                    </a:lnTo>
                    <a:lnTo>
                      <a:pt x="741" y="20"/>
                    </a:lnTo>
                    <a:lnTo>
                      <a:pt x="741" y="25"/>
                    </a:lnTo>
                    <a:lnTo>
                      <a:pt x="746" y="25"/>
                    </a:lnTo>
                    <a:lnTo>
                      <a:pt x="751" y="25"/>
                    </a:lnTo>
                    <a:lnTo>
                      <a:pt x="751" y="30"/>
                    </a:lnTo>
                    <a:lnTo>
                      <a:pt x="751" y="35"/>
                    </a:lnTo>
                    <a:lnTo>
                      <a:pt x="746" y="40"/>
                    </a:lnTo>
                    <a:lnTo>
                      <a:pt x="741" y="40"/>
                    </a:lnTo>
                    <a:lnTo>
                      <a:pt x="741" y="45"/>
                    </a:lnTo>
                    <a:lnTo>
                      <a:pt x="736" y="45"/>
                    </a:lnTo>
                    <a:lnTo>
                      <a:pt x="731" y="45"/>
                    </a:lnTo>
                    <a:lnTo>
                      <a:pt x="726" y="45"/>
                    </a:lnTo>
                    <a:lnTo>
                      <a:pt x="726" y="50"/>
                    </a:lnTo>
                    <a:lnTo>
                      <a:pt x="726" y="55"/>
                    </a:lnTo>
                    <a:lnTo>
                      <a:pt x="726" y="50"/>
                    </a:lnTo>
                    <a:lnTo>
                      <a:pt x="726" y="55"/>
                    </a:lnTo>
                    <a:lnTo>
                      <a:pt x="731" y="55"/>
                    </a:lnTo>
                    <a:lnTo>
                      <a:pt x="731" y="60"/>
                    </a:lnTo>
                    <a:lnTo>
                      <a:pt x="726" y="65"/>
                    </a:lnTo>
                    <a:lnTo>
                      <a:pt x="721" y="65"/>
                    </a:lnTo>
                    <a:lnTo>
                      <a:pt x="721" y="70"/>
                    </a:lnTo>
                    <a:lnTo>
                      <a:pt x="726" y="70"/>
                    </a:lnTo>
                    <a:lnTo>
                      <a:pt x="726" y="75"/>
                    </a:lnTo>
                    <a:lnTo>
                      <a:pt x="726" y="70"/>
                    </a:lnTo>
                    <a:lnTo>
                      <a:pt x="726" y="75"/>
                    </a:lnTo>
                    <a:lnTo>
                      <a:pt x="726" y="80"/>
                    </a:lnTo>
                    <a:lnTo>
                      <a:pt x="726" y="85"/>
                    </a:lnTo>
                    <a:lnTo>
                      <a:pt x="726" y="90"/>
                    </a:lnTo>
                    <a:lnTo>
                      <a:pt x="726" y="95"/>
                    </a:lnTo>
                    <a:lnTo>
                      <a:pt x="731" y="95"/>
                    </a:lnTo>
                    <a:lnTo>
                      <a:pt x="731" y="100"/>
                    </a:lnTo>
                    <a:lnTo>
                      <a:pt x="736" y="100"/>
                    </a:lnTo>
                    <a:lnTo>
                      <a:pt x="736" y="105"/>
                    </a:lnTo>
                    <a:lnTo>
                      <a:pt x="736" y="110"/>
                    </a:lnTo>
                    <a:lnTo>
                      <a:pt x="746" y="110"/>
                    </a:lnTo>
                    <a:lnTo>
                      <a:pt x="746" y="115"/>
                    </a:lnTo>
                    <a:lnTo>
                      <a:pt x="741" y="115"/>
                    </a:lnTo>
                    <a:lnTo>
                      <a:pt x="741" y="120"/>
                    </a:lnTo>
                    <a:lnTo>
                      <a:pt x="736" y="125"/>
                    </a:lnTo>
                    <a:lnTo>
                      <a:pt x="736" y="131"/>
                    </a:lnTo>
                    <a:lnTo>
                      <a:pt x="731" y="131"/>
                    </a:lnTo>
                    <a:lnTo>
                      <a:pt x="726" y="131"/>
                    </a:lnTo>
                    <a:lnTo>
                      <a:pt x="721" y="131"/>
                    </a:lnTo>
                    <a:lnTo>
                      <a:pt x="721" y="136"/>
                    </a:lnTo>
                    <a:lnTo>
                      <a:pt x="716" y="136"/>
                    </a:lnTo>
                    <a:lnTo>
                      <a:pt x="711" y="141"/>
                    </a:lnTo>
                    <a:lnTo>
                      <a:pt x="711" y="146"/>
                    </a:lnTo>
                    <a:lnTo>
                      <a:pt x="706" y="146"/>
                    </a:lnTo>
                    <a:lnTo>
                      <a:pt x="701" y="146"/>
                    </a:lnTo>
                    <a:lnTo>
                      <a:pt x="696" y="151"/>
                    </a:lnTo>
                    <a:lnTo>
                      <a:pt x="685" y="151"/>
                    </a:lnTo>
                    <a:lnTo>
                      <a:pt x="675" y="151"/>
                    </a:lnTo>
                    <a:lnTo>
                      <a:pt x="670" y="156"/>
                    </a:lnTo>
                    <a:lnTo>
                      <a:pt x="670" y="161"/>
                    </a:lnTo>
                    <a:lnTo>
                      <a:pt x="665" y="166"/>
                    </a:lnTo>
                    <a:lnTo>
                      <a:pt x="660" y="166"/>
                    </a:lnTo>
                    <a:lnTo>
                      <a:pt x="655" y="171"/>
                    </a:lnTo>
                    <a:lnTo>
                      <a:pt x="650" y="176"/>
                    </a:lnTo>
                    <a:lnTo>
                      <a:pt x="645" y="176"/>
                    </a:lnTo>
                    <a:lnTo>
                      <a:pt x="645" y="181"/>
                    </a:lnTo>
                    <a:lnTo>
                      <a:pt x="640" y="176"/>
                    </a:lnTo>
                    <a:lnTo>
                      <a:pt x="635" y="176"/>
                    </a:lnTo>
                    <a:lnTo>
                      <a:pt x="635" y="171"/>
                    </a:lnTo>
                    <a:lnTo>
                      <a:pt x="630" y="166"/>
                    </a:lnTo>
                    <a:lnTo>
                      <a:pt x="615" y="161"/>
                    </a:lnTo>
                    <a:lnTo>
                      <a:pt x="610" y="161"/>
                    </a:lnTo>
                    <a:lnTo>
                      <a:pt x="605" y="161"/>
                    </a:lnTo>
                    <a:lnTo>
                      <a:pt x="600" y="161"/>
                    </a:lnTo>
                    <a:lnTo>
                      <a:pt x="590" y="161"/>
                    </a:lnTo>
                    <a:lnTo>
                      <a:pt x="585" y="161"/>
                    </a:lnTo>
                    <a:lnTo>
                      <a:pt x="580" y="166"/>
                    </a:lnTo>
                    <a:lnTo>
                      <a:pt x="575" y="166"/>
                    </a:lnTo>
                    <a:lnTo>
                      <a:pt x="570" y="176"/>
                    </a:lnTo>
                    <a:lnTo>
                      <a:pt x="565" y="181"/>
                    </a:lnTo>
                    <a:lnTo>
                      <a:pt x="559" y="191"/>
                    </a:lnTo>
                    <a:lnTo>
                      <a:pt x="559" y="196"/>
                    </a:lnTo>
                    <a:lnTo>
                      <a:pt x="559" y="201"/>
                    </a:lnTo>
                    <a:lnTo>
                      <a:pt x="565" y="201"/>
                    </a:lnTo>
                    <a:lnTo>
                      <a:pt x="570" y="206"/>
                    </a:lnTo>
                    <a:lnTo>
                      <a:pt x="565" y="206"/>
                    </a:lnTo>
                    <a:lnTo>
                      <a:pt x="565" y="211"/>
                    </a:lnTo>
                    <a:lnTo>
                      <a:pt x="559" y="216"/>
                    </a:lnTo>
                    <a:lnTo>
                      <a:pt x="565" y="221"/>
                    </a:lnTo>
                    <a:lnTo>
                      <a:pt x="559" y="221"/>
                    </a:lnTo>
                    <a:lnTo>
                      <a:pt x="554" y="221"/>
                    </a:lnTo>
                    <a:lnTo>
                      <a:pt x="549" y="221"/>
                    </a:lnTo>
                    <a:lnTo>
                      <a:pt x="549" y="226"/>
                    </a:lnTo>
                    <a:lnTo>
                      <a:pt x="544" y="226"/>
                    </a:lnTo>
                    <a:lnTo>
                      <a:pt x="544" y="231"/>
                    </a:lnTo>
                    <a:lnTo>
                      <a:pt x="544" y="236"/>
                    </a:lnTo>
                    <a:lnTo>
                      <a:pt x="544" y="241"/>
                    </a:lnTo>
                    <a:lnTo>
                      <a:pt x="539" y="241"/>
                    </a:lnTo>
                    <a:lnTo>
                      <a:pt x="534" y="246"/>
                    </a:lnTo>
                    <a:lnTo>
                      <a:pt x="534" y="251"/>
                    </a:lnTo>
                    <a:lnTo>
                      <a:pt x="529" y="251"/>
                    </a:lnTo>
                    <a:lnTo>
                      <a:pt x="529" y="262"/>
                    </a:lnTo>
                    <a:lnTo>
                      <a:pt x="529" y="272"/>
                    </a:lnTo>
                    <a:lnTo>
                      <a:pt x="534" y="272"/>
                    </a:lnTo>
                    <a:lnTo>
                      <a:pt x="529" y="272"/>
                    </a:lnTo>
                    <a:lnTo>
                      <a:pt x="529" y="277"/>
                    </a:lnTo>
                    <a:lnTo>
                      <a:pt x="529" y="282"/>
                    </a:lnTo>
                    <a:lnTo>
                      <a:pt x="524" y="282"/>
                    </a:lnTo>
                    <a:lnTo>
                      <a:pt x="519" y="282"/>
                    </a:lnTo>
                    <a:lnTo>
                      <a:pt x="519" y="277"/>
                    </a:lnTo>
                    <a:lnTo>
                      <a:pt x="514" y="277"/>
                    </a:lnTo>
                    <a:lnTo>
                      <a:pt x="509" y="277"/>
                    </a:lnTo>
                    <a:lnTo>
                      <a:pt x="504" y="277"/>
                    </a:lnTo>
                    <a:lnTo>
                      <a:pt x="499" y="277"/>
                    </a:lnTo>
                    <a:lnTo>
                      <a:pt x="494" y="282"/>
                    </a:lnTo>
                    <a:lnTo>
                      <a:pt x="494" y="287"/>
                    </a:lnTo>
                    <a:lnTo>
                      <a:pt x="489" y="287"/>
                    </a:lnTo>
                    <a:lnTo>
                      <a:pt x="484" y="287"/>
                    </a:lnTo>
                    <a:lnTo>
                      <a:pt x="484" y="292"/>
                    </a:lnTo>
                    <a:lnTo>
                      <a:pt x="479" y="292"/>
                    </a:lnTo>
                    <a:lnTo>
                      <a:pt x="474" y="292"/>
                    </a:lnTo>
                    <a:lnTo>
                      <a:pt x="469" y="297"/>
                    </a:lnTo>
                    <a:lnTo>
                      <a:pt x="464" y="297"/>
                    </a:lnTo>
                    <a:lnTo>
                      <a:pt x="459" y="297"/>
                    </a:lnTo>
                    <a:lnTo>
                      <a:pt x="454" y="307"/>
                    </a:lnTo>
                    <a:lnTo>
                      <a:pt x="449" y="312"/>
                    </a:lnTo>
                    <a:lnTo>
                      <a:pt x="444" y="312"/>
                    </a:lnTo>
                    <a:lnTo>
                      <a:pt x="444" y="317"/>
                    </a:lnTo>
                    <a:lnTo>
                      <a:pt x="439" y="322"/>
                    </a:lnTo>
                    <a:lnTo>
                      <a:pt x="433" y="327"/>
                    </a:lnTo>
                    <a:lnTo>
                      <a:pt x="428" y="332"/>
                    </a:lnTo>
                    <a:lnTo>
                      <a:pt x="423" y="337"/>
                    </a:lnTo>
                    <a:lnTo>
                      <a:pt x="418" y="342"/>
                    </a:lnTo>
                    <a:lnTo>
                      <a:pt x="418" y="347"/>
                    </a:lnTo>
                    <a:lnTo>
                      <a:pt x="413" y="357"/>
                    </a:lnTo>
                    <a:lnTo>
                      <a:pt x="413" y="367"/>
                    </a:lnTo>
                    <a:lnTo>
                      <a:pt x="413" y="372"/>
                    </a:lnTo>
                    <a:lnTo>
                      <a:pt x="413" y="377"/>
                    </a:lnTo>
                    <a:lnTo>
                      <a:pt x="413" y="382"/>
                    </a:lnTo>
                    <a:lnTo>
                      <a:pt x="413" y="388"/>
                    </a:lnTo>
                    <a:lnTo>
                      <a:pt x="413" y="393"/>
                    </a:lnTo>
                    <a:lnTo>
                      <a:pt x="408" y="393"/>
                    </a:lnTo>
                    <a:lnTo>
                      <a:pt x="403" y="393"/>
                    </a:lnTo>
                    <a:lnTo>
                      <a:pt x="403" y="398"/>
                    </a:lnTo>
                    <a:lnTo>
                      <a:pt x="403" y="403"/>
                    </a:lnTo>
                    <a:lnTo>
                      <a:pt x="403" y="408"/>
                    </a:lnTo>
                    <a:lnTo>
                      <a:pt x="398" y="408"/>
                    </a:lnTo>
                    <a:lnTo>
                      <a:pt x="398" y="413"/>
                    </a:lnTo>
                    <a:lnTo>
                      <a:pt x="393" y="413"/>
                    </a:lnTo>
                    <a:lnTo>
                      <a:pt x="388" y="418"/>
                    </a:lnTo>
                    <a:lnTo>
                      <a:pt x="383" y="428"/>
                    </a:lnTo>
                    <a:lnTo>
                      <a:pt x="383" y="433"/>
                    </a:lnTo>
                    <a:lnTo>
                      <a:pt x="383" y="438"/>
                    </a:lnTo>
                    <a:lnTo>
                      <a:pt x="378" y="438"/>
                    </a:lnTo>
                    <a:lnTo>
                      <a:pt x="378" y="443"/>
                    </a:lnTo>
                    <a:lnTo>
                      <a:pt x="373" y="443"/>
                    </a:lnTo>
                    <a:lnTo>
                      <a:pt x="373" y="448"/>
                    </a:lnTo>
                    <a:lnTo>
                      <a:pt x="368" y="448"/>
                    </a:lnTo>
                    <a:lnTo>
                      <a:pt x="363" y="453"/>
                    </a:lnTo>
                    <a:lnTo>
                      <a:pt x="358" y="458"/>
                    </a:lnTo>
                    <a:lnTo>
                      <a:pt x="353" y="458"/>
                    </a:lnTo>
                    <a:lnTo>
                      <a:pt x="348" y="458"/>
                    </a:lnTo>
                    <a:lnTo>
                      <a:pt x="343" y="458"/>
                    </a:lnTo>
                    <a:lnTo>
                      <a:pt x="338" y="458"/>
                    </a:lnTo>
                    <a:lnTo>
                      <a:pt x="333" y="463"/>
                    </a:lnTo>
                    <a:lnTo>
                      <a:pt x="328" y="468"/>
                    </a:lnTo>
                    <a:lnTo>
                      <a:pt x="323" y="468"/>
                    </a:lnTo>
                    <a:lnTo>
                      <a:pt x="318" y="473"/>
                    </a:lnTo>
                    <a:close/>
                    <a:moveTo>
                      <a:pt x="318" y="15"/>
                    </a:moveTo>
                    <a:lnTo>
                      <a:pt x="323" y="15"/>
                    </a:lnTo>
                    <a:lnTo>
                      <a:pt x="323" y="20"/>
                    </a:lnTo>
                    <a:lnTo>
                      <a:pt x="318" y="15"/>
                    </a:lnTo>
                    <a:close/>
                    <a:moveTo>
                      <a:pt x="197" y="25"/>
                    </a:moveTo>
                    <a:lnTo>
                      <a:pt x="197" y="20"/>
                    </a:lnTo>
                    <a:lnTo>
                      <a:pt x="197" y="25"/>
                    </a:lnTo>
                    <a:close/>
                    <a:moveTo>
                      <a:pt x="277" y="20"/>
                    </a:moveTo>
                    <a:lnTo>
                      <a:pt x="272" y="20"/>
                    </a:lnTo>
                    <a:lnTo>
                      <a:pt x="277" y="15"/>
                    </a:lnTo>
                    <a:lnTo>
                      <a:pt x="277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488"/>
              <p:cNvSpPr>
                <a:spLocks/>
              </p:cNvSpPr>
              <p:nvPr/>
            </p:nvSpPr>
            <p:spPr bwMode="auto">
              <a:xfrm>
                <a:off x="1700280" y="1615650"/>
                <a:ext cx="938382" cy="915535"/>
              </a:xfrm>
              <a:custGeom>
                <a:avLst/>
                <a:gdLst>
                  <a:gd name="T0" fmla="*/ 2147483647 w 489"/>
                  <a:gd name="T1" fmla="*/ 2147483647 h 499"/>
                  <a:gd name="T2" fmla="*/ 2147483647 w 489"/>
                  <a:gd name="T3" fmla="*/ 2147483647 h 499"/>
                  <a:gd name="T4" fmla="*/ 2147483647 w 489"/>
                  <a:gd name="T5" fmla="*/ 2147483647 h 499"/>
                  <a:gd name="T6" fmla="*/ 2147483647 w 489"/>
                  <a:gd name="T7" fmla="*/ 2147483647 h 499"/>
                  <a:gd name="T8" fmla="*/ 2147483647 w 489"/>
                  <a:gd name="T9" fmla="*/ 2147483647 h 499"/>
                  <a:gd name="T10" fmla="*/ 2147483647 w 489"/>
                  <a:gd name="T11" fmla="*/ 2147483647 h 499"/>
                  <a:gd name="T12" fmla="*/ 2147483647 w 489"/>
                  <a:gd name="T13" fmla="*/ 2147483647 h 499"/>
                  <a:gd name="T14" fmla="*/ 2147483647 w 489"/>
                  <a:gd name="T15" fmla="*/ 2147483647 h 499"/>
                  <a:gd name="T16" fmla="*/ 2147483647 w 489"/>
                  <a:gd name="T17" fmla="*/ 2147483647 h 499"/>
                  <a:gd name="T18" fmla="*/ 2147483647 w 489"/>
                  <a:gd name="T19" fmla="*/ 2147483647 h 499"/>
                  <a:gd name="T20" fmla="*/ 2147483647 w 489"/>
                  <a:gd name="T21" fmla="*/ 2147483647 h 499"/>
                  <a:gd name="T22" fmla="*/ 2147483647 w 489"/>
                  <a:gd name="T23" fmla="*/ 2147483647 h 499"/>
                  <a:gd name="T24" fmla="*/ 2147483647 w 489"/>
                  <a:gd name="T25" fmla="*/ 2147483647 h 499"/>
                  <a:gd name="T26" fmla="*/ 2147483647 w 489"/>
                  <a:gd name="T27" fmla="*/ 2147483647 h 499"/>
                  <a:gd name="T28" fmla="*/ 2147483647 w 489"/>
                  <a:gd name="T29" fmla="*/ 2147483647 h 499"/>
                  <a:gd name="T30" fmla="*/ 2147483647 w 489"/>
                  <a:gd name="T31" fmla="*/ 2147483647 h 499"/>
                  <a:gd name="T32" fmla="*/ 2147483647 w 489"/>
                  <a:gd name="T33" fmla="*/ 2147483647 h 499"/>
                  <a:gd name="T34" fmla="*/ 2147483647 w 489"/>
                  <a:gd name="T35" fmla="*/ 2147483647 h 499"/>
                  <a:gd name="T36" fmla="*/ 2147483647 w 489"/>
                  <a:gd name="T37" fmla="*/ 2147483647 h 499"/>
                  <a:gd name="T38" fmla="*/ 2147483647 w 489"/>
                  <a:gd name="T39" fmla="*/ 2147483647 h 499"/>
                  <a:gd name="T40" fmla="*/ 2147483647 w 489"/>
                  <a:gd name="T41" fmla="*/ 2147483647 h 499"/>
                  <a:gd name="T42" fmla="*/ 2147483647 w 489"/>
                  <a:gd name="T43" fmla="*/ 2147483647 h 499"/>
                  <a:gd name="T44" fmla="*/ 2147483647 w 489"/>
                  <a:gd name="T45" fmla="*/ 2147483647 h 499"/>
                  <a:gd name="T46" fmla="*/ 2147483647 w 489"/>
                  <a:gd name="T47" fmla="*/ 2147483647 h 499"/>
                  <a:gd name="T48" fmla="*/ 2147483647 w 489"/>
                  <a:gd name="T49" fmla="*/ 2147483647 h 499"/>
                  <a:gd name="T50" fmla="*/ 2147483647 w 489"/>
                  <a:gd name="T51" fmla="*/ 2147483647 h 499"/>
                  <a:gd name="T52" fmla="*/ 2147483647 w 489"/>
                  <a:gd name="T53" fmla="*/ 2147483647 h 499"/>
                  <a:gd name="T54" fmla="*/ 2147483647 w 489"/>
                  <a:gd name="T55" fmla="*/ 2147483647 h 499"/>
                  <a:gd name="T56" fmla="*/ 2147483647 w 489"/>
                  <a:gd name="T57" fmla="*/ 2147483647 h 499"/>
                  <a:gd name="T58" fmla="*/ 2147483647 w 489"/>
                  <a:gd name="T59" fmla="*/ 2147483647 h 499"/>
                  <a:gd name="T60" fmla="*/ 2147483647 w 489"/>
                  <a:gd name="T61" fmla="*/ 2147483647 h 499"/>
                  <a:gd name="T62" fmla="*/ 2147483647 w 489"/>
                  <a:gd name="T63" fmla="*/ 2147483647 h 499"/>
                  <a:gd name="T64" fmla="*/ 2147483647 w 489"/>
                  <a:gd name="T65" fmla="*/ 2147483647 h 499"/>
                  <a:gd name="T66" fmla="*/ 2147483647 w 489"/>
                  <a:gd name="T67" fmla="*/ 2147483647 h 499"/>
                  <a:gd name="T68" fmla="*/ 2147483647 w 489"/>
                  <a:gd name="T69" fmla="*/ 2147483647 h 499"/>
                  <a:gd name="T70" fmla="*/ 2147483647 w 489"/>
                  <a:gd name="T71" fmla="*/ 2147483647 h 499"/>
                  <a:gd name="T72" fmla="*/ 2147483647 w 489"/>
                  <a:gd name="T73" fmla="*/ 2147483647 h 499"/>
                  <a:gd name="T74" fmla="*/ 2147483647 w 489"/>
                  <a:gd name="T75" fmla="*/ 2147483647 h 499"/>
                  <a:gd name="T76" fmla="*/ 2147483647 w 489"/>
                  <a:gd name="T77" fmla="*/ 2147483647 h 499"/>
                  <a:gd name="T78" fmla="*/ 2147483647 w 489"/>
                  <a:gd name="T79" fmla="*/ 2147483647 h 499"/>
                  <a:gd name="T80" fmla="*/ 2147483647 w 489"/>
                  <a:gd name="T81" fmla="*/ 2147483647 h 499"/>
                  <a:gd name="T82" fmla="*/ 2147483647 w 489"/>
                  <a:gd name="T83" fmla="*/ 2147483647 h 499"/>
                  <a:gd name="T84" fmla="*/ 2147483647 w 489"/>
                  <a:gd name="T85" fmla="*/ 2147483647 h 499"/>
                  <a:gd name="T86" fmla="*/ 2147483647 w 489"/>
                  <a:gd name="T87" fmla="*/ 2147483647 h 499"/>
                  <a:gd name="T88" fmla="*/ 2147483647 w 489"/>
                  <a:gd name="T89" fmla="*/ 2147483647 h 499"/>
                  <a:gd name="T90" fmla="*/ 2147483647 w 489"/>
                  <a:gd name="T91" fmla="*/ 2147483647 h 499"/>
                  <a:gd name="T92" fmla="*/ 2147483647 w 489"/>
                  <a:gd name="T93" fmla="*/ 2147483647 h 499"/>
                  <a:gd name="T94" fmla="*/ 2147483647 w 489"/>
                  <a:gd name="T95" fmla="*/ 2147483647 h 499"/>
                  <a:gd name="T96" fmla="*/ 2147483647 w 489"/>
                  <a:gd name="T97" fmla="*/ 2147483647 h 499"/>
                  <a:gd name="T98" fmla="*/ 2147483647 w 489"/>
                  <a:gd name="T99" fmla="*/ 2147483647 h 499"/>
                  <a:gd name="T100" fmla="*/ 2147483647 w 489"/>
                  <a:gd name="T101" fmla="*/ 2147483647 h 499"/>
                  <a:gd name="T102" fmla="*/ 2147483647 w 489"/>
                  <a:gd name="T103" fmla="*/ 2147483647 h 499"/>
                  <a:gd name="T104" fmla="*/ 2147483647 w 489"/>
                  <a:gd name="T105" fmla="*/ 2147483647 h 499"/>
                  <a:gd name="T106" fmla="*/ 2147483647 w 489"/>
                  <a:gd name="T107" fmla="*/ 2147483647 h 499"/>
                  <a:gd name="T108" fmla="*/ 2147483647 w 489"/>
                  <a:gd name="T109" fmla="*/ 2147483647 h 499"/>
                  <a:gd name="T110" fmla="*/ 2147483647 w 489"/>
                  <a:gd name="T111" fmla="*/ 2147483647 h 499"/>
                  <a:gd name="T112" fmla="*/ 2147483647 w 489"/>
                  <a:gd name="T113" fmla="*/ 2147483647 h 499"/>
                  <a:gd name="T114" fmla="*/ 2147483647 w 489"/>
                  <a:gd name="T115" fmla="*/ 2147483647 h 499"/>
                  <a:gd name="T116" fmla="*/ 2147483647 w 489"/>
                  <a:gd name="T117" fmla="*/ 2147483647 h 499"/>
                  <a:gd name="T118" fmla="*/ 2147483647 w 489"/>
                  <a:gd name="T119" fmla="*/ 2147483647 h 499"/>
                  <a:gd name="T120" fmla="*/ 2147483647 w 489"/>
                  <a:gd name="T121" fmla="*/ 2147483647 h 499"/>
                  <a:gd name="T122" fmla="*/ 2147483647 w 489"/>
                  <a:gd name="T123" fmla="*/ 2147483647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9"/>
                  <a:gd name="T187" fmla="*/ 0 h 499"/>
                  <a:gd name="T188" fmla="*/ 489 w 489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9" h="499">
                    <a:moveTo>
                      <a:pt x="484" y="318"/>
                    </a:moveTo>
                    <a:lnTo>
                      <a:pt x="484" y="323"/>
                    </a:lnTo>
                    <a:lnTo>
                      <a:pt x="484" y="328"/>
                    </a:lnTo>
                    <a:lnTo>
                      <a:pt x="479" y="328"/>
                    </a:lnTo>
                    <a:lnTo>
                      <a:pt x="474" y="328"/>
                    </a:lnTo>
                    <a:lnTo>
                      <a:pt x="474" y="333"/>
                    </a:lnTo>
                    <a:lnTo>
                      <a:pt x="468" y="338"/>
                    </a:lnTo>
                    <a:lnTo>
                      <a:pt x="458" y="358"/>
                    </a:lnTo>
                    <a:lnTo>
                      <a:pt x="463" y="358"/>
                    </a:lnTo>
                    <a:lnTo>
                      <a:pt x="463" y="363"/>
                    </a:lnTo>
                    <a:lnTo>
                      <a:pt x="463" y="368"/>
                    </a:lnTo>
                    <a:lnTo>
                      <a:pt x="458" y="368"/>
                    </a:lnTo>
                    <a:lnTo>
                      <a:pt x="463" y="373"/>
                    </a:lnTo>
                    <a:lnTo>
                      <a:pt x="458" y="373"/>
                    </a:lnTo>
                    <a:lnTo>
                      <a:pt x="458" y="378"/>
                    </a:lnTo>
                    <a:lnTo>
                      <a:pt x="463" y="378"/>
                    </a:lnTo>
                    <a:lnTo>
                      <a:pt x="463" y="383"/>
                    </a:lnTo>
                    <a:lnTo>
                      <a:pt x="463" y="388"/>
                    </a:lnTo>
                    <a:lnTo>
                      <a:pt x="468" y="388"/>
                    </a:lnTo>
                    <a:lnTo>
                      <a:pt x="468" y="393"/>
                    </a:lnTo>
                    <a:lnTo>
                      <a:pt x="468" y="398"/>
                    </a:lnTo>
                    <a:lnTo>
                      <a:pt x="458" y="403"/>
                    </a:lnTo>
                    <a:lnTo>
                      <a:pt x="453" y="403"/>
                    </a:lnTo>
                    <a:lnTo>
                      <a:pt x="448" y="408"/>
                    </a:lnTo>
                    <a:lnTo>
                      <a:pt x="453" y="408"/>
                    </a:lnTo>
                    <a:lnTo>
                      <a:pt x="453" y="413"/>
                    </a:lnTo>
                    <a:lnTo>
                      <a:pt x="458" y="418"/>
                    </a:lnTo>
                    <a:lnTo>
                      <a:pt x="458" y="428"/>
                    </a:lnTo>
                    <a:lnTo>
                      <a:pt x="453" y="428"/>
                    </a:lnTo>
                    <a:lnTo>
                      <a:pt x="453" y="423"/>
                    </a:lnTo>
                    <a:lnTo>
                      <a:pt x="448" y="423"/>
                    </a:lnTo>
                    <a:lnTo>
                      <a:pt x="448" y="428"/>
                    </a:lnTo>
                    <a:lnTo>
                      <a:pt x="443" y="428"/>
                    </a:lnTo>
                    <a:lnTo>
                      <a:pt x="443" y="433"/>
                    </a:lnTo>
                    <a:lnTo>
                      <a:pt x="438" y="433"/>
                    </a:lnTo>
                    <a:lnTo>
                      <a:pt x="438" y="439"/>
                    </a:lnTo>
                    <a:lnTo>
                      <a:pt x="428" y="439"/>
                    </a:lnTo>
                    <a:lnTo>
                      <a:pt x="423" y="439"/>
                    </a:lnTo>
                    <a:lnTo>
                      <a:pt x="423" y="433"/>
                    </a:lnTo>
                    <a:lnTo>
                      <a:pt x="413" y="439"/>
                    </a:lnTo>
                    <a:lnTo>
                      <a:pt x="408" y="444"/>
                    </a:lnTo>
                    <a:lnTo>
                      <a:pt x="408" y="449"/>
                    </a:lnTo>
                    <a:lnTo>
                      <a:pt x="403" y="449"/>
                    </a:lnTo>
                    <a:lnTo>
                      <a:pt x="398" y="449"/>
                    </a:lnTo>
                    <a:lnTo>
                      <a:pt x="393" y="449"/>
                    </a:lnTo>
                    <a:lnTo>
                      <a:pt x="393" y="454"/>
                    </a:lnTo>
                    <a:lnTo>
                      <a:pt x="388" y="449"/>
                    </a:lnTo>
                    <a:lnTo>
                      <a:pt x="388" y="444"/>
                    </a:lnTo>
                    <a:lnTo>
                      <a:pt x="383" y="449"/>
                    </a:lnTo>
                    <a:lnTo>
                      <a:pt x="378" y="449"/>
                    </a:lnTo>
                    <a:lnTo>
                      <a:pt x="388" y="444"/>
                    </a:lnTo>
                    <a:lnTo>
                      <a:pt x="383" y="439"/>
                    </a:lnTo>
                    <a:lnTo>
                      <a:pt x="378" y="439"/>
                    </a:lnTo>
                    <a:lnTo>
                      <a:pt x="378" y="444"/>
                    </a:lnTo>
                    <a:lnTo>
                      <a:pt x="373" y="439"/>
                    </a:lnTo>
                    <a:lnTo>
                      <a:pt x="368" y="439"/>
                    </a:lnTo>
                    <a:lnTo>
                      <a:pt x="368" y="444"/>
                    </a:lnTo>
                    <a:lnTo>
                      <a:pt x="363" y="444"/>
                    </a:lnTo>
                    <a:lnTo>
                      <a:pt x="363" y="439"/>
                    </a:lnTo>
                    <a:lnTo>
                      <a:pt x="348" y="433"/>
                    </a:lnTo>
                    <a:lnTo>
                      <a:pt x="342" y="433"/>
                    </a:lnTo>
                    <a:lnTo>
                      <a:pt x="342" y="439"/>
                    </a:lnTo>
                    <a:lnTo>
                      <a:pt x="348" y="439"/>
                    </a:lnTo>
                    <a:lnTo>
                      <a:pt x="342" y="444"/>
                    </a:lnTo>
                    <a:lnTo>
                      <a:pt x="348" y="444"/>
                    </a:lnTo>
                    <a:lnTo>
                      <a:pt x="348" y="454"/>
                    </a:lnTo>
                    <a:lnTo>
                      <a:pt x="337" y="449"/>
                    </a:lnTo>
                    <a:lnTo>
                      <a:pt x="332" y="449"/>
                    </a:lnTo>
                    <a:lnTo>
                      <a:pt x="327" y="449"/>
                    </a:lnTo>
                    <a:lnTo>
                      <a:pt x="332" y="459"/>
                    </a:lnTo>
                    <a:lnTo>
                      <a:pt x="327" y="464"/>
                    </a:lnTo>
                    <a:lnTo>
                      <a:pt x="332" y="469"/>
                    </a:lnTo>
                    <a:lnTo>
                      <a:pt x="322" y="469"/>
                    </a:lnTo>
                    <a:lnTo>
                      <a:pt x="317" y="474"/>
                    </a:lnTo>
                    <a:lnTo>
                      <a:pt x="317" y="469"/>
                    </a:lnTo>
                    <a:lnTo>
                      <a:pt x="312" y="464"/>
                    </a:lnTo>
                    <a:lnTo>
                      <a:pt x="307" y="469"/>
                    </a:lnTo>
                    <a:lnTo>
                      <a:pt x="302" y="469"/>
                    </a:lnTo>
                    <a:lnTo>
                      <a:pt x="302" y="464"/>
                    </a:lnTo>
                    <a:lnTo>
                      <a:pt x="297" y="469"/>
                    </a:lnTo>
                    <a:lnTo>
                      <a:pt x="292" y="469"/>
                    </a:lnTo>
                    <a:lnTo>
                      <a:pt x="287" y="469"/>
                    </a:lnTo>
                    <a:lnTo>
                      <a:pt x="282" y="469"/>
                    </a:lnTo>
                    <a:lnTo>
                      <a:pt x="277" y="469"/>
                    </a:lnTo>
                    <a:lnTo>
                      <a:pt x="272" y="464"/>
                    </a:lnTo>
                    <a:lnTo>
                      <a:pt x="267" y="464"/>
                    </a:lnTo>
                    <a:lnTo>
                      <a:pt x="267" y="469"/>
                    </a:lnTo>
                    <a:lnTo>
                      <a:pt x="262" y="464"/>
                    </a:lnTo>
                    <a:lnTo>
                      <a:pt x="262" y="469"/>
                    </a:lnTo>
                    <a:lnTo>
                      <a:pt x="257" y="469"/>
                    </a:lnTo>
                    <a:lnTo>
                      <a:pt x="257" y="474"/>
                    </a:lnTo>
                    <a:lnTo>
                      <a:pt x="257" y="479"/>
                    </a:lnTo>
                    <a:lnTo>
                      <a:pt x="257" y="484"/>
                    </a:lnTo>
                    <a:lnTo>
                      <a:pt x="252" y="484"/>
                    </a:lnTo>
                    <a:lnTo>
                      <a:pt x="257" y="489"/>
                    </a:lnTo>
                    <a:lnTo>
                      <a:pt x="257" y="494"/>
                    </a:lnTo>
                    <a:lnTo>
                      <a:pt x="257" y="499"/>
                    </a:lnTo>
                    <a:lnTo>
                      <a:pt x="252" y="499"/>
                    </a:lnTo>
                    <a:lnTo>
                      <a:pt x="247" y="494"/>
                    </a:lnTo>
                    <a:lnTo>
                      <a:pt x="247" y="489"/>
                    </a:lnTo>
                    <a:lnTo>
                      <a:pt x="242" y="489"/>
                    </a:lnTo>
                    <a:lnTo>
                      <a:pt x="242" y="484"/>
                    </a:lnTo>
                    <a:lnTo>
                      <a:pt x="242" y="479"/>
                    </a:lnTo>
                    <a:lnTo>
                      <a:pt x="242" y="474"/>
                    </a:lnTo>
                    <a:lnTo>
                      <a:pt x="237" y="474"/>
                    </a:lnTo>
                    <a:lnTo>
                      <a:pt x="232" y="474"/>
                    </a:lnTo>
                    <a:lnTo>
                      <a:pt x="227" y="474"/>
                    </a:lnTo>
                    <a:lnTo>
                      <a:pt x="227" y="479"/>
                    </a:lnTo>
                    <a:lnTo>
                      <a:pt x="227" y="484"/>
                    </a:lnTo>
                    <a:lnTo>
                      <a:pt x="222" y="489"/>
                    </a:lnTo>
                    <a:lnTo>
                      <a:pt x="216" y="484"/>
                    </a:lnTo>
                    <a:lnTo>
                      <a:pt x="216" y="479"/>
                    </a:lnTo>
                    <a:lnTo>
                      <a:pt x="222" y="479"/>
                    </a:lnTo>
                    <a:lnTo>
                      <a:pt x="222" y="474"/>
                    </a:lnTo>
                    <a:lnTo>
                      <a:pt x="227" y="474"/>
                    </a:lnTo>
                    <a:lnTo>
                      <a:pt x="227" y="469"/>
                    </a:lnTo>
                    <a:lnTo>
                      <a:pt x="227" y="464"/>
                    </a:lnTo>
                    <a:lnTo>
                      <a:pt x="222" y="464"/>
                    </a:lnTo>
                    <a:lnTo>
                      <a:pt x="222" y="459"/>
                    </a:lnTo>
                    <a:lnTo>
                      <a:pt x="216" y="459"/>
                    </a:lnTo>
                    <a:lnTo>
                      <a:pt x="211" y="459"/>
                    </a:lnTo>
                    <a:lnTo>
                      <a:pt x="206" y="464"/>
                    </a:lnTo>
                    <a:lnTo>
                      <a:pt x="206" y="469"/>
                    </a:lnTo>
                    <a:lnTo>
                      <a:pt x="201" y="469"/>
                    </a:lnTo>
                    <a:lnTo>
                      <a:pt x="196" y="474"/>
                    </a:lnTo>
                    <a:lnTo>
                      <a:pt x="191" y="474"/>
                    </a:lnTo>
                    <a:lnTo>
                      <a:pt x="191" y="469"/>
                    </a:lnTo>
                    <a:lnTo>
                      <a:pt x="191" y="464"/>
                    </a:lnTo>
                    <a:lnTo>
                      <a:pt x="186" y="464"/>
                    </a:lnTo>
                    <a:lnTo>
                      <a:pt x="181" y="464"/>
                    </a:lnTo>
                    <a:lnTo>
                      <a:pt x="181" y="469"/>
                    </a:lnTo>
                    <a:lnTo>
                      <a:pt x="176" y="469"/>
                    </a:lnTo>
                    <a:lnTo>
                      <a:pt x="176" y="474"/>
                    </a:lnTo>
                    <a:lnTo>
                      <a:pt x="176" y="469"/>
                    </a:lnTo>
                    <a:lnTo>
                      <a:pt x="171" y="469"/>
                    </a:lnTo>
                    <a:lnTo>
                      <a:pt x="171" y="459"/>
                    </a:lnTo>
                    <a:lnTo>
                      <a:pt x="171" y="454"/>
                    </a:lnTo>
                    <a:lnTo>
                      <a:pt x="166" y="449"/>
                    </a:lnTo>
                    <a:lnTo>
                      <a:pt x="161" y="449"/>
                    </a:lnTo>
                    <a:lnTo>
                      <a:pt x="156" y="449"/>
                    </a:lnTo>
                    <a:lnTo>
                      <a:pt x="151" y="454"/>
                    </a:lnTo>
                    <a:lnTo>
                      <a:pt x="146" y="454"/>
                    </a:lnTo>
                    <a:lnTo>
                      <a:pt x="141" y="449"/>
                    </a:lnTo>
                    <a:lnTo>
                      <a:pt x="136" y="449"/>
                    </a:lnTo>
                    <a:lnTo>
                      <a:pt x="131" y="444"/>
                    </a:lnTo>
                    <a:lnTo>
                      <a:pt x="131" y="439"/>
                    </a:lnTo>
                    <a:lnTo>
                      <a:pt x="126" y="439"/>
                    </a:lnTo>
                    <a:lnTo>
                      <a:pt x="126" y="433"/>
                    </a:lnTo>
                    <a:lnTo>
                      <a:pt x="121" y="433"/>
                    </a:lnTo>
                    <a:lnTo>
                      <a:pt x="116" y="433"/>
                    </a:lnTo>
                    <a:lnTo>
                      <a:pt x="111" y="428"/>
                    </a:lnTo>
                    <a:lnTo>
                      <a:pt x="106" y="428"/>
                    </a:lnTo>
                    <a:lnTo>
                      <a:pt x="101" y="428"/>
                    </a:lnTo>
                    <a:lnTo>
                      <a:pt x="96" y="428"/>
                    </a:lnTo>
                    <a:lnTo>
                      <a:pt x="90" y="433"/>
                    </a:lnTo>
                    <a:lnTo>
                      <a:pt x="85" y="433"/>
                    </a:lnTo>
                    <a:lnTo>
                      <a:pt x="80" y="433"/>
                    </a:lnTo>
                    <a:lnTo>
                      <a:pt x="75" y="433"/>
                    </a:lnTo>
                    <a:lnTo>
                      <a:pt x="70" y="433"/>
                    </a:lnTo>
                    <a:lnTo>
                      <a:pt x="70" y="428"/>
                    </a:lnTo>
                    <a:lnTo>
                      <a:pt x="65" y="433"/>
                    </a:lnTo>
                    <a:lnTo>
                      <a:pt x="60" y="433"/>
                    </a:lnTo>
                    <a:lnTo>
                      <a:pt x="55" y="428"/>
                    </a:lnTo>
                    <a:lnTo>
                      <a:pt x="50" y="423"/>
                    </a:lnTo>
                    <a:lnTo>
                      <a:pt x="50" y="418"/>
                    </a:lnTo>
                    <a:lnTo>
                      <a:pt x="45" y="413"/>
                    </a:lnTo>
                    <a:lnTo>
                      <a:pt x="40" y="403"/>
                    </a:lnTo>
                    <a:lnTo>
                      <a:pt x="35" y="403"/>
                    </a:lnTo>
                    <a:lnTo>
                      <a:pt x="25" y="403"/>
                    </a:lnTo>
                    <a:lnTo>
                      <a:pt x="25" y="398"/>
                    </a:lnTo>
                    <a:lnTo>
                      <a:pt x="20" y="393"/>
                    </a:lnTo>
                    <a:lnTo>
                      <a:pt x="25" y="378"/>
                    </a:lnTo>
                    <a:lnTo>
                      <a:pt x="25" y="373"/>
                    </a:lnTo>
                    <a:lnTo>
                      <a:pt x="20" y="368"/>
                    </a:lnTo>
                    <a:lnTo>
                      <a:pt x="15" y="358"/>
                    </a:lnTo>
                    <a:lnTo>
                      <a:pt x="20" y="358"/>
                    </a:lnTo>
                    <a:lnTo>
                      <a:pt x="25" y="358"/>
                    </a:lnTo>
                    <a:lnTo>
                      <a:pt x="20" y="353"/>
                    </a:lnTo>
                    <a:lnTo>
                      <a:pt x="20" y="348"/>
                    </a:lnTo>
                    <a:lnTo>
                      <a:pt x="15" y="343"/>
                    </a:lnTo>
                    <a:lnTo>
                      <a:pt x="15" y="338"/>
                    </a:lnTo>
                    <a:lnTo>
                      <a:pt x="15" y="333"/>
                    </a:lnTo>
                    <a:lnTo>
                      <a:pt x="15" y="328"/>
                    </a:lnTo>
                    <a:lnTo>
                      <a:pt x="10" y="323"/>
                    </a:lnTo>
                    <a:lnTo>
                      <a:pt x="5" y="318"/>
                    </a:lnTo>
                    <a:lnTo>
                      <a:pt x="5" y="313"/>
                    </a:lnTo>
                    <a:lnTo>
                      <a:pt x="5" y="308"/>
                    </a:lnTo>
                    <a:lnTo>
                      <a:pt x="10" y="308"/>
                    </a:lnTo>
                    <a:lnTo>
                      <a:pt x="10" y="302"/>
                    </a:lnTo>
                    <a:lnTo>
                      <a:pt x="5" y="302"/>
                    </a:lnTo>
                    <a:lnTo>
                      <a:pt x="0" y="302"/>
                    </a:lnTo>
                    <a:lnTo>
                      <a:pt x="0" y="297"/>
                    </a:lnTo>
                    <a:lnTo>
                      <a:pt x="0" y="287"/>
                    </a:lnTo>
                    <a:lnTo>
                      <a:pt x="5" y="282"/>
                    </a:lnTo>
                    <a:lnTo>
                      <a:pt x="10" y="282"/>
                    </a:lnTo>
                    <a:lnTo>
                      <a:pt x="20" y="277"/>
                    </a:lnTo>
                    <a:lnTo>
                      <a:pt x="15" y="277"/>
                    </a:lnTo>
                    <a:lnTo>
                      <a:pt x="15" y="272"/>
                    </a:lnTo>
                    <a:lnTo>
                      <a:pt x="15" y="267"/>
                    </a:lnTo>
                    <a:lnTo>
                      <a:pt x="10" y="262"/>
                    </a:lnTo>
                    <a:lnTo>
                      <a:pt x="15" y="257"/>
                    </a:lnTo>
                    <a:lnTo>
                      <a:pt x="20" y="262"/>
                    </a:lnTo>
                    <a:lnTo>
                      <a:pt x="15" y="257"/>
                    </a:lnTo>
                    <a:lnTo>
                      <a:pt x="20" y="252"/>
                    </a:lnTo>
                    <a:lnTo>
                      <a:pt x="20" y="257"/>
                    </a:lnTo>
                    <a:lnTo>
                      <a:pt x="25" y="257"/>
                    </a:lnTo>
                    <a:lnTo>
                      <a:pt x="30" y="252"/>
                    </a:lnTo>
                    <a:lnTo>
                      <a:pt x="25" y="247"/>
                    </a:lnTo>
                    <a:lnTo>
                      <a:pt x="30" y="242"/>
                    </a:lnTo>
                    <a:lnTo>
                      <a:pt x="35" y="247"/>
                    </a:lnTo>
                    <a:lnTo>
                      <a:pt x="35" y="242"/>
                    </a:lnTo>
                    <a:lnTo>
                      <a:pt x="45" y="247"/>
                    </a:lnTo>
                    <a:lnTo>
                      <a:pt x="50" y="247"/>
                    </a:lnTo>
                    <a:lnTo>
                      <a:pt x="55" y="247"/>
                    </a:lnTo>
                    <a:lnTo>
                      <a:pt x="55" y="242"/>
                    </a:lnTo>
                    <a:lnTo>
                      <a:pt x="55" y="237"/>
                    </a:lnTo>
                    <a:lnTo>
                      <a:pt x="55" y="232"/>
                    </a:lnTo>
                    <a:lnTo>
                      <a:pt x="60" y="237"/>
                    </a:lnTo>
                    <a:lnTo>
                      <a:pt x="60" y="232"/>
                    </a:lnTo>
                    <a:lnTo>
                      <a:pt x="70" y="232"/>
                    </a:lnTo>
                    <a:lnTo>
                      <a:pt x="75" y="232"/>
                    </a:lnTo>
                    <a:lnTo>
                      <a:pt x="80" y="232"/>
                    </a:lnTo>
                    <a:lnTo>
                      <a:pt x="75" y="222"/>
                    </a:lnTo>
                    <a:lnTo>
                      <a:pt x="70" y="222"/>
                    </a:lnTo>
                    <a:lnTo>
                      <a:pt x="65" y="217"/>
                    </a:lnTo>
                    <a:lnTo>
                      <a:pt x="70" y="212"/>
                    </a:lnTo>
                    <a:lnTo>
                      <a:pt x="65" y="212"/>
                    </a:lnTo>
                    <a:lnTo>
                      <a:pt x="60" y="207"/>
                    </a:lnTo>
                    <a:lnTo>
                      <a:pt x="65" y="207"/>
                    </a:lnTo>
                    <a:lnTo>
                      <a:pt x="60" y="202"/>
                    </a:lnTo>
                    <a:lnTo>
                      <a:pt x="60" y="197"/>
                    </a:lnTo>
                    <a:lnTo>
                      <a:pt x="55" y="192"/>
                    </a:lnTo>
                    <a:lnTo>
                      <a:pt x="50" y="192"/>
                    </a:lnTo>
                    <a:lnTo>
                      <a:pt x="55" y="187"/>
                    </a:lnTo>
                    <a:lnTo>
                      <a:pt x="50" y="187"/>
                    </a:lnTo>
                    <a:lnTo>
                      <a:pt x="50" y="182"/>
                    </a:lnTo>
                    <a:lnTo>
                      <a:pt x="50" y="171"/>
                    </a:lnTo>
                    <a:lnTo>
                      <a:pt x="55" y="166"/>
                    </a:lnTo>
                    <a:lnTo>
                      <a:pt x="50" y="166"/>
                    </a:lnTo>
                    <a:lnTo>
                      <a:pt x="45" y="166"/>
                    </a:lnTo>
                    <a:lnTo>
                      <a:pt x="40" y="166"/>
                    </a:lnTo>
                    <a:lnTo>
                      <a:pt x="35" y="166"/>
                    </a:lnTo>
                    <a:lnTo>
                      <a:pt x="30" y="161"/>
                    </a:lnTo>
                    <a:lnTo>
                      <a:pt x="35" y="156"/>
                    </a:lnTo>
                    <a:lnTo>
                      <a:pt x="40" y="151"/>
                    </a:lnTo>
                    <a:lnTo>
                      <a:pt x="30" y="156"/>
                    </a:lnTo>
                    <a:lnTo>
                      <a:pt x="30" y="151"/>
                    </a:lnTo>
                    <a:lnTo>
                      <a:pt x="30" y="146"/>
                    </a:lnTo>
                    <a:lnTo>
                      <a:pt x="35" y="146"/>
                    </a:lnTo>
                    <a:lnTo>
                      <a:pt x="35" y="136"/>
                    </a:lnTo>
                    <a:lnTo>
                      <a:pt x="30" y="131"/>
                    </a:lnTo>
                    <a:lnTo>
                      <a:pt x="25" y="131"/>
                    </a:lnTo>
                    <a:lnTo>
                      <a:pt x="30" y="126"/>
                    </a:lnTo>
                    <a:lnTo>
                      <a:pt x="30" y="121"/>
                    </a:lnTo>
                    <a:lnTo>
                      <a:pt x="35" y="121"/>
                    </a:lnTo>
                    <a:lnTo>
                      <a:pt x="35" y="116"/>
                    </a:lnTo>
                    <a:lnTo>
                      <a:pt x="30" y="111"/>
                    </a:lnTo>
                    <a:lnTo>
                      <a:pt x="25" y="111"/>
                    </a:lnTo>
                    <a:lnTo>
                      <a:pt x="20" y="101"/>
                    </a:lnTo>
                    <a:lnTo>
                      <a:pt x="30" y="96"/>
                    </a:lnTo>
                    <a:lnTo>
                      <a:pt x="25" y="96"/>
                    </a:lnTo>
                    <a:lnTo>
                      <a:pt x="30" y="91"/>
                    </a:lnTo>
                    <a:lnTo>
                      <a:pt x="25" y="91"/>
                    </a:lnTo>
                    <a:lnTo>
                      <a:pt x="30" y="86"/>
                    </a:lnTo>
                    <a:lnTo>
                      <a:pt x="30" y="81"/>
                    </a:lnTo>
                    <a:lnTo>
                      <a:pt x="35" y="81"/>
                    </a:lnTo>
                    <a:lnTo>
                      <a:pt x="35" y="76"/>
                    </a:lnTo>
                    <a:lnTo>
                      <a:pt x="40" y="76"/>
                    </a:lnTo>
                    <a:lnTo>
                      <a:pt x="45" y="71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0" y="71"/>
                    </a:lnTo>
                    <a:lnTo>
                      <a:pt x="65" y="71"/>
                    </a:lnTo>
                    <a:lnTo>
                      <a:pt x="70" y="66"/>
                    </a:lnTo>
                    <a:lnTo>
                      <a:pt x="80" y="61"/>
                    </a:lnTo>
                    <a:lnTo>
                      <a:pt x="85" y="61"/>
                    </a:lnTo>
                    <a:lnTo>
                      <a:pt x="90" y="56"/>
                    </a:lnTo>
                    <a:lnTo>
                      <a:pt x="90" y="61"/>
                    </a:lnTo>
                    <a:lnTo>
                      <a:pt x="96" y="56"/>
                    </a:lnTo>
                    <a:lnTo>
                      <a:pt x="96" y="51"/>
                    </a:lnTo>
                    <a:lnTo>
                      <a:pt x="106" y="51"/>
                    </a:lnTo>
                    <a:lnTo>
                      <a:pt x="116" y="56"/>
                    </a:lnTo>
                    <a:lnTo>
                      <a:pt x="121" y="51"/>
                    </a:lnTo>
                    <a:lnTo>
                      <a:pt x="121" y="40"/>
                    </a:lnTo>
                    <a:lnTo>
                      <a:pt x="131" y="35"/>
                    </a:lnTo>
                    <a:lnTo>
                      <a:pt x="136" y="40"/>
                    </a:lnTo>
                    <a:lnTo>
                      <a:pt x="141" y="35"/>
                    </a:lnTo>
                    <a:lnTo>
                      <a:pt x="151" y="45"/>
                    </a:lnTo>
                    <a:lnTo>
                      <a:pt x="156" y="40"/>
                    </a:lnTo>
                    <a:lnTo>
                      <a:pt x="156" y="35"/>
                    </a:lnTo>
                    <a:lnTo>
                      <a:pt x="161" y="30"/>
                    </a:lnTo>
                    <a:lnTo>
                      <a:pt x="171" y="30"/>
                    </a:lnTo>
                    <a:lnTo>
                      <a:pt x="176" y="30"/>
                    </a:lnTo>
                    <a:lnTo>
                      <a:pt x="181" y="25"/>
                    </a:lnTo>
                    <a:lnTo>
                      <a:pt x="176" y="25"/>
                    </a:lnTo>
                    <a:lnTo>
                      <a:pt x="176" y="20"/>
                    </a:lnTo>
                    <a:lnTo>
                      <a:pt x="181" y="20"/>
                    </a:lnTo>
                    <a:lnTo>
                      <a:pt x="181" y="15"/>
                    </a:lnTo>
                    <a:lnTo>
                      <a:pt x="186" y="15"/>
                    </a:lnTo>
                    <a:lnTo>
                      <a:pt x="191" y="15"/>
                    </a:lnTo>
                    <a:lnTo>
                      <a:pt x="191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6" y="0"/>
                    </a:lnTo>
                    <a:lnTo>
                      <a:pt x="201" y="5"/>
                    </a:lnTo>
                    <a:lnTo>
                      <a:pt x="206" y="10"/>
                    </a:lnTo>
                    <a:lnTo>
                      <a:pt x="211" y="10"/>
                    </a:lnTo>
                    <a:lnTo>
                      <a:pt x="211" y="15"/>
                    </a:lnTo>
                    <a:lnTo>
                      <a:pt x="216" y="20"/>
                    </a:lnTo>
                    <a:lnTo>
                      <a:pt x="211" y="25"/>
                    </a:lnTo>
                    <a:lnTo>
                      <a:pt x="216" y="25"/>
                    </a:lnTo>
                    <a:lnTo>
                      <a:pt x="216" y="30"/>
                    </a:lnTo>
                    <a:lnTo>
                      <a:pt x="227" y="35"/>
                    </a:lnTo>
                    <a:lnTo>
                      <a:pt x="227" y="40"/>
                    </a:lnTo>
                    <a:lnTo>
                      <a:pt x="227" y="45"/>
                    </a:lnTo>
                    <a:lnTo>
                      <a:pt x="222" y="45"/>
                    </a:lnTo>
                    <a:lnTo>
                      <a:pt x="222" y="56"/>
                    </a:lnTo>
                    <a:lnTo>
                      <a:pt x="232" y="61"/>
                    </a:lnTo>
                    <a:lnTo>
                      <a:pt x="232" y="66"/>
                    </a:lnTo>
                    <a:lnTo>
                      <a:pt x="232" y="61"/>
                    </a:lnTo>
                    <a:lnTo>
                      <a:pt x="237" y="61"/>
                    </a:lnTo>
                    <a:lnTo>
                      <a:pt x="232" y="66"/>
                    </a:lnTo>
                    <a:lnTo>
                      <a:pt x="237" y="71"/>
                    </a:lnTo>
                    <a:lnTo>
                      <a:pt x="237" y="76"/>
                    </a:lnTo>
                    <a:lnTo>
                      <a:pt x="247" y="71"/>
                    </a:lnTo>
                    <a:lnTo>
                      <a:pt x="252" y="71"/>
                    </a:lnTo>
                    <a:lnTo>
                      <a:pt x="257" y="71"/>
                    </a:lnTo>
                    <a:lnTo>
                      <a:pt x="262" y="71"/>
                    </a:lnTo>
                    <a:lnTo>
                      <a:pt x="267" y="71"/>
                    </a:lnTo>
                    <a:lnTo>
                      <a:pt x="272" y="66"/>
                    </a:lnTo>
                    <a:lnTo>
                      <a:pt x="277" y="66"/>
                    </a:lnTo>
                    <a:lnTo>
                      <a:pt x="277" y="61"/>
                    </a:lnTo>
                    <a:lnTo>
                      <a:pt x="282" y="66"/>
                    </a:lnTo>
                    <a:lnTo>
                      <a:pt x="282" y="61"/>
                    </a:lnTo>
                    <a:lnTo>
                      <a:pt x="282" y="56"/>
                    </a:lnTo>
                    <a:lnTo>
                      <a:pt x="292" y="51"/>
                    </a:lnTo>
                    <a:lnTo>
                      <a:pt x="292" y="56"/>
                    </a:lnTo>
                    <a:lnTo>
                      <a:pt x="292" y="51"/>
                    </a:lnTo>
                    <a:lnTo>
                      <a:pt x="297" y="51"/>
                    </a:lnTo>
                    <a:lnTo>
                      <a:pt x="302" y="45"/>
                    </a:lnTo>
                    <a:lnTo>
                      <a:pt x="302" y="40"/>
                    </a:lnTo>
                    <a:lnTo>
                      <a:pt x="307" y="40"/>
                    </a:lnTo>
                    <a:lnTo>
                      <a:pt x="307" y="35"/>
                    </a:lnTo>
                    <a:lnTo>
                      <a:pt x="312" y="40"/>
                    </a:lnTo>
                    <a:lnTo>
                      <a:pt x="312" y="35"/>
                    </a:lnTo>
                    <a:lnTo>
                      <a:pt x="317" y="35"/>
                    </a:lnTo>
                    <a:lnTo>
                      <a:pt x="322" y="40"/>
                    </a:lnTo>
                    <a:lnTo>
                      <a:pt x="317" y="51"/>
                    </a:lnTo>
                    <a:lnTo>
                      <a:pt x="327" y="56"/>
                    </a:lnTo>
                    <a:lnTo>
                      <a:pt x="332" y="61"/>
                    </a:lnTo>
                    <a:lnTo>
                      <a:pt x="332" y="66"/>
                    </a:lnTo>
                    <a:lnTo>
                      <a:pt x="332" y="61"/>
                    </a:lnTo>
                    <a:lnTo>
                      <a:pt x="332" y="66"/>
                    </a:lnTo>
                    <a:lnTo>
                      <a:pt x="337" y="66"/>
                    </a:lnTo>
                    <a:lnTo>
                      <a:pt x="342" y="71"/>
                    </a:lnTo>
                    <a:lnTo>
                      <a:pt x="337" y="76"/>
                    </a:lnTo>
                    <a:lnTo>
                      <a:pt x="342" y="81"/>
                    </a:lnTo>
                    <a:lnTo>
                      <a:pt x="348" y="81"/>
                    </a:lnTo>
                    <a:lnTo>
                      <a:pt x="348" y="86"/>
                    </a:lnTo>
                    <a:lnTo>
                      <a:pt x="348" y="91"/>
                    </a:lnTo>
                    <a:lnTo>
                      <a:pt x="342" y="91"/>
                    </a:lnTo>
                    <a:lnTo>
                      <a:pt x="342" y="96"/>
                    </a:lnTo>
                    <a:lnTo>
                      <a:pt x="337" y="101"/>
                    </a:lnTo>
                    <a:lnTo>
                      <a:pt x="337" y="106"/>
                    </a:lnTo>
                    <a:lnTo>
                      <a:pt x="342" y="111"/>
                    </a:lnTo>
                    <a:lnTo>
                      <a:pt x="342" y="116"/>
                    </a:lnTo>
                    <a:lnTo>
                      <a:pt x="348" y="121"/>
                    </a:lnTo>
                    <a:lnTo>
                      <a:pt x="353" y="121"/>
                    </a:lnTo>
                    <a:lnTo>
                      <a:pt x="353" y="116"/>
                    </a:lnTo>
                    <a:lnTo>
                      <a:pt x="363" y="121"/>
                    </a:lnTo>
                    <a:lnTo>
                      <a:pt x="363" y="131"/>
                    </a:lnTo>
                    <a:lnTo>
                      <a:pt x="373" y="131"/>
                    </a:lnTo>
                    <a:lnTo>
                      <a:pt x="378" y="131"/>
                    </a:lnTo>
                    <a:lnTo>
                      <a:pt x="378" y="126"/>
                    </a:lnTo>
                    <a:lnTo>
                      <a:pt x="383" y="126"/>
                    </a:lnTo>
                    <a:lnTo>
                      <a:pt x="388" y="131"/>
                    </a:lnTo>
                    <a:lnTo>
                      <a:pt x="383" y="131"/>
                    </a:lnTo>
                    <a:lnTo>
                      <a:pt x="383" y="136"/>
                    </a:lnTo>
                    <a:lnTo>
                      <a:pt x="383" y="141"/>
                    </a:lnTo>
                    <a:lnTo>
                      <a:pt x="388" y="141"/>
                    </a:lnTo>
                    <a:lnTo>
                      <a:pt x="388" y="146"/>
                    </a:lnTo>
                    <a:lnTo>
                      <a:pt x="388" y="151"/>
                    </a:lnTo>
                    <a:lnTo>
                      <a:pt x="393" y="146"/>
                    </a:lnTo>
                    <a:lnTo>
                      <a:pt x="393" y="151"/>
                    </a:lnTo>
                    <a:lnTo>
                      <a:pt x="388" y="156"/>
                    </a:lnTo>
                    <a:lnTo>
                      <a:pt x="393" y="156"/>
                    </a:lnTo>
                    <a:lnTo>
                      <a:pt x="393" y="161"/>
                    </a:lnTo>
                    <a:lnTo>
                      <a:pt x="388" y="166"/>
                    </a:lnTo>
                    <a:lnTo>
                      <a:pt x="388" y="171"/>
                    </a:lnTo>
                    <a:lnTo>
                      <a:pt x="383" y="171"/>
                    </a:lnTo>
                    <a:lnTo>
                      <a:pt x="383" y="177"/>
                    </a:lnTo>
                    <a:lnTo>
                      <a:pt x="383" y="182"/>
                    </a:lnTo>
                    <a:lnTo>
                      <a:pt x="378" y="182"/>
                    </a:lnTo>
                    <a:lnTo>
                      <a:pt x="383" y="192"/>
                    </a:lnTo>
                    <a:lnTo>
                      <a:pt x="388" y="192"/>
                    </a:lnTo>
                    <a:lnTo>
                      <a:pt x="393" y="187"/>
                    </a:lnTo>
                    <a:lnTo>
                      <a:pt x="393" y="192"/>
                    </a:lnTo>
                    <a:lnTo>
                      <a:pt x="398" y="197"/>
                    </a:lnTo>
                    <a:lnTo>
                      <a:pt x="393" y="207"/>
                    </a:lnTo>
                    <a:lnTo>
                      <a:pt x="398" y="212"/>
                    </a:lnTo>
                    <a:lnTo>
                      <a:pt x="398" y="217"/>
                    </a:lnTo>
                    <a:lnTo>
                      <a:pt x="403" y="222"/>
                    </a:lnTo>
                    <a:lnTo>
                      <a:pt x="403" y="217"/>
                    </a:lnTo>
                    <a:lnTo>
                      <a:pt x="408" y="217"/>
                    </a:lnTo>
                    <a:lnTo>
                      <a:pt x="413" y="222"/>
                    </a:lnTo>
                    <a:lnTo>
                      <a:pt x="413" y="227"/>
                    </a:lnTo>
                    <a:lnTo>
                      <a:pt x="413" y="232"/>
                    </a:lnTo>
                    <a:lnTo>
                      <a:pt x="423" y="232"/>
                    </a:lnTo>
                    <a:lnTo>
                      <a:pt x="428" y="247"/>
                    </a:lnTo>
                    <a:lnTo>
                      <a:pt x="433" y="247"/>
                    </a:lnTo>
                    <a:lnTo>
                      <a:pt x="443" y="247"/>
                    </a:lnTo>
                    <a:lnTo>
                      <a:pt x="448" y="252"/>
                    </a:lnTo>
                    <a:lnTo>
                      <a:pt x="448" y="257"/>
                    </a:lnTo>
                    <a:lnTo>
                      <a:pt x="448" y="262"/>
                    </a:lnTo>
                    <a:lnTo>
                      <a:pt x="453" y="267"/>
                    </a:lnTo>
                    <a:lnTo>
                      <a:pt x="458" y="267"/>
                    </a:lnTo>
                    <a:lnTo>
                      <a:pt x="463" y="267"/>
                    </a:lnTo>
                    <a:lnTo>
                      <a:pt x="468" y="272"/>
                    </a:lnTo>
                    <a:lnTo>
                      <a:pt x="474" y="272"/>
                    </a:lnTo>
                    <a:lnTo>
                      <a:pt x="479" y="272"/>
                    </a:lnTo>
                    <a:lnTo>
                      <a:pt x="479" y="277"/>
                    </a:lnTo>
                    <a:lnTo>
                      <a:pt x="474" y="277"/>
                    </a:lnTo>
                    <a:lnTo>
                      <a:pt x="479" y="277"/>
                    </a:lnTo>
                    <a:lnTo>
                      <a:pt x="474" y="282"/>
                    </a:lnTo>
                    <a:lnTo>
                      <a:pt x="474" y="287"/>
                    </a:lnTo>
                    <a:lnTo>
                      <a:pt x="474" y="292"/>
                    </a:lnTo>
                    <a:lnTo>
                      <a:pt x="479" y="287"/>
                    </a:lnTo>
                    <a:lnTo>
                      <a:pt x="484" y="287"/>
                    </a:lnTo>
                    <a:lnTo>
                      <a:pt x="484" y="297"/>
                    </a:lnTo>
                    <a:lnTo>
                      <a:pt x="489" y="297"/>
                    </a:lnTo>
                    <a:lnTo>
                      <a:pt x="489" y="308"/>
                    </a:lnTo>
                    <a:lnTo>
                      <a:pt x="484" y="302"/>
                    </a:lnTo>
                    <a:lnTo>
                      <a:pt x="484" y="308"/>
                    </a:lnTo>
                    <a:lnTo>
                      <a:pt x="489" y="308"/>
                    </a:lnTo>
                    <a:lnTo>
                      <a:pt x="489" y="313"/>
                    </a:lnTo>
                    <a:lnTo>
                      <a:pt x="484" y="313"/>
                    </a:lnTo>
                    <a:lnTo>
                      <a:pt x="484" y="3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494"/>
              <p:cNvSpPr>
                <a:spLocks/>
              </p:cNvSpPr>
              <p:nvPr/>
            </p:nvSpPr>
            <p:spPr bwMode="auto">
              <a:xfrm>
                <a:off x="205181" y="877442"/>
                <a:ext cx="837944" cy="831468"/>
              </a:xfrm>
              <a:custGeom>
                <a:avLst/>
                <a:gdLst>
                  <a:gd name="T0" fmla="*/ 2147483647 w 438"/>
                  <a:gd name="T1" fmla="*/ 2147483647 h 454"/>
                  <a:gd name="T2" fmla="*/ 2147483647 w 438"/>
                  <a:gd name="T3" fmla="*/ 2147483647 h 454"/>
                  <a:gd name="T4" fmla="*/ 2147483647 w 438"/>
                  <a:gd name="T5" fmla="*/ 2147483647 h 454"/>
                  <a:gd name="T6" fmla="*/ 2147483647 w 438"/>
                  <a:gd name="T7" fmla="*/ 2147483647 h 454"/>
                  <a:gd name="T8" fmla="*/ 2147483647 w 438"/>
                  <a:gd name="T9" fmla="*/ 2147483647 h 454"/>
                  <a:gd name="T10" fmla="*/ 2147483647 w 438"/>
                  <a:gd name="T11" fmla="*/ 2147483647 h 454"/>
                  <a:gd name="T12" fmla="*/ 2147483647 w 438"/>
                  <a:gd name="T13" fmla="*/ 2147483647 h 454"/>
                  <a:gd name="T14" fmla="*/ 2147483647 w 438"/>
                  <a:gd name="T15" fmla="*/ 2147483647 h 454"/>
                  <a:gd name="T16" fmla="*/ 2147483647 w 438"/>
                  <a:gd name="T17" fmla="*/ 2147483647 h 454"/>
                  <a:gd name="T18" fmla="*/ 2147483647 w 438"/>
                  <a:gd name="T19" fmla="*/ 2147483647 h 454"/>
                  <a:gd name="T20" fmla="*/ 2147483647 w 438"/>
                  <a:gd name="T21" fmla="*/ 2147483647 h 454"/>
                  <a:gd name="T22" fmla="*/ 2147483647 w 438"/>
                  <a:gd name="T23" fmla="*/ 2147483647 h 454"/>
                  <a:gd name="T24" fmla="*/ 2147483647 w 438"/>
                  <a:gd name="T25" fmla="*/ 2147483647 h 454"/>
                  <a:gd name="T26" fmla="*/ 2147483647 w 438"/>
                  <a:gd name="T27" fmla="*/ 2147483647 h 454"/>
                  <a:gd name="T28" fmla="*/ 2147483647 w 438"/>
                  <a:gd name="T29" fmla="*/ 2147483647 h 454"/>
                  <a:gd name="T30" fmla="*/ 2147483647 w 438"/>
                  <a:gd name="T31" fmla="*/ 2147483647 h 454"/>
                  <a:gd name="T32" fmla="*/ 2147483647 w 438"/>
                  <a:gd name="T33" fmla="*/ 2147483647 h 454"/>
                  <a:gd name="T34" fmla="*/ 2147483647 w 438"/>
                  <a:gd name="T35" fmla="*/ 2147483647 h 454"/>
                  <a:gd name="T36" fmla="*/ 2147483647 w 438"/>
                  <a:gd name="T37" fmla="*/ 2147483647 h 454"/>
                  <a:gd name="T38" fmla="*/ 2147483647 w 438"/>
                  <a:gd name="T39" fmla="*/ 2147483647 h 454"/>
                  <a:gd name="T40" fmla="*/ 2147483647 w 438"/>
                  <a:gd name="T41" fmla="*/ 2147483647 h 454"/>
                  <a:gd name="T42" fmla="*/ 2147483647 w 438"/>
                  <a:gd name="T43" fmla="*/ 2147483647 h 454"/>
                  <a:gd name="T44" fmla="*/ 2147483647 w 438"/>
                  <a:gd name="T45" fmla="*/ 2147483647 h 454"/>
                  <a:gd name="T46" fmla="*/ 2147483647 w 438"/>
                  <a:gd name="T47" fmla="*/ 2147483647 h 454"/>
                  <a:gd name="T48" fmla="*/ 2147483647 w 438"/>
                  <a:gd name="T49" fmla="*/ 2147483647 h 454"/>
                  <a:gd name="T50" fmla="*/ 2147483647 w 438"/>
                  <a:gd name="T51" fmla="*/ 2147483647 h 454"/>
                  <a:gd name="T52" fmla="*/ 2147483647 w 438"/>
                  <a:gd name="T53" fmla="*/ 2147483647 h 454"/>
                  <a:gd name="T54" fmla="*/ 2147483647 w 438"/>
                  <a:gd name="T55" fmla="*/ 2147483647 h 454"/>
                  <a:gd name="T56" fmla="*/ 2147483647 w 438"/>
                  <a:gd name="T57" fmla="*/ 2147483647 h 454"/>
                  <a:gd name="T58" fmla="*/ 2147483647 w 438"/>
                  <a:gd name="T59" fmla="*/ 2147483647 h 454"/>
                  <a:gd name="T60" fmla="*/ 2147483647 w 438"/>
                  <a:gd name="T61" fmla="*/ 2147483647 h 454"/>
                  <a:gd name="T62" fmla="*/ 2147483647 w 438"/>
                  <a:gd name="T63" fmla="*/ 0 h 454"/>
                  <a:gd name="T64" fmla="*/ 2147483647 w 438"/>
                  <a:gd name="T65" fmla="*/ 2147483647 h 454"/>
                  <a:gd name="T66" fmla="*/ 2147483647 w 438"/>
                  <a:gd name="T67" fmla="*/ 2147483647 h 454"/>
                  <a:gd name="T68" fmla="*/ 2147483647 w 438"/>
                  <a:gd name="T69" fmla="*/ 2147483647 h 454"/>
                  <a:gd name="T70" fmla="*/ 2147483647 w 438"/>
                  <a:gd name="T71" fmla="*/ 2147483647 h 454"/>
                  <a:gd name="T72" fmla="*/ 2147483647 w 438"/>
                  <a:gd name="T73" fmla="*/ 2147483647 h 454"/>
                  <a:gd name="T74" fmla="*/ 2147483647 w 438"/>
                  <a:gd name="T75" fmla="*/ 2147483647 h 454"/>
                  <a:gd name="T76" fmla="*/ 2147483647 w 438"/>
                  <a:gd name="T77" fmla="*/ 2147483647 h 454"/>
                  <a:gd name="T78" fmla="*/ 2147483647 w 438"/>
                  <a:gd name="T79" fmla="*/ 2147483647 h 454"/>
                  <a:gd name="T80" fmla="*/ 2147483647 w 438"/>
                  <a:gd name="T81" fmla="*/ 2147483647 h 454"/>
                  <a:gd name="T82" fmla="*/ 2147483647 w 438"/>
                  <a:gd name="T83" fmla="*/ 2147483647 h 454"/>
                  <a:gd name="T84" fmla="*/ 2147483647 w 438"/>
                  <a:gd name="T85" fmla="*/ 2147483647 h 454"/>
                  <a:gd name="T86" fmla="*/ 2147483647 w 438"/>
                  <a:gd name="T87" fmla="*/ 2147483647 h 454"/>
                  <a:gd name="T88" fmla="*/ 2147483647 w 438"/>
                  <a:gd name="T89" fmla="*/ 2147483647 h 454"/>
                  <a:gd name="T90" fmla="*/ 2147483647 w 438"/>
                  <a:gd name="T91" fmla="*/ 2147483647 h 454"/>
                  <a:gd name="T92" fmla="*/ 2147483647 w 438"/>
                  <a:gd name="T93" fmla="*/ 2147483647 h 454"/>
                  <a:gd name="T94" fmla="*/ 2147483647 w 438"/>
                  <a:gd name="T95" fmla="*/ 2147483647 h 454"/>
                  <a:gd name="T96" fmla="*/ 2147483647 w 438"/>
                  <a:gd name="T97" fmla="*/ 2147483647 h 454"/>
                  <a:gd name="T98" fmla="*/ 2147483647 w 438"/>
                  <a:gd name="T99" fmla="*/ 2147483647 h 454"/>
                  <a:gd name="T100" fmla="*/ 2147483647 w 438"/>
                  <a:gd name="T101" fmla="*/ 2147483647 h 454"/>
                  <a:gd name="T102" fmla="*/ 2147483647 w 438"/>
                  <a:gd name="T103" fmla="*/ 2147483647 h 454"/>
                  <a:gd name="T104" fmla="*/ 2147483647 w 438"/>
                  <a:gd name="T105" fmla="*/ 2147483647 h 454"/>
                  <a:gd name="T106" fmla="*/ 2147483647 w 438"/>
                  <a:gd name="T107" fmla="*/ 2147483647 h 454"/>
                  <a:gd name="T108" fmla="*/ 2147483647 w 438"/>
                  <a:gd name="T109" fmla="*/ 2147483647 h 454"/>
                  <a:gd name="T110" fmla="*/ 2147483647 w 438"/>
                  <a:gd name="T111" fmla="*/ 2147483647 h 454"/>
                  <a:gd name="T112" fmla="*/ 2147483647 w 438"/>
                  <a:gd name="T113" fmla="*/ 2147483647 h 454"/>
                  <a:gd name="T114" fmla="*/ 2147483647 w 438"/>
                  <a:gd name="T115" fmla="*/ 2147483647 h 454"/>
                  <a:gd name="T116" fmla="*/ 2147483647 w 438"/>
                  <a:gd name="T117" fmla="*/ 2147483647 h 454"/>
                  <a:gd name="T118" fmla="*/ 2147483647 w 438"/>
                  <a:gd name="T119" fmla="*/ 2147483647 h 454"/>
                  <a:gd name="T120" fmla="*/ 2147483647 w 438"/>
                  <a:gd name="T121" fmla="*/ 2147483647 h 454"/>
                  <a:gd name="T122" fmla="*/ 2147483647 w 438"/>
                  <a:gd name="T123" fmla="*/ 2147483647 h 4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8"/>
                  <a:gd name="T187" fmla="*/ 0 h 454"/>
                  <a:gd name="T188" fmla="*/ 438 w 438"/>
                  <a:gd name="T189" fmla="*/ 454 h 4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8" h="454">
                    <a:moveTo>
                      <a:pt x="317" y="454"/>
                    </a:moveTo>
                    <a:lnTo>
                      <a:pt x="307" y="454"/>
                    </a:lnTo>
                    <a:lnTo>
                      <a:pt x="302" y="448"/>
                    </a:lnTo>
                    <a:lnTo>
                      <a:pt x="307" y="448"/>
                    </a:lnTo>
                    <a:lnTo>
                      <a:pt x="307" y="443"/>
                    </a:lnTo>
                    <a:lnTo>
                      <a:pt x="302" y="443"/>
                    </a:lnTo>
                    <a:lnTo>
                      <a:pt x="297" y="443"/>
                    </a:lnTo>
                    <a:lnTo>
                      <a:pt x="292" y="438"/>
                    </a:lnTo>
                    <a:lnTo>
                      <a:pt x="287" y="438"/>
                    </a:lnTo>
                    <a:lnTo>
                      <a:pt x="282" y="433"/>
                    </a:lnTo>
                    <a:lnTo>
                      <a:pt x="282" y="438"/>
                    </a:lnTo>
                    <a:lnTo>
                      <a:pt x="282" y="443"/>
                    </a:lnTo>
                    <a:lnTo>
                      <a:pt x="277" y="448"/>
                    </a:lnTo>
                    <a:lnTo>
                      <a:pt x="272" y="448"/>
                    </a:lnTo>
                    <a:lnTo>
                      <a:pt x="262" y="448"/>
                    </a:lnTo>
                    <a:lnTo>
                      <a:pt x="262" y="454"/>
                    </a:lnTo>
                    <a:lnTo>
                      <a:pt x="247" y="454"/>
                    </a:lnTo>
                    <a:lnTo>
                      <a:pt x="247" y="448"/>
                    </a:lnTo>
                    <a:lnTo>
                      <a:pt x="247" y="443"/>
                    </a:lnTo>
                    <a:lnTo>
                      <a:pt x="231" y="443"/>
                    </a:lnTo>
                    <a:lnTo>
                      <a:pt x="231" y="438"/>
                    </a:lnTo>
                    <a:lnTo>
                      <a:pt x="226" y="443"/>
                    </a:lnTo>
                    <a:lnTo>
                      <a:pt x="221" y="438"/>
                    </a:lnTo>
                    <a:lnTo>
                      <a:pt x="221" y="433"/>
                    </a:lnTo>
                    <a:lnTo>
                      <a:pt x="221" y="428"/>
                    </a:lnTo>
                    <a:lnTo>
                      <a:pt x="216" y="428"/>
                    </a:lnTo>
                    <a:lnTo>
                      <a:pt x="221" y="428"/>
                    </a:lnTo>
                    <a:lnTo>
                      <a:pt x="216" y="423"/>
                    </a:lnTo>
                    <a:lnTo>
                      <a:pt x="216" y="418"/>
                    </a:lnTo>
                    <a:lnTo>
                      <a:pt x="211" y="418"/>
                    </a:lnTo>
                    <a:lnTo>
                      <a:pt x="206" y="418"/>
                    </a:lnTo>
                    <a:lnTo>
                      <a:pt x="211" y="413"/>
                    </a:lnTo>
                    <a:lnTo>
                      <a:pt x="206" y="408"/>
                    </a:lnTo>
                    <a:lnTo>
                      <a:pt x="201" y="408"/>
                    </a:lnTo>
                    <a:lnTo>
                      <a:pt x="196" y="408"/>
                    </a:lnTo>
                    <a:lnTo>
                      <a:pt x="191" y="413"/>
                    </a:lnTo>
                    <a:lnTo>
                      <a:pt x="186" y="408"/>
                    </a:lnTo>
                    <a:lnTo>
                      <a:pt x="181" y="403"/>
                    </a:lnTo>
                    <a:lnTo>
                      <a:pt x="181" y="398"/>
                    </a:lnTo>
                    <a:lnTo>
                      <a:pt x="176" y="393"/>
                    </a:lnTo>
                    <a:lnTo>
                      <a:pt x="176" y="398"/>
                    </a:lnTo>
                    <a:lnTo>
                      <a:pt x="171" y="398"/>
                    </a:lnTo>
                    <a:lnTo>
                      <a:pt x="166" y="398"/>
                    </a:lnTo>
                    <a:lnTo>
                      <a:pt x="166" y="403"/>
                    </a:lnTo>
                    <a:lnTo>
                      <a:pt x="166" y="408"/>
                    </a:lnTo>
                    <a:lnTo>
                      <a:pt x="161" y="408"/>
                    </a:lnTo>
                    <a:lnTo>
                      <a:pt x="156" y="408"/>
                    </a:lnTo>
                    <a:lnTo>
                      <a:pt x="151" y="403"/>
                    </a:lnTo>
                    <a:lnTo>
                      <a:pt x="146" y="403"/>
                    </a:lnTo>
                    <a:lnTo>
                      <a:pt x="141" y="398"/>
                    </a:lnTo>
                    <a:lnTo>
                      <a:pt x="136" y="393"/>
                    </a:lnTo>
                    <a:lnTo>
                      <a:pt x="131" y="393"/>
                    </a:lnTo>
                    <a:lnTo>
                      <a:pt x="126" y="393"/>
                    </a:lnTo>
                    <a:lnTo>
                      <a:pt x="126" y="398"/>
                    </a:lnTo>
                    <a:lnTo>
                      <a:pt x="126" y="393"/>
                    </a:lnTo>
                    <a:lnTo>
                      <a:pt x="126" y="388"/>
                    </a:lnTo>
                    <a:lnTo>
                      <a:pt x="121" y="388"/>
                    </a:lnTo>
                    <a:lnTo>
                      <a:pt x="121" y="383"/>
                    </a:lnTo>
                    <a:lnTo>
                      <a:pt x="116" y="383"/>
                    </a:lnTo>
                    <a:lnTo>
                      <a:pt x="116" y="378"/>
                    </a:lnTo>
                    <a:lnTo>
                      <a:pt x="121" y="378"/>
                    </a:lnTo>
                    <a:lnTo>
                      <a:pt x="116" y="378"/>
                    </a:lnTo>
                    <a:lnTo>
                      <a:pt x="116" y="373"/>
                    </a:lnTo>
                    <a:lnTo>
                      <a:pt x="110" y="378"/>
                    </a:lnTo>
                    <a:lnTo>
                      <a:pt x="110" y="373"/>
                    </a:lnTo>
                    <a:lnTo>
                      <a:pt x="110" y="378"/>
                    </a:lnTo>
                    <a:lnTo>
                      <a:pt x="110" y="373"/>
                    </a:lnTo>
                    <a:lnTo>
                      <a:pt x="105" y="373"/>
                    </a:lnTo>
                    <a:lnTo>
                      <a:pt x="105" y="368"/>
                    </a:lnTo>
                    <a:lnTo>
                      <a:pt x="105" y="363"/>
                    </a:lnTo>
                    <a:lnTo>
                      <a:pt x="100" y="363"/>
                    </a:lnTo>
                    <a:lnTo>
                      <a:pt x="95" y="363"/>
                    </a:lnTo>
                    <a:lnTo>
                      <a:pt x="95" y="358"/>
                    </a:lnTo>
                    <a:lnTo>
                      <a:pt x="95" y="353"/>
                    </a:lnTo>
                    <a:lnTo>
                      <a:pt x="95" y="348"/>
                    </a:lnTo>
                    <a:lnTo>
                      <a:pt x="100" y="348"/>
                    </a:lnTo>
                    <a:lnTo>
                      <a:pt x="105" y="348"/>
                    </a:lnTo>
                    <a:lnTo>
                      <a:pt x="116" y="343"/>
                    </a:lnTo>
                    <a:lnTo>
                      <a:pt x="121" y="338"/>
                    </a:lnTo>
                    <a:lnTo>
                      <a:pt x="121" y="333"/>
                    </a:lnTo>
                    <a:lnTo>
                      <a:pt x="116" y="333"/>
                    </a:lnTo>
                    <a:lnTo>
                      <a:pt x="110" y="333"/>
                    </a:lnTo>
                    <a:lnTo>
                      <a:pt x="105" y="333"/>
                    </a:lnTo>
                    <a:lnTo>
                      <a:pt x="105" y="328"/>
                    </a:lnTo>
                    <a:lnTo>
                      <a:pt x="100" y="328"/>
                    </a:lnTo>
                    <a:lnTo>
                      <a:pt x="95" y="323"/>
                    </a:lnTo>
                    <a:lnTo>
                      <a:pt x="90" y="323"/>
                    </a:lnTo>
                    <a:lnTo>
                      <a:pt x="90" y="317"/>
                    </a:lnTo>
                    <a:lnTo>
                      <a:pt x="85" y="317"/>
                    </a:lnTo>
                    <a:lnTo>
                      <a:pt x="85" y="312"/>
                    </a:lnTo>
                    <a:lnTo>
                      <a:pt x="85" y="307"/>
                    </a:lnTo>
                    <a:lnTo>
                      <a:pt x="80" y="307"/>
                    </a:lnTo>
                    <a:lnTo>
                      <a:pt x="75" y="307"/>
                    </a:lnTo>
                    <a:lnTo>
                      <a:pt x="75" y="302"/>
                    </a:lnTo>
                    <a:lnTo>
                      <a:pt x="75" y="297"/>
                    </a:lnTo>
                    <a:lnTo>
                      <a:pt x="75" y="292"/>
                    </a:lnTo>
                    <a:lnTo>
                      <a:pt x="70" y="292"/>
                    </a:lnTo>
                    <a:lnTo>
                      <a:pt x="70" y="287"/>
                    </a:lnTo>
                    <a:lnTo>
                      <a:pt x="65" y="287"/>
                    </a:lnTo>
                    <a:lnTo>
                      <a:pt x="65" y="282"/>
                    </a:lnTo>
                    <a:lnTo>
                      <a:pt x="60" y="282"/>
                    </a:lnTo>
                    <a:lnTo>
                      <a:pt x="60" y="277"/>
                    </a:lnTo>
                    <a:lnTo>
                      <a:pt x="60" y="272"/>
                    </a:lnTo>
                    <a:lnTo>
                      <a:pt x="60" y="267"/>
                    </a:lnTo>
                    <a:lnTo>
                      <a:pt x="55" y="267"/>
                    </a:lnTo>
                    <a:lnTo>
                      <a:pt x="50" y="267"/>
                    </a:lnTo>
                    <a:lnTo>
                      <a:pt x="50" y="262"/>
                    </a:lnTo>
                    <a:lnTo>
                      <a:pt x="45" y="262"/>
                    </a:lnTo>
                    <a:lnTo>
                      <a:pt x="45" y="257"/>
                    </a:lnTo>
                    <a:lnTo>
                      <a:pt x="40" y="257"/>
                    </a:lnTo>
                    <a:lnTo>
                      <a:pt x="35" y="257"/>
                    </a:lnTo>
                    <a:lnTo>
                      <a:pt x="35" y="252"/>
                    </a:lnTo>
                    <a:lnTo>
                      <a:pt x="30" y="247"/>
                    </a:lnTo>
                    <a:lnTo>
                      <a:pt x="30" y="242"/>
                    </a:lnTo>
                    <a:lnTo>
                      <a:pt x="25" y="237"/>
                    </a:lnTo>
                    <a:lnTo>
                      <a:pt x="20" y="237"/>
                    </a:lnTo>
                    <a:lnTo>
                      <a:pt x="15" y="237"/>
                    </a:lnTo>
                    <a:lnTo>
                      <a:pt x="15" y="232"/>
                    </a:lnTo>
                    <a:lnTo>
                      <a:pt x="15" y="227"/>
                    </a:lnTo>
                    <a:lnTo>
                      <a:pt x="15" y="222"/>
                    </a:lnTo>
                    <a:lnTo>
                      <a:pt x="15" y="217"/>
                    </a:lnTo>
                    <a:lnTo>
                      <a:pt x="20" y="217"/>
                    </a:lnTo>
                    <a:lnTo>
                      <a:pt x="15" y="212"/>
                    </a:lnTo>
                    <a:lnTo>
                      <a:pt x="20" y="212"/>
                    </a:lnTo>
                    <a:lnTo>
                      <a:pt x="15" y="212"/>
                    </a:lnTo>
                    <a:lnTo>
                      <a:pt x="15" y="207"/>
                    </a:lnTo>
                    <a:lnTo>
                      <a:pt x="20" y="207"/>
                    </a:lnTo>
                    <a:lnTo>
                      <a:pt x="20" y="202"/>
                    </a:lnTo>
                    <a:lnTo>
                      <a:pt x="15" y="202"/>
                    </a:lnTo>
                    <a:lnTo>
                      <a:pt x="15" y="197"/>
                    </a:lnTo>
                    <a:lnTo>
                      <a:pt x="10" y="197"/>
                    </a:lnTo>
                    <a:lnTo>
                      <a:pt x="10" y="192"/>
                    </a:lnTo>
                    <a:lnTo>
                      <a:pt x="10" y="186"/>
                    </a:lnTo>
                    <a:lnTo>
                      <a:pt x="5" y="186"/>
                    </a:lnTo>
                    <a:lnTo>
                      <a:pt x="10" y="181"/>
                    </a:lnTo>
                    <a:lnTo>
                      <a:pt x="10" y="176"/>
                    </a:lnTo>
                    <a:lnTo>
                      <a:pt x="10" y="171"/>
                    </a:lnTo>
                    <a:lnTo>
                      <a:pt x="5" y="166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5" y="156"/>
                    </a:lnTo>
                    <a:lnTo>
                      <a:pt x="0" y="151"/>
                    </a:lnTo>
                    <a:lnTo>
                      <a:pt x="0" y="146"/>
                    </a:lnTo>
                    <a:lnTo>
                      <a:pt x="5" y="141"/>
                    </a:lnTo>
                    <a:lnTo>
                      <a:pt x="10" y="136"/>
                    </a:lnTo>
                    <a:lnTo>
                      <a:pt x="15" y="136"/>
                    </a:lnTo>
                    <a:lnTo>
                      <a:pt x="20" y="136"/>
                    </a:lnTo>
                    <a:lnTo>
                      <a:pt x="25" y="141"/>
                    </a:lnTo>
                    <a:lnTo>
                      <a:pt x="30" y="141"/>
                    </a:lnTo>
                    <a:lnTo>
                      <a:pt x="35" y="136"/>
                    </a:lnTo>
                    <a:lnTo>
                      <a:pt x="40" y="136"/>
                    </a:lnTo>
                    <a:lnTo>
                      <a:pt x="45" y="136"/>
                    </a:lnTo>
                    <a:lnTo>
                      <a:pt x="45" y="141"/>
                    </a:lnTo>
                    <a:lnTo>
                      <a:pt x="45" y="146"/>
                    </a:lnTo>
                    <a:lnTo>
                      <a:pt x="50" y="146"/>
                    </a:lnTo>
                    <a:lnTo>
                      <a:pt x="55" y="146"/>
                    </a:lnTo>
                    <a:lnTo>
                      <a:pt x="65" y="146"/>
                    </a:lnTo>
                    <a:lnTo>
                      <a:pt x="70" y="146"/>
                    </a:lnTo>
                    <a:lnTo>
                      <a:pt x="70" y="141"/>
                    </a:lnTo>
                    <a:lnTo>
                      <a:pt x="75" y="141"/>
                    </a:lnTo>
                    <a:lnTo>
                      <a:pt x="100" y="106"/>
                    </a:lnTo>
                    <a:lnTo>
                      <a:pt x="105" y="91"/>
                    </a:lnTo>
                    <a:lnTo>
                      <a:pt x="110" y="81"/>
                    </a:lnTo>
                    <a:lnTo>
                      <a:pt x="105" y="76"/>
                    </a:lnTo>
                    <a:lnTo>
                      <a:pt x="105" y="66"/>
                    </a:lnTo>
                    <a:lnTo>
                      <a:pt x="105" y="60"/>
                    </a:lnTo>
                    <a:lnTo>
                      <a:pt x="105" y="55"/>
                    </a:lnTo>
                    <a:lnTo>
                      <a:pt x="105" y="50"/>
                    </a:lnTo>
                    <a:lnTo>
                      <a:pt x="110" y="45"/>
                    </a:lnTo>
                    <a:lnTo>
                      <a:pt x="116" y="40"/>
                    </a:lnTo>
                    <a:lnTo>
                      <a:pt x="131" y="40"/>
                    </a:lnTo>
                    <a:lnTo>
                      <a:pt x="141" y="40"/>
                    </a:lnTo>
                    <a:lnTo>
                      <a:pt x="146" y="35"/>
                    </a:lnTo>
                    <a:lnTo>
                      <a:pt x="151" y="40"/>
                    </a:lnTo>
                    <a:lnTo>
                      <a:pt x="156" y="40"/>
                    </a:lnTo>
                    <a:lnTo>
                      <a:pt x="161" y="40"/>
                    </a:lnTo>
                    <a:lnTo>
                      <a:pt x="166" y="40"/>
                    </a:lnTo>
                    <a:lnTo>
                      <a:pt x="166" y="35"/>
                    </a:lnTo>
                    <a:lnTo>
                      <a:pt x="171" y="30"/>
                    </a:lnTo>
                    <a:lnTo>
                      <a:pt x="176" y="30"/>
                    </a:lnTo>
                    <a:lnTo>
                      <a:pt x="181" y="30"/>
                    </a:lnTo>
                    <a:lnTo>
                      <a:pt x="186" y="30"/>
                    </a:lnTo>
                    <a:lnTo>
                      <a:pt x="196" y="30"/>
                    </a:lnTo>
                    <a:lnTo>
                      <a:pt x="206" y="25"/>
                    </a:lnTo>
                    <a:lnTo>
                      <a:pt x="211" y="25"/>
                    </a:lnTo>
                    <a:lnTo>
                      <a:pt x="211" y="20"/>
                    </a:lnTo>
                    <a:lnTo>
                      <a:pt x="216" y="15"/>
                    </a:lnTo>
                    <a:lnTo>
                      <a:pt x="226" y="5"/>
                    </a:lnTo>
                    <a:lnTo>
                      <a:pt x="231" y="5"/>
                    </a:lnTo>
                    <a:lnTo>
                      <a:pt x="236" y="5"/>
                    </a:lnTo>
                    <a:lnTo>
                      <a:pt x="247" y="5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7" y="5"/>
                    </a:lnTo>
                    <a:lnTo>
                      <a:pt x="262" y="5"/>
                    </a:lnTo>
                    <a:lnTo>
                      <a:pt x="262" y="10"/>
                    </a:lnTo>
                    <a:lnTo>
                      <a:pt x="272" y="10"/>
                    </a:lnTo>
                    <a:lnTo>
                      <a:pt x="277" y="10"/>
                    </a:lnTo>
                    <a:lnTo>
                      <a:pt x="282" y="5"/>
                    </a:lnTo>
                    <a:lnTo>
                      <a:pt x="287" y="5"/>
                    </a:lnTo>
                    <a:lnTo>
                      <a:pt x="292" y="5"/>
                    </a:lnTo>
                    <a:lnTo>
                      <a:pt x="297" y="5"/>
                    </a:lnTo>
                    <a:lnTo>
                      <a:pt x="302" y="5"/>
                    </a:lnTo>
                    <a:lnTo>
                      <a:pt x="302" y="10"/>
                    </a:lnTo>
                    <a:lnTo>
                      <a:pt x="307" y="10"/>
                    </a:lnTo>
                    <a:lnTo>
                      <a:pt x="312" y="5"/>
                    </a:lnTo>
                    <a:lnTo>
                      <a:pt x="322" y="5"/>
                    </a:lnTo>
                    <a:lnTo>
                      <a:pt x="322" y="10"/>
                    </a:lnTo>
                    <a:lnTo>
                      <a:pt x="317" y="15"/>
                    </a:lnTo>
                    <a:lnTo>
                      <a:pt x="317" y="25"/>
                    </a:lnTo>
                    <a:lnTo>
                      <a:pt x="317" y="30"/>
                    </a:lnTo>
                    <a:lnTo>
                      <a:pt x="317" y="35"/>
                    </a:lnTo>
                    <a:lnTo>
                      <a:pt x="317" y="40"/>
                    </a:lnTo>
                    <a:lnTo>
                      <a:pt x="317" y="45"/>
                    </a:lnTo>
                    <a:lnTo>
                      <a:pt x="322" y="45"/>
                    </a:lnTo>
                    <a:lnTo>
                      <a:pt x="327" y="40"/>
                    </a:lnTo>
                    <a:lnTo>
                      <a:pt x="327" y="45"/>
                    </a:lnTo>
                    <a:lnTo>
                      <a:pt x="322" y="50"/>
                    </a:lnTo>
                    <a:lnTo>
                      <a:pt x="322" y="55"/>
                    </a:lnTo>
                    <a:lnTo>
                      <a:pt x="327" y="55"/>
                    </a:lnTo>
                    <a:lnTo>
                      <a:pt x="322" y="66"/>
                    </a:lnTo>
                    <a:lnTo>
                      <a:pt x="322" y="71"/>
                    </a:lnTo>
                    <a:lnTo>
                      <a:pt x="322" y="76"/>
                    </a:lnTo>
                    <a:lnTo>
                      <a:pt x="322" y="81"/>
                    </a:lnTo>
                    <a:lnTo>
                      <a:pt x="317" y="81"/>
                    </a:lnTo>
                    <a:lnTo>
                      <a:pt x="317" y="86"/>
                    </a:lnTo>
                    <a:lnTo>
                      <a:pt x="312" y="81"/>
                    </a:lnTo>
                    <a:lnTo>
                      <a:pt x="307" y="81"/>
                    </a:lnTo>
                    <a:lnTo>
                      <a:pt x="307" y="86"/>
                    </a:lnTo>
                    <a:lnTo>
                      <a:pt x="312" y="86"/>
                    </a:lnTo>
                    <a:lnTo>
                      <a:pt x="312" y="91"/>
                    </a:lnTo>
                    <a:lnTo>
                      <a:pt x="317" y="91"/>
                    </a:lnTo>
                    <a:lnTo>
                      <a:pt x="322" y="91"/>
                    </a:lnTo>
                    <a:lnTo>
                      <a:pt x="322" y="96"/>
                    </a:lnTo>
                    <a:lnTo>
                      <a:pt x="322" y="101"/>
                    </a:lnTo>
                    <a:lnTo>
                      <a:pt x="322" y="111"/>
                    </a:lnTo>
                    <a:lnTo>
                      <a:pt x="327" y="106"/>
                    </a:lnTo>
                    <a:lnTo>
                      <a:pt x="327" y="111"/>
                    </a:lnTo>
                    <a:lnTo>
                      <a:pt x="317" y="116"/>
                    </a:lnTo>
                    <a:lnTo>
                      <a:pt x="317" y="121"/>
                    </a:lnTo>
                    <a:lnTo>
                      <a:pt x="327" y="116"/>
                    </a:lnTo>
                    <a:lnTo>
                      <a:pt x="327" y="121"/>
                    </a:lnTo>
                    <a:lnTo>
                      <a:pt x="332" y="121"/>
                    </a:lnTo>
                    <a:lnTo>
                      <a:pt x="337" y="121"/>
                    </a:lnTo>
                    <a:lnTo>
                      <a:pt x="337" y="131"/>
                    </a:lnTo>
                    <a:lnTo>
                      <a:pt x="337" y="136"/>
                    </a:lnTo>
                    <a:lnTo>
                      <a:pt x="342" y="136"/>
                    </a:lnTo>
                    <a:lnTo>
                      <a:pt x="347" y="141"/>
                    </a:lnTo>
                    <a:lnTo>
                      <a:pt x="352" y="146"/>
                    </a:lnTo>
                    <a:lnTo>
                      <a:pt x="357" y="146"/>
                    </a:lnTo>
                    <a:lnTo>
                      <a:pt x="357" y="141"/>
                    </a:lnTo>
                    <a:lnTo>
                      <a:pt x="352" y="141"/>
                    </a:lnTo>
                    <a:lnTo>
                      <a:pt x="357" y="136"/>
                    </a:lnTo>
                    <a:lnTo>
                      <a:pt x="362" y="141"/>
                    </a:lnTo>
                    <a:lnTo>
                      <a:pt x="368" y="146"/>
                    </a:lnTo>
                    <a:lnTo>
                      <a:pt x="368" y="141"/>
                    </a:lnTo>
                    <a:lnTo>
                      <a:pt x="373" y="141"/>
                    </a:lnTo>
                    <a:lnTo>
                      <a:pt x="373" y="146"/>
                    </a:lnTo>
                    <a:lnTo>
                      <a:pt x="373" y="151"/>
                    </a:lnTo>
                    <a:lnTo>
                      <a:pt x="378" y="151"/>
                    </a:lnTo>
                    <a:lnTo>
                      <a:pt x="378" y="156"/>
                    </a:lnTo>
                    <a:lnTo>
                      <a:pt x="383" y="156"/>
                    </a:lnTo>
                    <a:lnTo>
                      <a:pt x="383" y="161"/>
                    </a:lnTo>
                    <a:lnTo>
                      <a:pt x="388" y="156"/>
                    </a:lnTo>
                    <a:lnTo>
                      <a:pt x="388" y="161"/>
                    </a:lnTo>
                    <a:lnTo>
                      <a:pt x="393" y="161"/>
                    </a:lnTo>
                    <a:lnTo>
                      <a:pt x="398" y="161"/>
                    </a:lnTo>
                    <a:lnTo>
                      <a:pt x="398" y="166"/>
                    </a:lnTo>
                    <a:lnTo>
                      <a:pt x="403" y="171"/>
                    </a:lnTo>
                    <a:lnTo>
                      <a:pt x="403" y="176"/>
                    </a:lnTo>
                    <a:lnTo>
                      <a:pt x="408" y="176"/>
                    </a:lnTo>
                    <a:lnTo>
                      <a:pt x="408" y="171"/>
                    </a:lnTo>
                    <a:lnTo>
                      <a:pt x="413" y="176"/>
                    </a:lnTo>
                    <a:lnTo>
                      <a:pt x="418" y="181"/>
                    </a:lnTo>
                    <a:lnTo>
                      <a:pt x="428" y="186"/>
                    </a:lnTo>
                    <a:lnTo>
                      <a:pt x="428" y="192"/>
                    </a:lnTo>
                    <a:lnTo>
                      <a:pt x="423" y="197"/>
                    </a:lnTo>
                    <a:lnTo>
                      <a:pt x="423" y="202"/>
                    </a:lnTo>
                    <a:lnTo>
                      <a:pt x="418" y="202"/>
                    </a:lnTo>
                    <a:lnTo>
                      <a:pt x="418" y="197"/>
                    </a:lnTo>
                    <a:lnTo>
                      <a:pt x="413" y="197"/>
                    </a:lnTo>
                    <a:lnTo>
                      <a:pt x="413" y="202"/>
                    </a:lnTo>
                    <a:lnTo>
                      <a:pt x="408" y="202"/>
                    </a:lnTo>
                    <a:lnTo>
                      <a:pt x="403" y="207"/>
                    </a:lnTo>
                    <a:lnTo>
                      <a:pt x="408" y="212"/>
                    </a:lnTo>
                    <a:lnTo>
                      <a:pt x="408" y="217"/>
                    </a:lnTo>
                    <a:lnTo>
                      <a:pt x="423" y="212"/>
                    </a:lnTo>
                    <a:lnTo>
                      <a:pt x="438" y="217"/>
                    </a:lnTo>
                    <a:lnTo>
                      <a:pt x="438" y="227"/>
                    </a:lnTo>
                    <a:lnTo>
                      <a:pt x="438" y="232"/>
                    </a:lnTo>
                    <a:lnTo>
                      <a:pt x="438" y="237"/>
                    </a:lnTo>
                    <a:lnTo>
                      <a:pt x="433" y="237"/>
                    </a:lnTo>
                    <a:lnTo>
                      <a:pt x="428" y="242"/>
                    </a:lnTo>
                    <a:lnTo>
                      <a:pt x="423" y="247"/>
                    </a:lnTo>
                    <a:lnTo>
                      <a:pt x="428" y="252"/>
                    </a:lnTo>
                    <a:lnTo>
                      <a:pt x="428" y="262"/>
                    </a:lnTo>
                    <a:lnTo>
                      <a:pt x="428" y="267"/>
                    </a:lnTo>
                    <a:lnTo>
                      <a:pt x="433" y="267"/>
                    </a:lnTo>
                    <a:lnTo>
                      <a:pt x="438" y="272"/>
                    </a:lnTo>
                    <a:lnTo>
                      <a:pt x="438" y="277"/>
                    </a:lnTo>
                    <a:lnTo>
                      <a:pt x="433" y="277"/>
                    </a:lnTo>
                    <a:lnTo>
                      <a:pt x="428" y="277"/>
                    </a:lnTo>
                    <a:lnTo>
                      <a:pt x="423" y="277"/>
                    </a:lnTo>
                    <a:lnTo>
                      <a:pt x="418" y="282"/>
                    </a:lnTo>
                    <a:lnTo>
                      <a:pt x="418" y="287"/>
                    </a:lnTo>
                    <a:lnTo>
                      <a:pt x="418" y="292"/>
                    </a:lnTo>
                    <a:lnTo>
                      <a:pt x="418" y="297"/>
                    </a:lnTo>
                    <a:lnTo>
                      <a:pt x="418" y="302"/>
                    </a:lnTo>
                    <a:lnTo>
                      <a:pt x="418" y="307"/>
                    </a:lnTo>
                    <a:lnTo>
                      <a:pt x="418" y="312"/>
                    </a:lnTo>
                    <a:lnTo>
                      <a:pt x="418" y="323"/>
                    </a:lnTo>
                    <a:lnTo>
                      <a:pt x="418" y="328"/>
                    </a:lnTo>
                    <a:lnTo>
                      <a:pt x="418" y="333"/>
                    </a:lnTo>
                    <a:lnTo>
                      <a:pt x="423" y="338"/>
                    </a:lnTo>
                    <a:lnTo>
                      <a:pt x="418" y="343"/>
                    </a:lnTo>
                    <a:lnTo>
                      <a:pt x="413" y="338"/>
                    </a:lnTo>
                    <a:lnTo>
                      <a:pt x="403" y="328"/>
                    </a:lnTo>
                    <a:lnTo>
                      <a:pt x="403" y="333"/>
                    </a:lnTo>
                    <a:lnTo>
                      <a:pt x="393" y="333"/>
                    </a:lnTo>
                    <a:lnTo>
                      <a:pt x="398" y="328"/>
                    </a:lnTo>
                    <a:lnTo>
                      <a:pt x="393" y="323"/>
                    </a:lnTo>
                    <a:lnTo>
                      <a:pt x="388" y="317"/>
                    </a:lnTo>
                    <a:lnTo>
                      <a:pt x="383" y="323"/>
                    </a:lnTo>
                    <a:lnTo>
                      <a:pt x="378" y="323"/>
                    </a:lnTo>
                    <a:lnTo>
                      <a:pt x="373" y="323"/>
                    </a:lnTo>
                    <a:lnTo>
                      <a:pt x="373" y="328"/>
                    </a:lnTo>
                    <a:lnTo>
                      <a:pt x="368" y="333"/>
                    </a:lnTo>
                    <a:lnTo>
                      <a:pt x="362" y="333"/>
                    </a:lnTo>
                    <a:lnTo>
                      <a:pt x="357" y="338"/>
                    </a:lnTo>
                    <a:lnTo>
                      <a:pt x="352" y="338"/>
                    </a:lnTo>
                    <a:lnTo>
                      <a:pt x="352" y="343"/>
                    </a:lnTo>
                    <a:lnTo>
                      <a:pt x="342" y="343"/>
                    </a:lnTo>
                    <a:lnTo>
                      <a:pt x="337" y="348"/>
                    </a:lnTo>
                    <a:lnTo>
                      <a:pt x="337" y="353"/>
                    </a:lnTo>
                    <a:lnTo>
                      <a:pt x="337" y="348"/>
                    </a:lnTo>
                    <a:lnTo>
                      <a:pt x="337" y="353"/>
                    </a:lnTo>
                    <a:lnTo>
                      <a:pt x="342" y="353"/>
                    </a:lnTo>
                    <a:lnTo>
                      <a:pt x="347" y="358"/>
                    </a:lnTo>
                    <a:lnTo>
                      <a:pt x="342" y="358"/>
                    </a:lnTo>
                    <a:lnTo>
                      <a:pt x="342" y="363"/>
                    </a:lnTo>
                    <a:lnTo>
                      <a:pt x="342" y="358"/>
                    </a:lnTo>
                    <a:lnTo>
                      <a:pt x="337" y="363"/>
                    </a:lnTo>
                    <a:lnTo>
                      <a:pt x="332" y="358"/>
                    </a:lnTo>
                    <a:lnTo>
                      <a:pt x="327" y="358"/>
                    </a:lnTo>
                    <a:lnTo>
                      <a:pt x="327" y="363"/>
                    </a:lnTo>
                    <a:lnTo>
                      <a:pt x="332" y="363"/>
                    </a:lnTo>
                    <a:lnTo>
                      <a:pt x="332" y="373"/>
                    </a:lnTo>
                    <a:lnTo>
                      <a:pt x="332" y="378"/>
                    </a:lnTo>
                    <a:lnTo>
                      <a:pt x="327" y="383"/>
                    </a:lnTo>
                    <a:lnTo>
                      <a:pt x="322" y="383"/>
                    </a:lnTo>
                    <a:lnTo>
                      <a:pt x="317" y="388"/>
                    </a:lnTo>
                    <a:lnTo>
                      <a:pt x="317" y="383"/>
                    </a:lnTo>
                    <a:lnTo>
                      <a:pt x="312" y="383"/>
                    </a:lnTo>
                    <a:lnTo>
                      <a:pt x="307" y="383"/>
                    </a:lnTo>
                    <a:lnTo>
                      <a:pt x="302" y="388"/>
                    </a:lnTo>
                    <a:lnTo>
                      <a:pt x="307" y="393"/>
                    </a:lnTo>
                    <a:lnTo>
                      <a:pt x="312" y="398"/>
                    </a:lnTo>
                    <a:lnTo>
                      <a:pt x="312" y="403"/>
                    </a:lnTo>
                    <a:lnTo>
                      <a:pt x="307" y="403"/>
                    </a:lnTo>
                    <a:lnTo>
                      <a:pt x="302" y="408"/>
                    </a:lnTo>
                    <a:lnTo>
                      <a:pt x="307" y="408"/>
                    </a:lnTo>
                    <a:lnTo>
                      <a:pt x="312" y="408"/>
                    </a:lnTo>
                    <a:lnTo>
                      <a:pt x="312" y="413"/>
                    </a:lnTo>
                    <a:lnTo>
                      <a:pt x="317" y="413"/>
                    </a:lnTo>
                    <a:lnTo>
                      <a:pt x="317" y="418"/>
                    </a:lnTo>
                    <a:lnTo>
                      <a:pt x="317" y="423"/>
                    </a:lnTo>
                    <a:lnTo>
                      <a:pt x="322" y="423"/>
                    </a:lnTo>
                    <a:lnTo>
                      <a:pt x="327" y="423"/>
                    </a:lnTo>
                    <a:lnTo>
                      <a:pt x="327" y="428"/>
                    </a:lnTo>
                    <a:lnTo>
                      <a:pt x="322" y="428"/>
                    </a:lnTo>
                    <a:lnTo>
                      <a:pt x="317" y="428"/>
                    </a:lnTo>
                    <a:lnTo>
                      <a:pt x="322" y="433"/>
                    </a:lnTo>
                    <a:lnTo>
                      <a:pt x="317" y="438"/>
                    </a:lnTo>
                    <a:lnTo>
                      <a:pt x="322" y="443"/>
                    </a:lnTo>
                    <a:lnTo>
                      <a:pt x="317" y="443"/>
                    </a:lnTo>
                    <a:lnTo>
                      <a:pt x="312" y="448"/>
                    </a:lnTo>
                    <a:lnTo>
                      <a:pt x="317" y="45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499"/>
              <p:cNvSpPr>
                <a:spLocks/>
              </p:cNvSpPr>
              <p:nvPr/>
            </p:nvSpPr>
            <p:spPr bwMode="auto">
              <a:xfrm>
                <a:off x="3699004" y="1347688"/>
                <a:ext cx="1266959" cy="998287"/>
              </a:xfrm>
              <a:custGeom>
                <a:avLst/>
                <a:gdLst>
                  <a:gd name="T0" fmla="*/ 2147483647 w 660"/>
                  <a:gd name="T1" fmla="*/ 2147483647 h 544"/>
                  <a:gd name="T2" fmla="*/ 2147483647 w 660"/>
                  <a:gd name="T3" fmla="*/ 2147483647 h 544"/>
                  <a:gd name="T4" fmla="*/ 2147483647 w 660"/>
                  <a:gd name="T5" fmla="*/ 2147483647 h 544"/>
                  <a:gd name="T6" fmla="*/ 2147483647 w 660"/>
                  <a:gd name="T7" fmla="*/ 2147483647 h 544"/>
                  <a:gd name="T8" fmla="*/ 2147483647 w 660"/>
                  <a:gd name="T9" fmla="*/ 2147483647 h 544"/>
                  <a:gd name="T10" fmla="*/ 2147483647 w 660"/>
                  <a:gd name="T11" fmla="*/ 2147483647 h 544"/>
                  <a:gd name="T12" fmla="*/ 2147483647 w 660"/>
                  <a:gd name="T13" fmla="*/ 2147483647 h 544"/>
                  <a:gd name="T14" fmla="*/ 2147483647 w 660"/>
                  <a:gd name="T15" fmla="*/ 2147483647 h 544"/>
                  <a:gd name="T16" fmla="*/ 2147483647 w 660"/>
                  <a:gd name="T17" fmla="*/ 2147483647 h 544"/>
                  <a:gd name="T18" fmla="*/ 2147483647 w 660"/>
                  <a:gd name="T19" fmla="*/ 2147483647 h 544"/>
                  <a:gd name="T20" fmla="*/ 2147483647 w 660"/>
                  <a:gd name="T21" fmla="*/ 2147483647 h 544"/>
                  <a:gd name="T22" fmla="*/ 2147483647 w 660"/>
                  <a:gd name="T23" fmla="*/ 2147483647 h 544"/>
                  <a:gd name="T24" fmla="*/ 2147483647 w 660"/>
                  <a:gd name="T25" fmla="*/ 2147483647 h 544"/>
                  <a:gd name="T26" fmla="*/ 2147483647 w 660"/>
                  <a:gd name="T27" fmla="*/ 2147483647 h 544"/>
                  <a:gd name="T28" fmla="*/ 2147483647 w 660"/>
                  <a:gd name="T29" fmla="*/ 2147483647 h 544"/>
                  <a:gd name="T30" fmla="*/ 2147483647 w 660"/>
                  <a:gd name="T31" fmla="*/ 2147483647 h 544"/>
                  <a:gd name="T32" fmla="*/ 2147483647 w 660"/>
                  <a:gd name="T33" fmla="*/ 2147483647 h 544"/>
                  <a:gd name="T34" fmla="*/ 2147483647 w 660"/>
                  <a:gd name="T35" fmla="*/ 2147483647 h 544"/>
                  <a:gd name="T36" fmla="*/ 2147483647 w 660"/>
                  <a:gd name="T37" fmla="*/ 2147483647 h 544"/>
                  <a:gd name="T38" fmla="*/ 2147483647 w 660"/>
                  <a:gd name="T39" fmla="*/ 2147483647 h 544"/>
                  <a:gd name="T40" fmla="*/ 2147483647 w 660"/>
                  <a:gd name="T41" fmla="*/ 2147483647 h 544"/>
                  <a:gd name="T42" fmla="*/ 2147483647 w 660"/>
                  <a:gd name="T43" fmla="*/ 2147483647 h 544"/>
                  <a:gd name="T44" fmla="*/ 2147483647 w 660"/>
                  <a:gd name="T45" fmla="*/ 2147483647 h 544"/>
                  <a:gd name="T46" fmla="*/ 2147483647 w 660"/>
                  <a:gd name="T47" fmla="*/ 2147483647 h 544"/>
                  <a:gd name="T48" fmla="*/ 2147483647 w 660"/>
                  <a:gd name="T49" fmla="*/ 2147483647 h 544"/>
                  <a:gd name="T50" fmla="*/ 2147483647 w 660"/>
                  <a:gd name="T51" fmla="*/ 2147483647 h 544"/>
                  <a:gd name="T52" fmla="*/ 2147483647 w 660"/>
                  <a:gd name="T53" fmla="*/ 2147483647 h 544"/>
                  <a:gd name="T54" fmla="*/ 2147483647 w 660"/>
                  <a:gd name="T55" fmla="*/ 2147483647 h 544"/>
                  <a:gd name="T56" fmla="*/ 2147483647 w 660"/>
                  <a:gd name="T57" fmla="*/ 2147483647 h 544"/>
                  <a:gd name="T58" fmla="*/ 2147483647 w 660"/>
                  <a:gd name="T59" fmla="*/ 2147483647 h 544"/>
                  <a:gd name="T60" fmla="*/ 2147483647 w 660"/>
                  <a:gd name="T61" fmla="*/ 2147483647 h 544"/>
                  <a:gd name="T62" fmla="*/ 2147483647 w 660"/>
                  <a:gd name="T63" fmla="*/ 2147483647 h 544"/>
                  <a:gd name="T64" fmla="*/ 2147483647 w 660"/>
                  <a:gd name="T65" fmla="*/ 2147483647 h 544"/>
                  <a:gd name="T66" fmla="*/ 2147483647 w 660"/>
                  <a:gd name="T67" fmla="*/ 2147483647 h 544"/>
                  <a:gd name="T68" fmla="*/ 2147483647 w 660"/>
                  <a:gd name="T69" fmla="*/ 2147483647 h 544"/>
                  <a:gd name="T70" fmla="*/ 2147483647 w 660"/>
                  <a:gd name="T71" fmla="*/ 2147483647 h 544"/>
                  <a:gd name="T72" fmla="*/ 2147483647 w 660"/>
                  <a:gd name="T73" fmla="*/ 2147483647 h 544"/>
                  <a:gd name="T74" fmla="*/ 2147483647 w 660"/>
                  <a:gd name="T75" fmla="*/ 2147483647 h 544"/>
                  <a:gd name="T76" fmla="*/ 2147483647 w 660"/>
                  <a:gd name="T77" fmla="*/ 2147483647 h 544"/>
                  <a:gd name="T78" fmla="*/ 2147483647 w 660"/>
                  <a:gd name="T79" fmla="*/ 2147483647 h 544"/>
                  <a:gd name="T80" fmla="*/ 2147483647 w 660"/>
                  <a:gd name="T81" fmla="*/ 2147483647 h 544"/>
                  <a:gd name="T82" fmla="*/ 2147483647 w 660"/>
                  <a:gd name="T83" fmla="*/ 2147483647 h 544"/>
                  <a:gd name="T84" fmla="*/ 2147483647 w 660"/>
                  <a:gd name="T85" fmla="*/ 2147483647 h 544"/>
                  <a:gd name="T86" fmla="*/ 2147483647 w 660"/>
                  <a:gd name="T87" fmla="*/ 2147483647 h 544"/>
                  <a:gd name="T88" fmla="*/ 2147483647 w 660"/>
                  <a:gd name="T89" fmla="*/ 2147483647 h 544"/>
                  <a:gd name="T90" fmla="*/ 2147483647 w 660"/>
                  <a:gd name="T91" fmla="*/ 2147483647 h 544"/>
                  <a:gd name="T92" fmla="*/ 2147483647 w 660"/>
                  <a:gd name="T93" fmla="*/ 2147483647 h 544"/>
                  <a:gd name="T94" fmla="*/ 2147483647 w 660"/>
                  <a:gd name="T95" fmla="*/ 2147483647 h 544"/>
                  <a:gd name="T96" fmla="*/ 2147483647 w 660"/>
                  <a:gd name="T97" fmla="*/ 2147483647 h 544"/>
                  <a:gd name="T98" fmla="*/ 2147483647 w 660"/>
                  <a:gd name="T99" fmla="*/ 2147483647 h 544"/>
                  <a:gd name="T100" fmla="*/ 2147483647 w 660"/>
                  <a:gd name="T101" fmla="*/ 2147483647 h 544"/>
                  <a:gd name="T102" fmla="*/ 2147483647 w 660"/>
                  <a:gd name="T103" fmla="*/ 2147483647 h 544"/>
                  <a:gd name="T104" fmla="*/ 2147483647 w 660"/>
                  <a:gd name="T105" fmla="*/ 2147483647 h 544"/>
                  <a:gd name="T106" fmla="*/ 2147483647 w 660"/>
                  <a:gd name="T107" fmla="*/ 2147483647 h 544"/>
                  <a:gd name="T108" fmla="*/ 2147483647 w 660"/>
                  <a:gd name="T109" fmla="*/ 2147483647 h 544"/>
                  <a:gd name="T110" fmla="*/ 2147483647 w 660"/>
                  <a:gd name="T111" fmla="*/ 2147483647 h 544"/>
                  <a:gd name="T112" fmla="*/ 2147483647 w 660"/>
                  <a:gd name="T113" fmla="*/ 2147483647 h 544"/>
                  <a:gd name="T114" fmla="*/ 2147483647 w 660"/>
                  <a:gd name="T115" fmla="*/ 2147483647 h 544"/>
                  <a:gd name="T116" fmla="*/ 2147483647 w 660"/>
                  <a:gd name="T117" fmla="*/ 2147483647 h 544"/>
                  <a:gd name="T118" fmla="*/ 2147483647 w 660"/>
                  <a:gd name="T119" fmla="*/ 2147483647 h 544"/>
                  <a:gd name="T120" fmla="*/ 2147483647 w 660"/>
                  <a:gd name="T121" fmla="*/ 2147483647 h 544"/>
                  <a:gd name="T122" fmla="*/ 2147483647 w 660"/>
                  <a:gd name="T123" fmla="*/ 2147483647 h 5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0"/>
                  <a:gd name="T187" fmla="*/ 0 h 544"/>
                  <a:gd name="T188" fmla="*/ 660 w 660"/>
                  <a:gd name="T189" fmla="*/ 544 h 5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0" h="544">
                    <a:moveTo>
                      <a:pt x="630" y="247"/>
                    </a:moveTo>
                    <a:lnTo>
                      <a:pt x="620" y="257"/>
                    </a:lnTo>
                    <a:lnTo>
                      <a:pt x="620" y="262"/>
                    </a:lnTo>
                    <a:lnTo>
                      <a:pt x="615" y="262"/>
                    </a:lnTo>
                    <a:lnTo>
                      <a:pt x="605" y="262"/>
                    </a:lnTo>
                    <a:lnTo>
                      <a:pt x="600" y="262"/>
                    </a:lnTo>
                    <a:lnTo>
                      <a:pt x="595" y="262"/>
                    </a:lnTo>
                    <a:lnTo>
                      <a:pt x="590" y="267"/>
                    </a:lnTo>
                    <a:lnTo>
                      <a:pt x="590" y="272"/>
                    </a:lnTo>
                    <a:lnTo>
                      <a:pt x="580" y="277"/>
                    </a:lnTo>
                    <a:lnTo>
                      <a:pt x="580" y="272"/>
                    </a:lnTo>
                    <a:lnTo>
                      <a:pt x="570" y="277"/>
                    </a:lnTo>
                    <a:lnTo>
                      <a:pt x="564" y="272"/>
                    </a:lnTo>
                    <a:lnTo>
                      <a:pt x="564" y="267"/>
                    </a:lnTo>
                    <a:lnTo>
                      <a:pt x="559" y="272"/>
                    </a:lnTo>
                    <a:lnTo>
                      <a:pt x="559" y="277"/>
                    </a:lnTo>
                    <a:lnTo>
                      <a:pt x="549" y="282"/>
                    </a:lnTo>
                    <a:lnTo>
                      <a:pt x="544" y="277"/>
                    </a:lnTo>
                    <a:lnTo>
                      <a:pt x="539" y="277"/>
                    </a:lnTo>
                    <a:lnTo>
                      <a:pt x="539" y="272"/>
                    </a:lnTo>
                    <a:lnTo>
                      <a:pt x="544" y="272"/>
                    </a:lnTo>
                    <a:lnTo>
                      <a:pt x="549" y="272"/>
                    </a:lnTo>
                    <a:lnTo>
                      <a:pt x="549" y="267"/>
                    </a:lnTo>
                    <a:lnTo>
                      <a:pt x="544" y="262"/>
                    </a:lnTo>
                    <a:lnTo>
                      <a:pt x="544" y="257"/>
                    </a:lnTo>
                    <a:lnTo>
                      <a:pt x="539" y="257"/>
                    </a:lnTo>
                    <a:lnTo>
                      <a:pt x="534" y="252"/>
                    </a:lnTo>
                    <a:lnTo>
                      <a:pt x="529" y="242"/>
                    </a:lnTo>
                    <a:lnTo>
                      <a:pt x="524" y="242"/>
                    </a:lnTo>
                    <a:lnTo>
                      <a:pt x="519" y="237"/>
                    </a:lnTo>
                    <a:lnTo>
                      <a:pt x="524" y="237"/>
                    </a:lnTo>
                    <a:lnTo>
                      <a:pt x="519" y="227"/>
                    </a:lnTo>
                    <a:lnTo>
                      <a:pt x="509" y="237"/>
                    </a:lnTo>
                    <a:lnTo>
                      <a:pt x="509" y="232"/>
                    </a:lnTo>
                    <a:lnTo>
                      <a:pt x="504" y="232"/>
                    </a:lnTo>
                    <a:lnTo>
                      <a:pt x="504" y="227"/>
                    </a:lnTo>
                    <a:lnTo>
                      <a:pt x="499" y="232"/>
                    </a:lnTo>
                    <a:lnTo>
                      <a:pt x="489" y="232"/>
                    </a:lnTo>
                    <a:lnTo>
                      <a:pt x="479" y="242"/>
                    </a:lnTo>
                    <a:lnTo>
                      <a:pt x="474" y="232"/>
                    </a:lnTo>
                    <a:lnTo>
                      <a:pt x="474" y="237"/>
                    </a:lnTo>
                    <a:lnTo>
                      <a:pt x="469" y="237"/>
                    </a:lnTo>
                    <a:lnTo>
                      <a:pt x="464" y="237"/>
                    </a:lnTo>
                    <a:lnTo>
                      <a:pt x="454" y="227"/>
                    </a:lnTo>
                    <a:lnTo>
                      <a:pt x="428" y="257"/>
                    </a:lnTo>
                    <a:lnTo>
                      <a:pt x="428" y="252"/>
                    </a:lnTo>
                    <a:lnTo>
                      <a:pt x="423" y="252"/>
                    </a:lnTo>
                    <a:lnTo>
                      <a:pt x="418" y="252"/>
                    </a:lnTo>
                    <a:lnTo>
                      <a:pt x="413" y="252"/>
                    </a:lnTo>
                    <a:lnTo>
                      <a:pt x="408" y="252"/>
                    </a:lnTo>
                    <a:lnTo>
                      <a:pt x="403" y="252"/>
                    </a:lnTo>
                    <a:lnTo>
                      <a:pt x="398" y="252"/>
                    </a:lnTo>
                    <a:lnTo>
                      <a:pt x="393" y="252"/>
                    </a:lnTo>
                    <a:lnTo>
                      <a:pt x="388" y="252"/>
                    </a:lnTo>
                    <a:lnTo>
                      <a:pt x="383" y="252"/>
                    </a:lnTo>
                    <a:lnTo>
                      <a:pt x="378" y="257"/>
                    </a:lnTo>
                    <a:lnTo>
                      <a:pt x="373" y="257"/>
                    </a:lnTo>
                    <a:lnTo>
                      <a:pt x="368" y="262"/>
                    </a:lnTo>
                    <a:lnTo>
                      <a:pt x="363" y="267"/>
                    </a:lnTo>
                    <a:lnTo>
                      <a:pt x="358" y="267"/>
                    </a:lnTo>
                    <a:lnTo>
                      <a:pt x="353" y="267"/>
                    </a:lnTo>
                    <a:lnTo>
                      <a:pt x="348" y="272"/>
                    </a:lnTo>
                    <a:lnTo>
                      <a:pt x="343" y="277"/>
                    </a:lnTo>
                    <a:lnTo>
                      <a:pt x="343" y="282"/>
                    </a:lnTo>
                    <a:lnTo>
                      <a:pt x="333" y="287"/>
                    </a:lnTo>
                    <a:lnTo>
                      <a:pt x="323" y="292"/>
                    </a:lnTo>
                    <a:lnTo>
                      <a:pt x="318" y="287"/>
                    </a:lnTo>
                    <a:lnTo>
                      <a:pt x="323" y="282"/>
                    </a:lnTo>
                    <a:lnTo>
                      <a:pt x="318" y="277"/>
                    </a:lnTo>
                    <a:lnTo>
                      <a:pt x="313" y="282"/>
                    </a:lnTo>
                    <a:lnTo>
                      <a:pt x="307" y="282"/>
                    </a:lnTo>
                    <a:lnTo>
                      <a:pt x="318" y="302"/>
                    </a:lnTo>
                    <a:lnTo>
                      <a:pt x="313" y="302"/>
                    </a:lnTo>
                    <a:lnTo>
                      <a:pt x="318" y="312"/>
                    </a:lnTo>
                    <a:lnTo>
                      <a:pt x="323" y="312"/>
                    </a:lnTo>
                    <a:lnTo>
                      <a:pt x="323" y="323"/>
                    </a:lnTo>
                    <a:lnTo>
                      <a:pt x="333" y="323"/>
                    </a:lnTo>
                    <a:lnTo>
                      <a:pt x="338" y="333"/>
                    </a:lnTo>
                    <a:lnTo>
                      <a:pt x="333" y="338"/>
                    </a:lnTo>
                    <a:lnTo>
                      <a:pt x="328" y="333"/>
                    </a:lnTo>
                    <a:lnTo>
                      <a:pt x="328" y="338"/>
                    </a:lnTo>
                    <a:lnTo>
                      <a:pt x="318" y="343"/>
                    </a:lnTo>
                    <a:lnTo>
                      <a:pt x="323" y="358"/>
                    </a:lnTo>
                    <a:lnTo>
                      <a:pt x="328" y="353"/>
                    </a:lnTo>
                    <a:lnTo>
                      <a:pt x="333" y="348"/>
                    </a:lnTo>
                    <a:lnTo>
                      <a:pt x="338" y="358"/>
                    </a:lnTo>
                    <a:lnTo>
                      <a:pt x="343" y="358"/>
                    </a:lnTo>
                    <a:lnTo>
                      <a:pt x="343" y="363"/>
                    </a:lnTo>
                    <a:lnTo>
                      <a:pt x="348" y="378"/>
                    </a:lnTo>
                    <a:lnTo>
                      <a:pt x="363" y="373"/>
                    </a:lnTo>
                    <a:lnTo>
                      <a:pt x="363" y="378"/>
                    </a:lnTo>
                    <a:lnTo>
                      <a:pt x="363" y="388"/>
                    </a:lnTo>
                    <a:lnTo>
                      <a:pt x="358" y="388"/>
                    </a:lnTo>
                    <a:lnTo>
                      <a:pt x="363" y="398"/>
                    </a:lnTo>
                    <a:lnTo>
                      <a:pt x="363" y="408"/>
                    </a:lnTo>
                    <a:lnTo>
                      <a:pt x="368" y="408"/>
                    </a:lnTo>
                    <a:lnTo>
                      <a:pt x="368" y="418"/>
                    </a:lnTo>
                    <a:lnTo>
                      <a:pt x="373" y="423"/>
                    </a:lnTo>
                    <a:lnTo>
                      <a:pt x="378" y="423"/>
                    </a:lnTo>
                    <a:lnTo>
                      <a:pt x="378" y="428"/>
                    </a:lnTo>
                    <a:lnTo>
                      <a:pt x="373" y="428"/>
                    </a:lnTo>
                    <a:lnTo>
                      <a:pt x="373" y="433"/>
                    </a:lnTo>
                    <a:lnTo>
                      <a:pt x="368" y="433"/>
                    </a:lnTo>
                    <a:lnTo>
                      <a:pt x="363" y="433"/>
                    </a:lnTo>
                    <a:lnTo>
                      <a:pt x="363" y="438"/>
                    </a:lnTo>
                    <a:lnTo>
                      <a:pt x="358" y="438"/>
                    </a:lnTo>
                    <a:lnTo>
                      <a:pt x="358" y="443"/>
                    </a:lnTo>
                    <a:lnTo>
                      <a:pt x="353" y="438"/>
                    </a:lnTo>
                    <a:lnTo>
                      <a:pt x="348" y="443"/>
                    </a:lnTo>
                    <a:lnTo>
                      <a:pt x="343" y="443"/>
                    </a:lnTo>
                    <a:lnTo>
                      <a:pt x="338" y="443"/>
                    </a:lnTo>
                    <a:lnTo>
                      <a:pt x="333" y="443"/>
                    </a:lnTo>
                    <a:lnTo>
                      <a:pt x="328" y="443"/>
                    </a:lnTo>
                    <a:lnTo>
                      <a:pt x="318" y="443"/>
                    </a:lnTo>
                    <a:lnTo>
                      <a:pt x="313" y="448"/>
                    </a:lnTo>
                    <a:lnTo>
                      <a:pt x="313" y="454"/>
                    </a:lnTo>
                    <a:lnTo>
                      <a:pt x="307" y="459"/>
                    </a:lnTo>
                    <a:lnTo>
                      <a:pt x="302" y="459"/>
                    </a:lnTo>
                    <a:lnTo>
                      <a:pt x="297" y="459"/>
                    </a:lnTo>
                    <a:lnTo>
                      <a:pt x="292" y="459"/>
                    </a:lnTo>
                    <a:lnTo>
                      <a:pt x="287" y="464"/>
                    </a:lnTo>
                    <a:lnTo>
                      <a:pt x="282" y="469"/>
                    </a:lnTo>
                    <a:lnTo>
                      <a:pt x="277" y="474"/>
                    </a:lnTo>
                    <a:lnTo>
                      <a:pt x="272" y="474"/>
                    </a:lnTo>
                    <a:lnTo>
                      <a:pt x="272" y="469"/>
                    </a:lnTo>
                    <a:lnTo>
                      <a:pt x="267" y="469"/>
                    </a:lnTo>
                    <a:lnTo>
                      <a:pt x="267" y="474"/>
                    </a:lnTo>
                    <a:lnTo>
                      <a:pt x="267" y="479"/>
                    </a:lnTo>
                    <a:lnTo>
                      <a:pt x="262" y="479"/>
                    </a:lnTo>
                    <a:lnTo>
                      <a:pt x="262" y="484"/>
                    </a:lnTo>
                    <a:lnTo>
                      <a:pt x="262" y="489"/>
                    </a:lnTo>
                    <a:lnTo>
                      <a:pt x="262" y="494"/>
                    </a:lnTo>
                    <a:lnTo>
                      <a:pt x="257" y="494"/>
                    </a:lnTo>
                    <a:lnTo>
                      <a:pt x="257" y="499"/>
                    </a:lnTo>
                    <a:lnTo>
                      <a:pt x="242" y="504"/>
                    </a:lnTo>
                    <a:lnTo>
                      <a:pt x="232" y="509"/>
                    </a:lnTo>
                    <a:lnTo>
                      <a:pt x="227" y="509"/>
                    </a:lnTo>
                    <a:lnTo>
                      <a:pt x="222" y="509"/>
                    </a:lnTo>
                    <a:lnTo>
                      <a:pt x="217" y="509"/>
                    </a:lnTo>
                    <a:lnTo>
                      <a:pt x="212" y="499"/>
                    </a:lnTo>
                    <a:lnTo>
                      <a:pt x="207" y="499"/>
                    </a:lnTo>
                    <a:lnTo>
                      <a:pt x="156" y="524"/>
                    </a:lnTo>
                    <a:lnTo>
                      <a:pt x="151" y="514"/>
                    </a:lnTo>
                    <a:lnTo>
                      <a:pt x="151" y="519"/>
                    </a:lnTo>
                    <a:lnTo>
                      <a:pt x="146" y="519"/>
                    </a:lnTo>
                    <a:lnTo>
                      <a:pt x="141" y="504"/>
                    </a:lnTo>
                    <a:lnTo>
                      <a:pt x="146" y="504"/>
                    </a:lnTo>
                    <a:lnTo>
                      <a:pt x="141" y="499"/>
                    </a:lnTo>
                    <a:lnTo>
                      <a:pt x="136" y="499"/>
                    </a:lnTo>
                    <a:lnTo>
                      <a:pt x="131" y="504"/>
                    </a:lnTo>
                    <a:lnTo>
                      <a:pt x="121" y="509"/>
                    </a:lnTo>
                    <a:lnTo>
                      <a:pt x="126" y="514"/>
                    </a:lnTo>
                    <a:lnTo>
                      <a:pt x="116" y="524"/>
                    </a:lnTo>
                    <a:lnTo>
                      <a:pt x="101" y="534"/>
                    </a:lnTo>
                    <a:lnTo>
                      <a:pt x="106" y="534"/>
                    </a:lnTo>
                    <a:lnTo>
                      <a:pt x="101" y="544"/>
                    </a:lnTo>
                    <a:lnTo>
                      <a:pt x="101" y="539"/>
                    </a:lnTo>
                    <a:lnTo>
                      <a:pt x="96" y="539"/>
                    </a:lnTo>
                    <a:lnTo>
                      <a:pt x="91" y="539"/>
                    </a:lnTo>
                    <a:lnTo>
                      <a:pt x="91" y="534"/>
                    </a:lnTo>
                    <a:lnTo>
                      <a:pt x="91" y="529"/>
                    </a:lnTo>
                    <a:lnTo>
                      <a:pt x="86" y="534"/>
                    </a:lnTo>
                    <a:lnTo>
                      <a:pt x="81" y="534"/>
                    </a:lnTo>
                    <a:lnTo>
                      <a:pt x="81" y="529"/>
                    </a:lnTo>
                    <a:lnTo>
                      <a:pt x="76" y="529"/>
                    </a:lnTo>
                    <a:lnTo>
                      <a:pt x="71" y="529"/>
                    </a:lnTo>
                    <a:lnTo>
                      <a:pt x="66" y="529"/>
                    </a:lnTo>
                    <a:lnTo>
                      <a:pt x="55" y="529"/>
                    </a:lnTo>
                    <a:lnTo>
                      <a:pt x="55" y="524"/>
                    </a:lnTo>
                    <a:lnTo>
                      <a:pt x="30" y="534"/>
                    </a:lnTo>
                    <a:lnTo>
                      <a:pt x="30" y="529"/>
                    </a:lnTo>
                    <a:lnTo>
                      <a:pt x="35" y="529"/>
                    </a:lnTo>
                    <a:lnTo>
                      <a:pt x="30" y="514"/>
                    </a:lnTo>
                    <a:lnTo>
                      <a:pt x="20" y="499"/>
                    </a:lnTo>
                    <a:lnTo>
                      <a:pt x="25" y="499"/>
                    </a:lnTo>
                    <a:lnTo>
                      <a:pt x="30" y="494"/>
                    </a:lnTo>
                    <a:lnTo>
                      <a:pt x="35" y="489"/>
                    </a:lnTo>
                    <a:lnTo>
                      <a:pt x="30" y="489"/>
                    </a:lnTo>
                    <a:lnTo>
                      <a:pt x="30" y="484"/>
                    </a:lnTo>
                    <a:lnTo>
                      <a:pt x="30" y="479"/>
                    </a:lnTo>
                    <a:lnTo>
                      <a:pt x="25" y="469"/>
                    </a:lnTo>
                    <a:lnTo>
                      <a:pt x="30" y="469"/>
                    </a:lnTo>
                    <a:lnTo>
                      <a:pt x="25" y="459"/>
                    </a:lnTo>
                    <a:lnTo>
                      <a:pt x="25" y="454"/>
                    </a:lnTo>
                    <a:lnTo>
                      <a:pt x="30" y="454"/>
                    </a:lnTo>
                    <a:lnTo>
                      <a:pt x="25" y="448"/>
                    </a:lnTo>
                    <a:lnTo>
                      <a:pt x="15" y="448"/>
                    </a:lnTo>
                    <a:lnTo>
                      <a:pt x="10" y="448"/>
                    </a:lnTo>
                    <a:lnTo>
                      <a:pt x="10" y="443"/>
                    </a:lnTo>
                    <a:lnTo>
                      <a:pt x="10" y="438"/>
                    </a:lnTo>
                    <a:lnTo>
                      <a:pt x="0" y="433"/>
                    </a:lnTo>
                    <a:lnTo>
                      <a:pt x="5" y="433"/>
                    </a:lnTo>
                    <a:lnTo>
                      <a:pt x="10" y="428"/>
                    </a:lnTo>
                    <a:lnTo>
                      <a:pt x="5" y="423"/>
                    </a:lnTo>
                    <a:lnTo>
                      <a:pt x="10" y="423"/>
                    </a:lnTo>
                    <a:lnTo>
                      <a:pt x="5" y="413"/>
                    </a:lnTo>
                    <a:lnTo>
                      <a:pt x="15" y="408"/>
                    </a:lnTo>
                    <a:lnTo>
                      <a:pt x="20" y="403"/>
                    </a:lnTo>
                    <a:lnTo>
                      <a:pt x="25" y="403"/>
                    </a:lnTo>
                    <a:lnTo>
                      <a:pt x="25" y="408"/>
                    </a:lnTo>
                    <a:lnTo>
                      <a:pt x="30" y="408"/>
                    </a:lnTo>
                    <a:lnTo>
                      <a:pt x="25" y="403"/>
                    </a:lnTo>
                    <a:lnTo>
                      <a:pt x="20" y="398"/>
                    </a:lnTo>
                    <a:lnTo>
                      <a:pt x="20" y="393"/>
                    </a:lnTo>
                    <a:lnTo>
                      <a:pt x="35" y="388"/>
                    </a:lnTo>
                    <a:lnTo>
                      <a:pt x="35" y="383"/>
                    </a:lnTo>
                    <a:lnTo>
                      <a:pt x="30" y="388"/>
                    </a:lnTo>
                    <a:lnTo>
                      <a:pt x="25" y="388"/>
                    </a:lnTo>
                    <a:lnTo>
                      <a:pt x="30" y="383"/>
                    </a:lnTo>
                    <a:lnTo>
                      <a:pt x="30" y="378"/>
                    </a:lnTo>
                    <a:lnTo>
                      <a:pt x="25" y="373"/>
                    </a:lnTo>
                    <a:lnTo>
                      <a:pt x="25" y="368"/>
                    </a:lnTo>
                    <a:lnTo>
                      <a:pt x="30" y="368"/>
                    </a:lnTo>
                    <a:lnTo>
                      <a:pt x="35" y="373"/>
                    </a:lnTo>
                    <a:lnTo>
                      <a:pt x="40" y="373"/>
                    </a:lnTo>
                    <a:lnTo>
                      <a:pt x="40" y="378"/>
                    </a:lnTo>
                    <a:lnTo>
                      <a:pt x="45" y="383"/>
                    </a:lnTo>
                    <a:lnTo>
                      <a:pt x="50" y="378"/>
                    </a:lnTo>
                    <a:lnTo>
                      <a:pt x="45" y="378"/>
                    </a:lnTo>
                    <a:lnTo>
                      <a:pt x="40" y="373"/>
                    </a:lnTo>
                    <a:lnTo>
                      <a:pt x="45" y="368"/>
                    </a:lnTo>
                    <a:lnTo>
                      <a:pt x="55" y="363"/>
                    </a:lnTo>
                    <a:lnTo>
                      <a:pt x="61" y="358"/>
                    </a:lnTo>
                    <a:lnTo>
                      <a:pt x="61" y="353"/>
                    </a:lnTo>
                    <a:lnTo>
                      <a:pt x="66" y="348"/>
                    </a:lnTo>
                    <a:lnTo>
                      <a:pt x="71" y="348"/>
                    </a:lnTo>
                    <a:lnTo>
                      <a:pt x="71" y="338"/>
                    </a:lnTo>
                    <a:lnTo>
                      <a:pt x="76" y="338"/>
                    </a:lnTo>
                    <a:lnTo>
                      <a:pt x="71" y="333"/>
                    </a:lnTo>
                    <a:lnTo>
                      <a:pt x="66" y="328"/>
                    </a:lnTo>
                    <a:lnTo>
                      <a:pt x="61" y="317"/>
                    </a:lnTo>
                    <a:lnTo>
                      <a:pt x="61" y="312"/>
                    </a:lnTo>
                    <a:lnTo>
                      <a:pt x="55" y="317"/>
                    </a:lnTo>
                    <a:lnTo>
                      <a:pt x="55" y="312"/>
                    </a:lnTo>
                    <a:lnTo>
                      <a:pt x="50" y="312"/>
                    </a:lnTo>
                    <a:lnTo>
                      <a:pt x="50" y="307"/>
                    </a:lnTo>
                    <a:lnTo>
                      <a:pt x="50" y="302"/>
                    </a:lnTo>
                    <a:lnTo>
                      <a:pt x="55" y="297"/>
                    </a:lnTo>
                    <a:lnTo>
                      <a:pt x="50" y="297"/>
                    </a:lnTo>
                    <a:lnTo>
                      <a:pt x="50" y="292"/>
                    </a:lnTo>
                    <a:lnTo>
                      <a:pt x="40" y="267"/>
                    </a:lnTo>
                    <a:lnTo>
                      <a:pt x="40" y="257"/>
                    </a:lnTo>
                    <a:lnTo>
                      <a:pt x="45" y="257"/>
                    </a:lnTo>
                    <a:lnTo>
                      <a:pt x="45" y="252"/>
                    </a:lnTo>
                    <a:lnTo>
                      <a:pt x="55" y="247"/>
                    </a:lnTo>
                    <a:lnTo>
                      <a:pt x="55" y="252"/>
                    </a:lnTo>
                    <a:lnTo>
                      <a:pt x="61" y="247"/>
                    </a:lnTo>
                    <a:lnTo>
                      <a:pt x="55" y="242"/>
                    </a:lnTo>
                    <a:lnTo>
                      <a:pt x="61" y="237"/>
                    </a:lnTo>
                    <a:lnTo>
                      <a:pt x="66" y="242"/>
                    </a:lnTo>
                    <a:lnTo>
                      <a:pt x="76" y="227"/>
                    </a:lnTo>
                    <a:lnTo>
                      <a:pt x="76" y="222"/>
                    </a:lnTo>
                    <a:lnTo>
                      <a:pt x="81" y="222"/>
                    </a:lnTo>
                    <a:lnTo>
                      <a:pt x="76" y="222"/>
                    </a:lnTo>
                    <a:lnTo>
                      <a:pt x="76" y="217"/>
                    </a:lnTo>
                    <a:lnTo>
                      <a:pt x="81" y="217"/>
                    </a:lnTo>
                    <a:lnTo>
                      <a:pt x="81" y="207"/>
                    </a:lnTo>
                    <a:lnTo>
                      <a:pt x="71" y="212"/>
                    </a:lnTo>
                    <a:lnTo>
                      <a:pt x="66" y="212"/>
                    </a:lnTo>
                    <a:lnTo>
                      <a:pt x="61" y="207"/>
                    </a:lnTo>
                    <a:lnTo>
                      <a:pt x="55" y="207"/>
                    </a:lnTo>
                    <a:lnTo>
                      <a:pt x="50" y="207"/>
                    </a:lnTo>
                    <a:lnTo>
                      <a:pt x="45" y="207"/>
                    </a:lnTo>
                    <a:lnTo>
                      <a:pt x="40" y="207"/>
                    </a:lnTo>
                    <a:lnTo>
                      <a:pt x="35" y="202"/>
                    </a:lnTo>
                    <a:lnTo>
                      <a:pt x="35" y="197"/>
                    </a:lnTo>
                    <a:lnTo>
                      <a:pt x="35" y="191"/>
                    </a:lnTo>
                    <a:lnTo>
                      <a:pt x="40" y="191"/>
                    </a:lnTo>
                    <a:lnTo>
                      <a:pt x="45" y="191"/>
                    </a:lnTo>
                    <a:lnTo>
                      <a:pt x="45" y="186"/>
                    </a:lnTo>
                    <a:lnTo>
                      <a:pt x="50" y="181"/>
                    </a:lnTo>
                    <a:lnTo>
                      <a:pt x="50" y="186"/>
                    </a:lnTo>
                    <a:lnTo>
                      <a:pt x="55" y="181"/>
                    </a:lnTo>
                    <a:lnTo>
                      <a:pt x="61" y="181"/>
                    </a:lnTo>
                    <a:lnTo>
                      <a:pt x="61" y="186"/>
                    </a:lnTo>
                    <a:lnTo>
                      <a:pt x="61" y="181"/>
                    </a:lnTo>
                    <a:lnTo>
                      <a:pt x="66" y="181"/>
                    </a:lnTo>
                    <a:lnTo>
                      <a:pt x="66" y="186"/>
                    </a:lnTo>
                    <a:lnTo>
                      <a:pt x="71" y="181"/>
                    </a:lnTo>
                    <a:lnTo>
                      <a:pt x="71" y="176"/>
                    </a:lnTo>
                    <a:lnTo>
                      <a:pt x="76" y="181"/>
                    </a:lnTo>
                    <a:lnTo>
                      <a:pt x="81" y="186"/>
                    </a:lnTo>
                    <a:lnTo>
                      <a:pt x="81" y="181"/>
                    </a:lnTo>
                    <a:lnTo>
                      <a:pt x="76" y="176"/>
                    </a:lnTo>
                    <a:lnTo>
                      <a:pt x="81" y="176"/>
                    </a:lnTo>
                    <a:lnTo>
                      <a:pt x="76" y="166"/>
                    </a:lnTo>
                    <a:lnTo>
                      <a:pt x="76" y="156"/>
                    </a:lnTo>
                    <a:lnTo>
                      <a:pt x="76" y="146"/>
                    </a:lnTo>
                    <a:lnTo>
                      <a:pt x="81" y="146"/>
                    </a:lnTo>
                    <a:lnTo>
                      <a:pt x="86" y="146"/>
                    </a:lnTo>
                    <a:lnTo>
                      <a:pt x="96" y="151"/>
                    </a:lnTo>
                    <a:lnTo>
                      <a:pt x="101" y="151"/>
                    </a:lnTo>
                    <a:lnTo>
                      <a:pt x="111" y="151"/>
                    </a:lnTo>
                    <a:lnTo>
                      <a:pt x="111" y="156"/>
                    </a:lnTo>
                    <a:lnTo>
                      <a:pt x="116" y="156"/>
                    </a:lnTo>
                    <a:lnTo>
                      <a:pt x="121" y="156"/>
                    </a:lnTo>
                    <a:lnTo>
                      <a:pt x="126" y="161"/>
                    </a:lnTo>
                    <a:lnTo>
                      <a:pt x="131" y="166"/>
                    </a:lnTo>
                    <a:lnTo>
                      <a:pt x="136" y="161"/>
                    </a:lnTo>
                    <a:lnTo>
                      <a:pt x="146" y="166"/>
                    </a:lnTo>
                    <a:lnTo>
                      <a:pt x="151" y="166"/>
                    </a:lnTo>
                    <a:lnTo>
                      <a:pt x="156" y="166"/>
                    </a:lnTo>
                    <a:lnTo>
                      <a:pt x="161" y="171"/>
                    </a:lnTo>
                    <a:lnTo>
                      <a:pt x="161" y="166"/>
                    </a:lnTo>
                    <a:lnTo>
                      <a:pt x="161" y="161"/>
                    </a:lnTo>
                    <a:lnTo>
                      <a:pt x="161" y="151"/>
                    </a:lnTo>
                    <a:lnTo>
                      <a:pt x="156" y="151"/>
                    </a:lnTo>
                    <a:lnTo>
                      <a:pt x="151" y="146"/>
                    </a:lnTo>
                    <a:lnTo>
                      <a:pt x="156" y="146"/>
                    </a:lnTo>
                    <a:lnTo>
                      <a:pt x="161" y="141"/>
                    </a:lnTo>
                    <a:lnTo>
                      <a:pt x="156" y="141"/>
                    </a:lnTo>
                    <a:lnTo>
                      <a:pt x="156" y="136"/>
                    </a:lnTo>
                    <a:lnTo>
                      <a:pt x="156" y="131"/>
                    </a:lnTo>
                    <a:lnTo>
                      <a:pt x="146" y="131"/>
                    </a:lnTo>
                    <a:lnTo>
                      <a:pt x="146" y="126"/>
                    </a:lnTo>
                    <a:lnTo>
                      <a:pt x="146" y="116"/>
                    </a:lnTo>
                    <a:lnTo>
                      <a:pt x="146" y="111"/>
                    </a:lnTo>
                    <a:lnTo>
                      <a:pt x="146" y="101"/>
                    </a:lnTo>
                    <a:lnTo>
                      <a:pt x="141" y="96"/>
                    </a:lnTo>
                    <a:lnTo>
                      <a:pt x="146" y="96"/>
                    </a:lnTo>
                    <a:lnTo>
                      <a:pt x="146" y="91"/>
                    </a:lnTo>
                    <a:lnTo>
                      <a:pt x="146" y="86"/>
                    </a:lnTo>
                    <a:lnTo>
                      <a:pt x="151" y="86"/>
                    </a:lnTo>
                    <a:lnTo>
                      <a:pt x="146" y="81"/>
                    </a:lnTo>
                    <a:lnTo>
                      <a:pt x="151" y="81"/>
                    </a:lnTo>
                    <a:lnTo>
                      <a:pt x="146" y="71"/>
                    </a:lnTo>
                    <a:lnTo>
                      <a:pt x="156" y="76"/>
                    </a:lnTo>
                    <a:lnTo>
                      <a:pt x="161" y="71"/>
                    </a:lnTo>
                    <a:lnTo>
                      <a:pt x="166" y="76"/>
                    </a:lnTo>
                    <a:lnTo>
                      <a:pt x="166" y="71"/>
                    </a:lnTo>
                    <a:lnTo>
                      <a:pt x="171" y="71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1" y="66"/>
                    </a:lnTo>
                    <a:lnTo>
                      <a:pt x="171" y="60"/>
                    </a:lnTo>
                    <a:lnTo>
                      <a:pt x="171" y="55"/>
                    </a:lnTo>
                    <a:lnTo>
                      <a:pt x="176" y="55"/>
                    </a:lnTo>
                    <a:lnTo>
                      <a:pt x="176" y="50"/>
                    </a:lnTo>
                    <a:lnTo>
                      <a:pt x="176" y="55"/>
                    </a:lnTo>
                    <a:lnTo>
                      <a:pt x="181" y="50"/>
                    </a:lnTo>
                    <a:lnTo>
                      <a:pt x="176" y="50"/>
                    </a:lnTo>
                    <a:lnTo>
                      <a:pt x="181" y="45"/>
                    </a:lnTo>
                    <a:lnTo>
                      <a:pt x="187" y="45"/>
                    </a:lnTo>
                    <a:lnTo>
                      <a:pt x="187" y="40"/>
                    </a:lnTo>
                    <a:lnTo>
                      <a:pt x="192" y="40"/>
                    </a:lnTo>
                    <a:lnTo>
                      <a:pt x="197" y="40"/>
                    </a:lnTo>
                    <a:lnTo>
                      <a:pt x="197" y="35"/>
                    </a:lnTo>
                    <a:lnTo>
                      <a:pt x="202" y="30"/>
                    </a:lnTo>
                    <a:lnTo>
                      <a:pt x="197" y="30"/>
                    </a:lnTo>
                    <a:lnTo>
                      <a:pt x="197" y="25"/>
                    </a:lnTo>
                    <a:lnTo>
                      <a:pt x="202" y="25"/>
                    </a:lnTo>
                    <a:lnTo>
                      <a:pt x="207" y="25"/>
                    </a:lnTo>
                    <a:lnTo>
                      <a:pt x="207" y="20"/>
                    </a:lnTo>
                    <a:lnTo>
                      <a:pt x="212" y="15"/>
                    </a:lnTo>
                    <a:lnTo>
                      <a:pt x="217" y="15"/>
                    </a:lnTo>
                    <a:lnTo>
                      <a:pt x="222" y="15"/>
                    </a:lnTo>
                    <a:lnTo>
                      <a:pt x="222" y="20"/>
                    </a:lnTo>
                    <a:lnTo>
                      <a:pt x="217" y="20"/>
                    </a:lnTo>
                    <a:lnTo>
                      <a:pt x="217" y="25"/>
                    </a:lnTo>
                    <a:lnTo>
                      <a:pt x="227" y="20"/>
                    </a:lnTo>
                    <a:lnTo>
                      <a:pt x="227" y="15"/>
                    </a:lnTo>
                    <a:lnTo>
                      <a:pt x="227" y="10"/>
                    </a:lnTo>
                    <a:lnTo>
                      <a:pt x="232" y="10"/>
                    </a:lnTo>
                    <a:lnTo>
                      <a:pt x="232" y="15"/>
                    </a:lnTo>
                    <a:lnTo>
                      <a:pt x="237" y="15"/>
                    </a:lnTo>
                    <a:lnTo>
                      <a:pt x="242" y="15"/>
                    </a:lnTo>
                    <a:lnTo>
                      <a:pt x="247" y="10"/>
                    </a:lnTo>
                    <a:lnTo>
                      <a:pt x="247" y="5"/>
                    </a:lnTo>
                    <a:lnTo>
                      <a:pt x="252" y="5"/>
                    </a:lnTo>
                    <a:lnTo>
                      <a:pt x="252" y="10"/>
                    </a:lnTo>
                    <a:lnTo>
                      <a:pt x="257" y="5"/>
                    </a:lnTo>
                    <a:lnTo>
                      <a:pt x="262" y="5"/>
                    </a:lnTo>
                    <a:lnTo>
                      <a:pt x="267" y="5"/>
                    </a:lnTo>
                    <a:lnTo>
                      <a:pt x="272" y="5"/>
                    </a:lnTo>
                    <a:lnTo>
                      <a:pt x="277" y="5"/>
                    </a:lnTo>
                    <a:lnTo>
                      <a:pt x="277" y="10"/>
                    </a:lnTo>
                    <a:lnTo>
                      <a:pt x="282" y="15"/>
                    </a:lnTo>
                    <a:lnTo>
                      <a:pt x="287" y="15"/>
                    </a:lnTo>
                    <a:lnTo>
                      <a:pt x="297" y="20"/>
                    </a:lnTo>
                    <a:lnTo>
                      <a:pt x="307" y="20"/>
                    </a:lnTo>
                    <a:lnTo>
                      <a:pt x="323" y="25"/>
                    </a:lnTo>
                    <a:lnTo>
                      <a:pt x="328" y="25"/>
                    </a:lnTo>
                    <a:lnTo>
                      <a:pt x="333" y="30"/>
                    </a:lnTo>
                    <a:lnTo>
                      <a:pt x="338" y="30"/>
                    </a:lnTo>
                    <a:lnTo>
                      <a:pt x="343" y="30"/>
                    </a:lnTo>
                    <a:lnTo>
                      <a:pt x="343" y="25"/>
                    </a:lnTo>
                    <a:lnTo>
                      <a:pt x="348" y="25"/>
                    </a:lnTo>
                    <a:lnTo>
                      <a:pt x="353" y="25"/>
                    </a:lnTo>
                    <a:lnTo>
                      <a:pt x="353" y="20"/>
                    </a:lnTo>
                    <a:lnTo>
                      <a:pt x="358" y="20"/>
                    </a:lnTo>
                    <a:lnTo>
                      <a:pt x="363" y="25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73" y="20"/>
                    </a:lnTo>
                    <a:lnTo>
                      <a:pt x="373" y="25"/>
                    </a:lnTo>
                    <a:lnTo>
                      <a:pt x="378" y="25"/>
                    </a:lnTo>
                    <a:lnTo>
                      <a:pt x="378" y="20"/>
                    </a:lnTo>
                    <a:lnTo>
                      <a:pt x="383" y="20"/>
                    </a:lnTo>
                    <a:lnTo>
                      <a:pt x="388" y="20"/>
                    </a:lnTo>
                    <a:lnTo>
                      <a:pt x="388" y="15"/>
                    </a:lnTo>
                    <a:lnTo>
                      <a:pt x="393" y="20"/>
                    </a:lnTo>
                    <a:lnTo>
                      <a:pt x="398" y="20"/>
                    </a:lnTo>
                    <a:lnTo>
                      <a:pt x="398" y="15"/>
                    </a:lnTo>
                    <a:lnTo>
                      <a:pt x="403" y="15"/>
                    </a:lnTo>
                    <a:lnTo>
                      <a:pt x="403" y="10"/>
                    </a:lnTo>
                    <a:lnTo>
                      <a:pt x="403" y="5"/>
                    </a:lnTo>
                    <a:lnTo>
                      <a:pt x="408" y="5"/>
                    </a:lnTo>
                    <a:lnTo>
                      <a:pt x="413" y="5"/>
                    </a:lnTo>
                    <a:lnTo>
                      <a:pt x="413" y="0"/>
                    </a:lnTo>
                    <a:lnTo>
                      <a:pt x="418" y="0"/>
                    </a:lnTo>
                    <a:lnTo>
                      <a:pt x="428" y="5"/>
                    </a:lnTo>
                    <a:lnTo>
                      <a:pt x="423" y="10"/>
                    </a:lnTo>
                    <a:lnTo>
                      <a:pt x="433" y="15"/>
                    </a:lnTo>
                    <a:lnTo>
                      <a:pt x="433" y="25"/>
                    </a:lnTo>
                    <a:lnTo>
                      <a:pt x="439" y="25"/>
                    </a:lnTo>
                    <a:lnTo>
                      <a:pt x="439" y="30"/>
                    </a:lnTo>
                    <a:lnTo>
                      <a:pt x="449" y="35"/>
                    </a:lnTo>
                    <a:lnTo>
                      <a:pt x="449" y="40"/>
                    </a:lnTo>
                    <a:lnTo>
                      <a:pt x="459" y="35"/>
                    </a:lnTo>
                    <a:lnTo>
                      <a:pt x="464" y="35"/>
                    </a:lnTo>
                    <a:lnTo>
                      <a:pt x="464" y="40"/>
                    </a:lnTo>
                    <a:lnTo>
                      <a:pt x="469" y="45"/>
                    </a:lnTo>
                    <a:lnTo>
                      <a:pt x="469" y="50"/>
                    </a:lnTo>
                    <a:lnTo>
                      <a:pt x="469" y="55"/>
                    </a:lnTo>
                    <a:lnTo>
                      <a:pt x="484" y="60"/>
                    </a:lnTo>
                    <a:lnTo>
                      <a:pt x="499" y="60"/>
                    </a:lnTo>
                    <a:lnTo>
                      <a:pt x="499" y="71"/>
                    </a:lnTo>
                    <a:lnTo>
                      <a:pt x="499" y="76"/>
                    </a:lnTo>
                    <a:lnTo>
                      <a:pt x="514" y="81"/>
                    </a:lnTo>
                    <a:lnTo>
                      <a:pt x="509" y="91"/>
                    </a:lnTo>
                    <a:lnTo>
                      <a:pt x="514" y="96"/>
                    </a:lnTo>
                    <a:lnTo>
                      <a:pt x="519" y="86"/>
                    </a:lnTo>
                    <a:lnTo>
                      <a:pt x="529" y="81"/>
                    </a:lnTo>
                    <a:lnTo>
                      <a:pt x="534" y="66"/>
                    </a:lnTo>
                    <a:lnTo>
                      <a:pt x="529" y="60"/>
                    </a:lnTo>
                    <a:lnTo>
                      <a:pt x="534" y="60"/>
                    </a:lnTo>
                    <a:lnTo>
                      <a:pt x="534" y="50"/>
                    </a:lnTo>
                    <a:lnTo>
                      <a:pt x="549" y="55"/>
                    </a:lnTo>
                    <a:lnTo>
                      <a:pt x="554" y="55"/>
                    </a:lnTo>
                    <a:lnTo>
                      <a:pt x="559" y="60"/>
                    </a:lnTo>
                    <a:lnTo>
                      <a:pt x="570" y="55"/>
                    </a:lnTo>
                    <a:lnTo>
                      <a:pt x="570" y="50"/>
                    </a:lnTo>
                    <a:lnTo>
                      <a:pt x="580" y="45"/>
                    </a:lnTo>
                    <a:lnTo>
                      <a:pt x="585" y="50"/>
                    </a:lnTo>
                    <a:lnTo>
                      <a:pt x="590" y="45"/>
                    </a:lnTo>
                    <a:lnTo>
                      <a:pt x="595" y="45"/>
                    </a:lnTo>
                    <a:lnTo>
                      <a:pt x="600" y="50"/>
                    </a:lnTo>
                    <a:lnTo>
                      <a:pt x="610" y="50"/>
                    </a:lnTo>
                    <a:lnTo>
                      <a:pt x="615" y="55"/>
                    </a:lnTo>
                    <a:lnTo>
                      <a:pt x="620" y="60"/>
                    </a:lnTo>
                    <a:lnTo>
                      <a:pt x="610" y="66"/>
                    </a:lnTo>
                    <a:lnTo>
                      <a:pt x="615" y="71"/>
                    </a:lnTo>
                    <a:lnTo>
                      <a:pt x="610" y="71"/>
                    </a:lnTo>
                    <a:lnTo>
                      <a:pt x="615" y="81"/>
                    </a:lnTo>
                    <a:lnTo>
                      <a:pt x="620" y="86"/>
                    </a:lnTo>
                    <a:lnTo>
                      <a:pt x="620" y="91"/>
                    </a:lnTo>
                    <a:lnTo>
                      <a:pt x="615" y="91"/>
                    </a:lnTo>
                    <a:lnTo>
                      <a:pt x="620" y="101"/>
                    </a:lnTo>
                    <a:lnTo>
                      <a:pt x="620" y="106"/>
                    </a:lnTo>
                    <a:lnTo>
                      <a:pt x="625" y="111"/>
                    </a:lnTo>
                    <a:lnTo>
                      <a:pt x="630" y="111"/>
                    </a:lnTo>
                    <a:lnTo>
                      <a:pt x="635" y="111"/>
                    </a:lnTo>
                    <a:lnTo>
                      <a:pt x="645" y="111"/>
                    </a:lnTo>
                    <a:lnTo>
                      <a:pt x="655" y="136"/>
                    </a:lnTo>
                    <a:lnTo>
                      <a:pt x="650" y="146"/>
                    </a:lnTo>
                    <a:lnTo>
                      <a:pt x="655" y="161"/>
                    </a:lnTo>
                    <a:lnTo>
                      <a:pt x="660" y="166"/>
                    </a:lnTo>
                    <a:lnTo>
                      <a:pt x="660" y="171"/>
                    </a:lnTo>
                    <a:lnTo>
                      <a:pt x="660" y="176"/>
                    </a:lnTo>
                    <a:lnTo>
                      <a:pt x="655" y="171"/>
                    </a:lnTo>
                    <a:lnTo>
                      <a:pt x="655" y="181"/>
                    </a:lnTo>
                    <a:lnTo>
                      <a:pt x="650" y="181"/>
                    </a:lnTo>
                    <a:lnTo>
                      <a:pt x="645" y="181"/>
                    </a:lnTo>
                    <a:lnTo>
                      <a:pt x="640" y="181"/>
                    </a:lnTo>
                    <a:lnTo>
                      <a:pt x="640" y="186"/>
                    </a:lnTo>
                    <a:lnTo>
                      <a:pt x="640" y="181"/>
                    </a:lnTo>
                    <a:lnTo>
                      <a:pt x="635" y="181"/>
                    </a:lnTo>
                    <a:lnTo>
                      <a:pt x="630" y="176"/>
                    </a:lnTo>
                    <a:lnTo>
                      <a:pt x="625" y="176"/>
                    </a:lnTo>
                    <a:lnTo>
                      <a:pt x="620" y="181"/>
                    </a:lnTo>
                    <a:lnTo>
                      <a:pt x="620" y="176"/>
                    </a:lnTo>
                    <a:lnTo>
                      <a:pt x="615" y="181"/>
                    </a:lnTo>
                    <a:lnTo>
                      <a:pt x="610" y="181"/>
                    </a:lnTo>
                    <a:lnTo>
                      <a:pt x="610" y="186"/>
                    </a:lnTo>
                    <a:lnTo>
                      <a:pt x="610" y="191"/>
                    </a:lnTo>
                    <a:lnTo>
                      <a:pt x="615" y="202"/>
                    </a:lnTo>
                    <a:lnTo>
                      <a:pt x="615" y="207"/>
                    </a:lnTo>
                    <a:lnTo>
                      <a:pt x="615" y="212"/>
                    </a:lnTo>
                    <a:lnTo>
                      <a:pt x="620" y="217"/>
                    </a:lnTo>
                    <a:lnTo>
                      <a:pt x="625" y="217"/>
                    </a:lnTo>
                    <a:lnTo>
                      <a:pt x="630" y="227"/>
                    </a:lnTo>
                    <a:lnTo>
                      <a:pt x="625" y="227"/>
                    </a:lnTo>
                    <a:lnTo>
                      <a:pt x="625" y="232"/>
                    </a:lnTo>
                    <a:lnTo>
                      <a:pt x="620" y="237"/>
                    </a:lnTo>
                    <a:lnTo>
                      <a:pt x="620" y="242"/>
                    </a:lnTo>
                    <a:lnTo>
                      <a:pt x="625" y="242"/>
                    </a:lnTo>
                    <a:lnTo>
                      <a:pt x="630" y="24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12"/>
              <p:cNvSpPr>
                <a:spLocks/>
              </p:cNvSpPr>
              <p:nvPr/>
            </p:nvSpPr>
            <p:spPr bwMode="auto">
              <a:xfrm>
                <a:off x="1391790" y="759224"/>
                <a:ext cx="964209" cy="1024558"/>
              </a:xfrm>
              <a:custGeom>
                <a:avLst/>
                <a:gdLst>
                  <a:gd name="T0" fmla="*/ 2147483647 w 498"/>
                  <a:gd name="T1" fmla="*/ 2147483647 h 559"/>
                  <a:gd name="T2" fmla="*/ 2147483647 w 498"/>
                  <a:gd name="T3" fmla="*/ 2147483647 h 559"/>
                  <a:gd name="T4" fmla="*/ 2147483647 w 498"/>
                  <a:gd name="T5" fmla="*/ 2147483647 h 559"/>
                  <a:gd name="T6" fmla="*/ 2147483647 w 498"/>
                  <a:gd name="T7" fmla="*/ 2147483647 h 559"/>
                  <a:gd name="T8" fmla="*/ 2147483647 w 498"/>
                  <a:gd name="T9" fmla="*/ 2147483647 h 559"/>
                  <a:gd name="T10" fmla="*/ 2147483647 w 498"/>
                  <a:gd name="T11" fmla="*/ 2147483647 h 559"/>
                  <a:gd name="T12" fmla="*/ 2147483647 w 498"/>
                  <a:gd name="T13" fmla="*/ 2147483647 h 559"/>
                  <a:gd name="T14" fmla="*/ 2147483647 w 498"/>
                  <a:gd name="T15" fmla="*/ 2147483647 h 559"/>
                  <a:gd name="T16" fmla="*/ 2147483647 w 498"/>
                  <a:gd name="T17" fmla="*/ 2147483647 h 559"/>
                  <a:gd name="T18" fmla="*/ 2147483647 w 498"/>
                  <a:gd name="T19" fmla="*/ 2147483647 h 559"/>
                  <a:gd name="T20" fmla="*/ 2147483647 w 498"/>
                  <a:gd name="T21" fmla="*/ 2147483647 h 559"/>
                  <a:gd name="T22" fmla="*/ 2147483647 w 498"/>
                  <a:gd name="T23" fmla="*/ 2147483647 h 559"/>
                  <a:gd name="T24" fmla="*/ 2147483647 w 498"/>
                  <a:gd name="T25" fmla="*/ 2147483647 h 559"/>
                  <a:gd name="T26" fmla="*/ 2147483647 w 498"/>
                  <a:gd name="T27" fmla="*/ 2147483647 h 559"/>
                  <a:gd name="T28" fmla="*/ 2147483647 w 498"/>
                  <a:gd name="T29" fmla="*/ 2147483647 h 559"/>
                  <a:gd name="T30" fmla="*/ 2147483647 w 498"/>
                  <a:gd name="T31" fmla="*/ 2147483647 h 559"/>
                  <a:gd name="T32" fmla="*/ 2147483647 w 498"/>
                  <a:gd name="T33" fmla="*/ 2147483647 h 559"/>
                  <a:gd name="T34" fmla="*/ 2147483647 w 498"/>
                  <a:gd name="T35" fmla="*/ 2147483647 h 559"/>
                  <a:gd name="T36" fmla="*/ 2116745462 w 498"/>
                  <a:gd name="T37" fmla="*/ 2147483647 h 559"/>
                  <a:gd name="T38" fmla="*/ 1713550915 w 498"/>
                  <a:gd name="T39" fmla="*/ 2147483647 h 559"/>
                  <a:gd name="T40" fmla="*/ 1209566023 w 498"/>
                  <a:gd name="T41" fmla="*/ 2147483647 h 559"/>
                  <a:gd name="T42" fmla="*/ 1007968749 w 498"/>
                  <a:gd name="T43" fmla="*/ 2147483647 h 559"/>
                  <a:gd name="T44" fmla="*/ 604783011 w 498"/>
                  <a:gd name="T45" fmla="*/ 2147483647 h 559"/>
                  <a:gd name="T46" fmla="*/ 705581993 w 498"/>
                  <a:gd name="T47" fmla="*/ 2147483647 h 559"/>
                  <a:gd name="T48" fmla="*/ 201597532 w 498"/>
                  <a:gd name="T49" fmla="*/ 2147483647 h 559"/>
                  <a:gd name="T50" fmla="*/ 403185738 w 498"/>
                  <a:gd name="T51" fmla="*/ 2147483647 h 559"/>
                  <a:gd name="T52" fmla="*/ 503984375 w 498"/>
                  <a:gd name="T53" fmla="*/ 2147483647 h 559"/>
                  <a:gd name="T54" fmla="*/ 604783011 w 498"/>
                  <a:gd name="T55" fmla="*/ 2147483647 h 559"/>
                  <a:gd name="T56" fmla="*/ 503984375 w 498"/>
                  <a:gd name="T57" fmla="*/ 2147483647 h 559"/>
                  <a:gd name="T58" fmla="*/ 907179440 w 498"/>
                  <a:gd name="T59" fmla="*/ 2147483647 h 559"/>
                  <a:gd name="T60" fmla="*/ 1108767731 w 498"/>
                  <a:gd name="T61" fmla="*/ 2147483647 h 559"/>
                  <a:gd name="T62" fmla="*/ 1411163987 w 498"/>
                  <a:gd name="T63" fmla="*/ 2076490345 h 559"/>
                  <a:gd name="T64" fmla="*/ 1612751242 w 498"/>
                  <a:gd name="T65" fmla="*/ 1687139520 h 559"/>
                  <a:gd name="T66" fmla="*/ 2116745462 w 498"/>
                  <a:gd name="T67" fmla="*/ 1687139520 h 559"/>
                  <a:gd name="T68" fmla="*/ 2147483647 w 498"/>
                  <a:gd name="T69" fmla="*/ 1038239457 h 559"/>
                  <a:gd name="T70" fmla="*/ 2147483647 w 498"/>
                  <a:gd name="T71" fmla="*/ 1168026400 h 559"/>
                  <a:gd name="T72" fmla="*/ 2147483647 w 498"/>
                  <a:gd name="T73" fmla="*/ 1168026400 h 559"/>
                  <a:gd name="T74" fmla="*/ 2147483647 w 498"/>
                  <a:gd name="T75" fmla="*/ 1168026400 h 559"/>
                  <a:gd name="T76" fmla="*/ 2147483647 w 498"/>
                  <a:gd name="T77" fmla="*/ 1687139520 h 559"/>
                  <a:gd name="T78" fmla="*/ 2147483647 w 498"/>
                  <a:gd name="T79" fmla="*/ 1687139520 h 559"/>
                  <a:gd name="T80" fmla="*/ 2147483647 w 498"/>
                  <a:gd name="T81" fmla="*/ 648901313 h 559"/>
                  <a:gd name="T82" fmla="*/ 2147483647 w 498"/>
                  <a:gd name="T83" fmla="*/ 0 h 559"/>
                  <a:gd name="T84" fmla="*/ 2147483647 w 498"/>
                  <a:gd name="T85" fmla="*/ 389338144 h 559"/>
                  <a:gd name="T86" fmla="*/ 2147483647 w 498"/>
                  <a:gd name="T87" fmla="*/ 1297802626 h 559"/>
                  <a:gd name="T88" fmla="*/ 2147483647 w 498"/>
                  <a:gd name="T89" fmla="*/ 2147483647 h 559"/>
                  <a:gd name="T90" fmla="*/ 2147483647 w 498"/>
                  <a:gd name="T91" fmla="*/ 2147483647 h 559"/>
                  <a:gd name="T92" fmla="*/ 2147483647 w 498"/>
                  <a:gd name="T93" fmla="*/ 2147483647 h 559"/>
                  <a:gd name="T94" fmla="*/ 2147483647 w 498"/>
                  <a:gd name="T95" fmla="*/ 2147483647 h 559"/>
                  <a:gd name="T96" fmla="*/ 2147483647 w 498"/>
                  <a:gd name="T97" fmla="*/ 2147483647 h 559"/>
                  <a:gd name="T98" fmla="*/ 2147483647 w 498"/>
                  <a:gd name="T99" fmla="*/ 2147483647 h 559"/>
                  <a:gd name="T100" fmla="*/ 2147483647 w 498"/>
                  <a:gd name="T101" fmla="*/ 2147483647 h 559"/>
                  <a:gd name="T102" fmla="*/ 2147483647 w 498"/>
                  <a:gd name="T103" fmla="*/ 2147483647 h 559"/>
                  <a:gd name="T104" fmla="*/ 2147483647 w 498"/>
                  <a:gd name="T105" fmla="*/ 2147483647 h 559"/>
                  <a:gd name="T106" fmla="*/ 2147483647 w 498"/>
                  <a:gd name="T107" fmla="*/ 2147483647 h 559"/>
                  <a:gd name="T108" fmla="*/ 2147483647 w 498"/>
                  <a:gd name="T109" fmla="*/ 2147483647 h 559"/>
                  <a:gd name="T110" fmla="*/ 2147483647 w 498"/>
                  <a:gd name="T111" fmla="*/ 2147483647 h 559"/>
                  <a:gd name="T112" fmla="*/ 2147483647 w 498"/>
                  <a:gd name="T113" fmla="*/ 2147483647 h 559"/>
                  <a:gd name="T114" fmla="*/ 2147483647 w 498"/>
                  <a:gd name="T115" fmla="*/ 2147483647 h 559"/>
                  <a:gd name="T116" fmla="*/ 2147483647 w 498"/>
                  <a:gd name="T117" fmla="*/ 2147483647 h 559"/>
                  <a:gd name="T118" fmla="*/ 2147483647 w 498"/>
                  <a:gd name="T119" fmla="*/ 2147483647 h 559"/>
                  <a:gd name="T120" fmla="*/ 2147483647 w 498"/>
                  <a:gd name="T121" fmla="*/ 2147483647 h 559"/>
                  <a:gd name="T122" fmla="*/ 2147483647 w 498"/>
                  <a:gd name="T123" fmla="*/ 2147483647 h 5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8"/>
                  <a:gd name="T187" fmla="*/ 0 h 559"/>
                  <a:gd name="T188" fmla="*/ 498 w 498"/>
                  <a:gd name="T189" fmla="*/ 559 h 5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8" h="559">
                    <a:moveTo>
                      <a:pt x="478" y="503"/>
                    </a:moveTo>
                    <a:lnTo>
                      <a:pt x="473" y="503"/>
                    </a:lnTo>
                    <a:lnTo>
                      <a:pt x="473" y="508"/>
                    </a:lnTo>
                    <a:lnTo>
                      <a:pt x="468" y="503"/>
                    </a:lnTo>
                    <a:lnTo>
                      <a:pt x="468" y="508"/>
                    </a:lnTo>
                    <a:lnTo>
                      <a:pt x="463" y="508"/>
                    </a:lnTo>
                    <a:lnTo>
                      <a:pt x="463" y="513"/>
                    </a:lnTo>
                    <a:lnTo>
                      <a:pt x="458" y="519"/>
                    </a:lnTo>
                    <a:lnTo>
                      <a:pt x="453" y="519"/>
                    </a:lnTo>
                    <a:lnTo>
                      <a:pt x="453" y="524"/>
                    </a:lnTo>
                    <a:lnTo>
                      <a:pt x="453" y="519"/>
                    </a:lnTo>
                    <a:lnTo>
                      <a:pt x="443" y="524"/>
                    </a:lnTo>
                    <a:lnTo>
                      <a:pt x="443" y="529"/>
                    </a:lnTo>
                    <a:lnTo>
                      <a:pt x="443" y="534"/>
                    </a:lnTo>
                    <a:lnTo>
                      <a:pt x="438" y="529"/>
                    </a:lnTo>
                    <a:lnTo>
                      <a:pt x="438" y="534"/>
                    </a:lnTo>
                    <a:lnTo>
                      <a:pt x="433" y="534"/>
                    </a:lnTo>
                    <a:lnTo>
                      <a:pt x="428" y="539"/>
                    </a:lnTo>
                    <a:lnTo>
                      <a:pt x="423" y="539"/>
                    </a:lnTo>
                    <a:lnTo>
                      <a:pt x="418" y="539"/>
                    </a:lnTo>
                    <a:lnTo>
                      <a:pt x="413" y="539"/>
                    </a:lnTo>
                    <a:lnTo>
                      <a:pt x="408" y="539"/>
                    </a:lnTo>
                    <a:lnTo>
                      <a:pt x="398" y="544"/>
                    </a:lnTo>
                    <a:lnTo>
                      <a:pt x="398" y="539"/>
                    </a:lnTo>
                    <a:lnTo>
                      <a:pt x="393" y="534"/>
                    </a:lnTo>
                    <a:lnTo>
                      <a:pt x="398" y="529"/>
                    </a:lnTo>
                    <a:lnTo>
                      <a:pt x="393" y="529"/>
                    </a:lnTo>
                    <a:lnTo>
                      <a:pt x="393" y="534"/>
                    </a:lnTo>
                    <a:lnTo>
                      <a:pt x="393" y="529"/>
                    </a:lnTo>
                    <a:lnTo>
                      <a:pt x="383" y="524"/>
                    </a:lnTo>
                    <a:lnTo>
                      <a:pt x="383" y="513"/>
                    </a:lnTo>
                    <a:lnTo>
                      <a:pt x="388" y="513"/>
                    </a:lnTo>
                    <a:lnTo>
                      <a:pt x="388" y="508"/>
                    </a:lnTo>
                    <a:lnTo>
                      <a:pt x="388" y="503"/>
                    </a:lnTo>
                    <a:lnTo>
                      <a:pt x="377" y="498"/>
                    </a:lnTo>
                    <a:lnTo>
                      <a:pt x="377" y="493"/>
                    </a:lnTo>
                    <a:lnTo>
                      <a:pt x="372" y="493"/>
                    </a:lnTo>
                    <a:lnTo>
                      <a:pt x="377" y="488"/>
                    </a:lnTo>
                    <a:lnTo>
                      <a:pt x="372" y="483"/>
                    </a:lnTo>
                    <a:lnTo>
                      <a:pt x="372" y="478"/>
                    </a:lnTo>
                    <a:lnTo>
                      <a:pt x="367" y="478"/>
                    </a:lnTo>
                    <a:lnTo>
                      <a:pt x="362" y="473"/>
                    </a:lnTo>
                    <a:lnTo>
                      <a:pt x="357" y="468"/>
                    </a:lnTo>
                    <a:lnTo>
                      <a:pt x="352" y="468"/>
                    </a:lnTo>
                    <a:lnTo>
                      <a:pt x="352" y="473"/>
                    </a:lnTo>
                    <a:lnTo>
                      <a:pt x="352" y="478"/>
                    </a:lnTo>
                    <a:lnTo>
                      <a:pt x="352" y="483"/>
                    </a:lnTo>
                    <a:lnTo>
                      <a:pt x="347" y="483"/>
                    </a:lnTo>
                    <a:lnTo>
                      <a:pt x="342" y="483"/>
                    </a:lnTo>
                    <a:lnTo>
                      <a:pt x="342" y="488"/>
                    </a:lnTo>
                    <a:lnTo>
                      <a:pt x="337" y="488"/>
                    </a:lnTo>
                    <a:lnTo>
                      <a:pt x="337" y="493"/>
                    </a:lnTo>
                    <a:lnTo>
                      <a:pt x="342" y="493"/>
                    </a:lnTo>
                    <a:lnTo>
                      <a:pt x="337" y="498"/>
                    </a:lnTo>
                    <a:lnTo>
                      <a:pt x="332" y="498"/>
                    </a:lnTo>
                    <a:lnTo>
                      <a:pt x="322" y="498"/>
                    </a:lnTo>
                    <a:lnTo>
                      <a:pt x="317" y="503"/>
                    </a:lnTo>
                    <a:lnTo>
                      <a:pt x="317" y="508"/>
                    </a:lnTo>
                    <a:lnTo>
                      <a:pt x="312" y="513"/>
                    </a:lnTo>
                    <a:lnTo>
                      <a:pt x="302" y="503"/>
                    </a:lnTo>
                    <a:lnTo>
                      <a:pt x="297" y="508"/>
                    </a:lnTo>
                    <a:lnTo>
                      <a:pt x="292" y="503"/>
                    </a:lnTo>
                    <a:lnTo>
                      <a:pt x="282" y="508"/>
                    </a:lnTo>
                    <a:lnTo>
                      <a:pt x="282" y="519"/>
                    </a:lnTo>
                    <a:lnTo>
                      <a:pt x="277" y="524"/>
                    </a:lnTo>
                    <a:lnTo>
                      <a:pt x="267" y="519"/>
                    </a:lnTo>
                    <a:lnTo>
                      <a:pt x="257" y="519"/>
                    </a:lnTo>
                    <a:lnTo>
                      <a:pt x="257" y="524"/>
                    </a:lnTo>
                    <a:lnTo>
                      <a:pt x="251" y="529"/>
                    </a:lnTo>
                    <a:lnTo>
                      <a:pt x="251" y="524"/>
                    </a:lnTo>
                    <a:lnTo>
                      <a:pt x="246" y="529"/>
                    </a:lnTo>
                    <a:lnTo>
                      <a:pt x="241" y="529"/>
                    </a:lnTo>
                    <a:lnTo>
                      <a:pt x="231" y="534"/>
                    </a:lnTo>
                    <a:lnTo>
                      <a:pt x="226" y="539"/>
                    </a:lnTo>
                    <a:lnTo>
                      <a:pt x="221" y="539"/>
                    </a:lnTo>
                    <a:lnTo>
                      <a:pt x="216" y="534"/>
                    </a:lnTo>
                    <a:lnTo>
                      <a:pt x="211" y="539"/>
                    </a:lnTo>
                    <a:lnTo>
                      <a:pt x="206" y="539"/>
                    </a:lnTo>
                    <a:lnTo>
                      <a:pt x="201" y="544"/>
                    </a:lnTo>
                    <a:lnTo>
                      <a:pt x="196" y="544"/>
                    </a:lnTo>
                    <a:lnTo>
                      <a:pt x="196" y="549"/>
                    </a:lnTo>
                    <a:lnTo>
                      <a:pt x="191" y="549"/>
                    </a:lnTo>
                    <a:lnTo>
                      <a:pt x="191" y="554"/>
                    </a:lnTo>
                    <a:lnTo>
                      <a:pt x="186" y="559"/>
                    </a:lnTo>
                    <a:lnTo>
                      <a:pt x="181" y="559"/>
                    </a:lnTo>
                    <a:lnTo>
                      <a:pt x="176" y="554"/>
                    </a:lnTo>
                    <a:lnTo>
                      <a:pt x="171" y="554"/>
                    </a:lnTo>
                    <a:lnTo>
                      <a:pt x="166" y="549"/>
                    </a:lnTo>
                    <a:lnTo>
                      <a:pt x="171" y="549"/>
                    </a:lnTo>
                    <a:lnTo>
                      <a:pt x="166" y="544"/>
                    </a:lnTo>
                    <a:lnTo>
                      <a:pt x="161" y="544"/>
                    </a:lnTo>
                    <a:lnTo>
                      <a:pt x="156" y="549"/>
                    </a:lnTo>
                    <a:lnTo>
                      <a:pt x="156" y="544"/>
                    </a:lnTo>
                    <a:lnTo>
                      <a:pt x="151" y="539"/>
                    </a:lnTo>
                    <a:lnTo>
                      <a:pt x="146" y="534"/>
                    </a:lnTo>
                    <a:lnTo>
                      <a:pt x="146" y="529"/>
                    </a:lnTo>
                    <a:lnTo>
                      <a:pt x="146" y="524"/>
                    </a:lnTo>
                    <a:lnTo>
                      <a:pt x="136" y="524"/>
                    </a:lnTo>
                    <a:lnTo>
                      <a:pt x="131" y="529"/>
                    </a:lnTo>
                    <a:lnTo>
                      <a:pt x="131" y="524"/>
                    </a:lnTo>
                    <a:lnTo>
                      <a:pt x="131" y="519"/>
                    </a:lnTo>
                    <a:lnTo>
                      <a:pt x="131" y="513"/>
                    </a:lnTo>
                    <a:lnTo>
                      <a:pt x="131" y="503"/>
                    </a:lnTo>
                    <a:lnTo>
                      <a:pt x="125" y="503"/>
                    </a:lnTo>
                    <a:lnTo>
                      <a:pt x="125" y="498"/>
                    </a:lnTo>
                    <a:lnTo>
                      <a:pt x="125" y="493"/>
                    </a:lnTo>
                    <a:lnTo>
                      <a:pt x="136" y="493"/>
                    </a:lnTo>
                    <a:lnTo>
                      <a:pt x="136" y="488"/>
                    </a:lnTo>
                    <a:lnTo>
                      <a:pt x="141" y="488"/>
                    </a:lnTo>
                    <a:lnTo>
                      <a:pt x="146" y="488"/>
                    </a:lnTo>
                    <a:lnTo>
                      <a:pt x="146" y="478"/>
                    </a:lnTo>
                    <a:lnTo>
                      <a:pt x="141" y="473"/>
                    </a:lnTo>
                    <a:lnTo>
                      <a:pt x="131" y="478"/>
                    </a:lnTo>
                    <a:lnTo>
                      <a:pt x="131" y="473"/>
                    </a:lnTo>
                    <a:lnTo>
                      <a:pt x="131" y="468"/>
                    </a:lnTo>
                    <a:lnTo>
                      <a:pt x="131" y="463"/>
                    </a:lnTo>
                    <a:lnTo>
                      <a:pt x="136" y="463"/>
                    </a:lnTo>
                    <a:lnTo>
                      <a:pt x="141" y="458"/>
                    </a:lnTo>
                    <a:lnTo>
                      <a:pt x="136" y="453"/>
                    </a:lnTo>
                    <a:lnTo>
                      <a:pt x="131" y="443"/>
                    </a:lnTo>
                    <a:lnTo>
                      <a:pt x="131" y="448"/>
                    </a:lnTo>
                    <a:lnTo>
                      <a:pt x="131" y="453"/>
                    </a:lnTo>
                    <a:lnTo>
                      <a:pt x="125" y="453"/>
                    </a:lnTo>
                    <a:lnTo>
                      <a:pt x="125" y="448"/>
                    </a:lnTo>
                    <a:lnTo>
                      <a:pt x="120" y="448"/>
                    </a:lnTo>
                    <a:lnTo>
                      <a:pt x="120" y="443"/>
                    </a:lnTo>
                    <a:lnTo>
                      <a:pt x="115" y="443"/>
                    </a:lnTo>
                    <a:lnTo>
                      <a:pt x="115" y="438"/>
                    </a:lnTo>
                    <a:lnTo>
                      <a:pt x="120" y="433"/>
                    </a:lnTo>
                    <a:lnTo>
                      <a:pt x="115" y="428"/>
                    </a:lnTo>
                    <a:lnTo>
                      <a:pt x="110" y="433"/>
                    </a:lnTo>
                    <a:lnTo>
                      <a:pt x="105" y="433"/>
                    </a:lnTo>
                    <a:lnTo>
                      <a:pt x="105" y="443"/>
                    </a:lnTo>
                    <a:lnTo>
                      <a:pt x="100" y="443"/>
                    </a:lnTo>
                    <a:lnTo>
                      <a:pt x="95" y="438"/>
                    </a:lnTo>
                    <a:lnTo>
                      <a:pt x="95" y="433"/>
                    </a:lnTo>
                    <a:lnTo>
                      <a:pt x="90" y="433"/>
                    </a:lnTo>
                    <a:lnTo>
                      <a:pt x="90" y="428"/>
                    </a:lnTo>
                    <a:lnTo>
                      <a:pt x="85" y="428"/>
                    </a:lnTo>
                    <a:lnTo>
                      <a:pt x="85" y="433"/>
                    </a:lnTo>
                    <a:lnTo>
                      <a:pt x="80" y="428"/>
                    </a:lnTo>
                    <a:lnTo>
                      <a:pt x="80" y="423"/>
                    </a:lnTo>
                    <a:lnTo>
                      <a:pt x="75" y="423"/>
                    </a:lnTo>
                    <a:lnTo>
                      <a:pt x="65" y="423"/>
                    </a:lnTo>
                    <a:lnTo>
                      <a:pt x="65" y="418"/>
                    </a:lnTo>
                    <a:lnTo>
                      <a:pt x="65" y="413"/>
                    </a:lnTo>
                    <a:lnTo>
                      <a:pt x="60" y="413"/>
                    </a:lnTo>
                    <a:lnTo>
                      <a:pt x="55" y="408"/>
                    </a:lnTo>
                    <a:lnTo>
                      <a:pt x="50" y="408"/>
                    </a:lnTo>
                    <a:lnTo>
                      <a:pt x="50" y="403"/>
                    </a:lnTo>
                    <a:lnTo>
                      <a:pt x="55" y="393"/>
                    </a:lnTo>
                    <a:lnTo>
                      <a:pt x="50" y="388"/>
                    </a:lnTo>
                    <a:lnTo>
                      <a:pt x="55" y="382"/>
                    </a:lnTo>
                    <a:lnTo>
                      <a:pt x="50" y="382"/>
                    </a:lnTo>
                    <a:lnTo>
                      <a:pt x="45" y="382"/>
                    </a:lnTo>
                    <a:lnTo>
                      <a:pt x="40" y="377"/>
                    </a:lnTo>
                    <a:lnTo>
                      <a:pt x="35" y="377"/>
                    </a:lnTo>
                    <a:lnTo>
                      <a:pt x="30" y="372"/>
                    </a:lnTo>
                    <a:lnTo>
                      <a:pt x="30" y="367"/>
                    </a:lnTo>
                    <a:lnTo>
                      <a:pt x="35" y="362"/>
                    </a:lnTo>
                    <a:lnTo>
                      <a:pt x="30" y="357"/>
                    </a:lnTo>
                    <a:lnTo>
                      <a:pt x="30" y="352"/>
                    </a:lnTo>
                    <a:lnTo>
                      <a:pt x="25" y="352"/>
                    </a:lnTo>
                    <a:lnTo>
                      <a:pt x="30" y="347"/>
                    </a:lnTo>
                    <a:lnTo>
                      <a:pt x="25" y="342"/>
                    </a:lnTo>
                    <a:lnTo>
                      <a:pt x="30" y="337"/>
                    </a:lnTo>
                    <a:lnTo>
                      <a:pt x="35" y="327"/>
                    </a:lnTo>
                    <a:lnTo>
                      <a:pt x="35" y="322"/>
                    </a:lnTo>
                    <a:lnTo>
                      <a:pt x="30" y="317"/>
                    </a:lnTo>
                    <a:lnTo>
                      <a:pt x="30" y="312"/>
                    </a:lnTo>
                    <a:lnTo>
                      <a:pt x="25" y="307"/>
                    </a:lnTo>
                    <a:lnTo>
                      <a:pt x="20" y="297"/>
                    </a:lnTo>
                    <a:lnTo>
                      <a:pt x="20" y="282"/>
                    </a:lnTo>
                    <a:lnTo>
                      <a:pt x="15" y="277"/>
                    </a:lnTo>
                    <a:lnTo>
                      <a:pt x="10" y="267"/>
                    </a:lnTo>
                    <a:lnTo>
                      <a:pt x="10" y="262"/>
                    </a:lnTo>
                    <a:lnTo>
                      <a:pt x="5" y="251"/>
                    </a:lnTo>
                    <a:lnTo>
                      <a:pt x="5" y="246"/>
                    </a:lnTo>
                    <a:lnTo>
                      <a:pt x="0" y="246"/>
                    </a:lnTo>
                    <a:lnTo>
                      <a:pt x="15" y="241"/>
                    </a:lnTo>
                    <a:lnTo>
                      <a:pt x="15" y="236"/>
                    </a:lnTo>
                    <a:lnTo>
                      <a:pt x="20" y="236"/>
                    </a:lnTo>
                    <a:lnTo>
                      <a:pt x="20" y="226"/>
                    </a:lnTo>
                    <a:lnTo>
                      <a:pt x="20" y="221"/>
                    </a:lnTo>
                    <a:lnTo>
                      <a:pt x="25" y="221"/>
                    </a:lnTo>
                    <a:lnTo>
                      <a:pt x="20" y="206"/>
                    </a:lnTo>
                    <a:lnTo>
                      <a:pt x="25" y="206"/>
                    </a:lnTo>
                    <a:lnTo>
                      <a:pt x="25" y="201"/>
                    </a:lnTo>
                    <a:lnTo>
                      <a:pt x="25" y="191"/>
                    </a:lnTo>
                    <a:lnTo>
                      <a:pt x="30" y="186"/>
                    </a:lnTo>
                    <a:lnTo>
                      <a:pt x="30" y="176"/>
                    </a:lnTo>
                    <a:lnTo>
                      <a:pt x="25" y="171"/>
                    </a:lnTo>
                    <a:lnTo>
                      <a:pt x="30" y="171"/>
                    </a:lnTo>
                    <a:lnTo>
                      <a:pt x="25" y="166"/>
                    </a:lnTo>
                    <a:lnTo>
                      <a:pt x="25" y="161"/>
                    </a:lnTo>
                    <a:lnTo>
                      <a:pt x="30" y="161"/>
                    </a:lnTo>
                    <a:lnTo>
                      <a:pt x="30" y="156"/>
                    </a:lnTo>
                    <a:lnTo>
                      <a:pt x="35" y="151"/>
                    </a:lnTo>
                    <a:lnTo>
                      <a:pt x="35" y="146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6"/>
                    </a:lnTo>
                    <a:lnTo>
                      <a:pt x="25" y="131"/>
                    </a:lnTo>
                    <a:lnTo>
                      <a:pt x="25" y="125"/>
                    </a:lnTo>
                    <a:lnTo>
                      <a:pt x="25" y="120"/>
                    </a:lnTo>
                    <a:lnTo>
                      <a:pt x="30" y="120"/>
                    </a:lnTo>
                    <a:lnTo>
                      <a:pt x="30" y="125"/>
                    </a:lnTo>
                    <a:lnTo>
                      <a:pt x="35" y="125"/>
                    </a:lnTo>
                    <a:lnTo>
                      <a:pt x="40" y="131"/>
                    </a:lnTo>
                    <a:lnTo>
                      <a:pt x="45" y="131"/>
                    </a:lnTo>
                    <a:lnTo>
                      <a:pt x="45" y="125"/>
                    </a:lnTo>
                    <a:lnTo>
                      <a:pt x="40" y="120"/>
                    </a:lnTo>
                    <a:lnTo>
                      <a:pt x="35" y="110"/>
                    </a:lnTo>
                    <a:lnTo>
                      <a:pt x="40" y="110"/>
                    </a:lnTo>
                    <a:lnTo>
                      <a:pt x="45" y="105"/>
                    </a:lnTo>
                    <a:lnTo>
                      <a:pt x="50" y="100"/>
                    </a:lnTo>
                    <a:lnTo>
                      <a:pt x="55" y="100"/>
                    </a:lnTo>
                    <a:lnTo>
                      <a:pt x="60" y="100"/>
                    </a:lnTo>
                    <a:lnTo>
                      <a:pt x="60" y="105"/>
                    </a:lnTo>
                    <a:lnTo>
                      <a:pt x="65" y="100"/>
                    </a:lnTo>
                    <a:lnTo>
                      <a:pt x="65" y="95"/>
                    </a:lnTo>
                    <a:lnTo>
                      <a:pt x="65" y="90"/>
                    </a:lnTo>
                    <a:lnTo>
                      <a:pt x="70" y="85"/>
                    </a:lnTo>
                    <a:lnTo>
                      <a:pt x="70" y="80"/>
                    </a:lnTo>
                    <a:lnTo>
                      <a:pt x="70" y="75"/>
                    </a:lnTo>
                    <a:lnTo>
                      <a:pt x="70" y="70"/>
                    </a:lnTo>
                    <a:lnTo>
                      <a:pt x="70" y="65"/>
                    </a:lnTo>
                    <a:lnTo>
                      <a:pt x="70" y="60"/>
                    </a:lnTo>
                    <a:lnTo>
                      <a:pt x="75" y="60"/>
                    </a:lnTo>
                    <a:lnTo>
                      <a:pt x="80" y="60"/>
                    </a:lnTo>
                    <a:lnTo>
                      <a:pt x="80" y="65"/>
                    </a:lnTo>
                    <a:lnTo>
                      <a:pt x="85" y="70"/>
                    </a:lnTo>
                    <a:lnTo>
                      <a:pt x="85" y="75"/>
                    </a:lnTo>
                    <a:lnTo>
                      <a:pt x="90" y="75"/>
                    </a:lnTo>
                    <a:lnTo>
                      <a:pt x="95" y="70"/>
                    </a:lnTo>
                    <a:lnTo>
                      <a:pt x="100" y="70"/>
                    </a:lnTo>
                    <a:lnTo>
                      <a:pt x="105" y="70"/>
                    </a:lnTo>
                    <a:lnTo>
                      <a:pt x="105" y="65"/>
                    </a:lnTo>
                    <a:lnTo>
                      <a:pt x="105" y="60"/>
                    </a:lnTo>
                    <a:lnTo>
                      <a:pt x="110" y="60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20" y="50"/>
                    </a:lnTo>
                    <a:lnTo>
                      <a:pt x="120" y="45"/>
                    </a:lnTo>
                    <a:lnTo>
                      <a:pt x="120" y="40"/>
                    </a:lnTo>
                    <a:lnTo>
                      <a:pt x="125" y="35"/>
                    </a:lnTo>
                    <a:lnTo>
                      <a:pt x="131" y="30"/>
                    </a:lnTo>
                    <a:lnTo>
                      <a:pt x="136" y="25"/>
                    </a:lnTo>
                    <a:lnTo>
                      <a:pt x="136" y="30"/>
                    </a:lnTo>
                    <a:lnTo>
                      <a:pt x="136" y="40"/>
                    </a:lnTo>
                    <a:lnTo>
                      <a:pt x="141" y="40"/>
                    </a:lnTo>
                    <a:lnTo>
                      <a:pt x="141" y="45"/>
                    </a:lnTo>
                    <a:lnTo>
                      <a:pt x="151" y="50"/>
                    </a:lnTo>
                    <a:lnTo>
                      <a:pt x="156" y="50"/>
                    </a:lnTo>
                    <a:lnTo>
                      <a:pt x="156" y="55"/>
                    </a:lnTo>
                    <a:lnTo>
                      <a:pt x="161" y="55"/>
                    </a:lnTo>
                    <a:lnTo>
                      <a:pt x="161" y="60"/>
                    </a:lnTo>
                    <a:lnTo>
                      <a:pt x="166" y="50"/>
                    </a:lnTo>
                    <a:lnTo>
                      <a:pt x="171" y="45"/>
                    </a:lnTo>
                    <a:lnTo>
                      <a:pt x="176" y="45"/>
                    </a:lnTo>
                    <a:lnTo>
                      <a:pt x="181" y="40"/>
                    </a:lnTo>
                    <a:lnTo>
                      <a:pt x="186" y="45"/>
                    </a:lnTo>
                    <a:lnTo>
                      <a:pt x="196" y="45"/>
                    </a:lnTo>
                    <a:lnTo>
                      <a:pt x="201" y="40"/>
                    </a:lnTo>
                    <a:lnTo>
                      <a:pt x="206" y="40"/>
                    </a:lnTo>
                    <a:lnTo>
                      <a:pt x="206" y="45"/>
                    </a:lnTo>
                    <a:lnTo>
                      <a:pt x="201" y="50"/>
                    </a:lnTo>
                    <a:lnTo>
                      <a:pt x="206" y="55"/>
                    </a:lnTo>
                    <a:lnTo>
                      <a:pt x="211" y="65"/>
                    </a:lnTo>
                    <a:lnTo>
                      <a:pt x="216" y="75"/>
                    </a:lnTo>
                    <a:lnTo>
                      <a:pt x="221" y="70"/>
                    </a:lnTo>
                    <a:lnTo>
                      <a:pt x="221" y="65"/>
                    </a:lnTo>
                    <a:lnTo>
                      <a:pt x="226" y="65"/>
                    </a:lnTo>
                    <a:lnTo>
                      <a:pt x="226" y="70"/>
                    </a:lnTo>
                    <a:lnTo>
                      <a:pt x="226" y="75"/>
                    </a:lnTo>
                    <a:lnTo>
                      <a:pt x="231" y="75"/>
                    </a:lnTo>
                    <a:lnTo>
                      <a:pt x="236" y="75"/>
                    </a:lnTo>
                    <a:lnTo>
                      <a:pt x="236" y="70"/>
                    </a:lnTo>
                    <a:lnTo>
                      <a:pt x="236" y="65"/>
                    </a:lnTo>
                    <a:lnTo>
                      <a:pt x="231" y="65"/>
                    </a:lnTo>
                    <a:lnTo>
                      <a:pt x="231" y="60"/>
                    </a:lnTo>
                    <a:lnTo>
                      <a:pt x="231" y="55"/>
                    </a:lnTo>
                    <a:lnTo>
                      <a:pt x="231" y="40"/>
                    </a:lnTo>
                    <a:lnTo>
                      <a:pt x="231" y="35"/>
                    </a:lnTo>
                    <a:lnTo>
                      <a:pt x="236" y="35"/>
                    </a:lnTo>
                    <a:lnTo>
                      <a:pt x="241" y="30"/>
                    </a:lnTo>
                    <a:lnTo>
                      <a:pt x="241" y="25"/>
                    </a:lnTo>
                    <a:lnTo>
                      <a:pt x="246" y="25"/>
                    </a:lnTo>
                    <a:lnTo>
                      <a:pt x="251" y="20"/>
                    </a:lnTo>
                    <a:lnTo>
                      <a:pt x="257" y="25"/>
                    </a:lnTo>
                    <a:lnTo>
                      <a:pt x="262" y="25"/>
                    </a:lnTo>
                    <a:lnTo>
                      <a:pt x="267" y="10"/>
                    </a:lnTo>
                    <a:lnTo>
                      <a:pt x="267" y="5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87" y="0"/>
                    </a:lnTo>
                    <a:lnTo>
                      <a:pt x="292" y="0"/>
                    </a:lnTo>
                    <a:lnTo>
                      <a:pt x="292" y="5"/>
                    </a:lnTo>
                    <a:lnTo>
                      <a:pt x="292" y="10"/>
                    </a:lnTo>
                    <a:lnTo>
                      <a:pt x="297" y="15"/>
                    </a:lnTo>
                    <a:lnTo>
                      <a:pt x="302" y="15"/>
                    </a:lnTo>
                    <a:lnTo>
                      <a:pt x="302" y="20"/>
                    </a:lnTo>
                    <a:lnTo>
                      <a:pt x="307" y="20"/>
                    </a:lnTo>
                    <a:lnTo>
                      <a:pt x="307" y="30"/>
                    </a:lnTo>
                    <a:lnTo>
                      <a:pt x="307" y="35"/>
                    </a:lnTo>
                    <a:lnTo>
                      <a:pt x="312" y="40"/>
                    </a:lnTo>
                    <a:lnTo>
                      <a:pt x="317" y="45"/>
                    </a:lnTo>
                    <a:lnTo>
                      <a:pt x="322" y="50"/>
                    </a:lnTo>
                    <a:lnTo>
                      <a:pt x="322" y="55"/>
                    </a:lnTo>
                    <a:lnTo>
                      <a:pt x="327" y="60"/>
                    </a:lnTo>
                    <a:lnTo>
                      <a:pt x="332" y="60"/>
                    </a:lnTo>
                    <a:lnTo>
                      <a:pt x="337" y="60"/>
                    </a:lnTo>
                    <a:lnTo>
                      <a:pt x="337" y="70"/>
                    </a:lnTo>
                    <a:lnTo>
                      <a:pt x="337" y="80"/>
                    </a:lnTo>
                    <a:lnTo>
                      <a:pt x="337" y="90"/>
                    </a:lnTo>
                    <a:lnTo>
                      <a:pt x="332" y="90"/>
                    </a:lnTo>
                    <a:lnTo>
                      <a:pt x="332" y="85"/>
                    </a:lnTo>
                    <a:lnTo>
                      <a:pt x="327" y="90"/>
                    </a:lnTo>
                    <a:lnTo>
                      <a:pt x="322" y="95"/>
                    </a:lnTo>
                    <a:lnTo>
                      <a:pt x="337" y="125"/>
                    </a:lnTo>
                    <a:lnTo>
                      <a:pt x="342" y="131"/>
                    </a:lnTo>
                    <a:lnTo>
                      <a:pt x="342" y="125"/>
                    </a:lnTo>
                    <a:lnTo>
                      <a:pt x="342" y="120"/>
                    </a:lnTo>
                    <a:lnTo>
                      <a:pt x="342" y="115"/>
                    </a:lnTo>
                    <a:lnTo>
                      <a:pt x="347" y="120"/>
                    </a:lnTo>
                    <a:lnTo>
                      <a:pt x="357" y="120"/>
                    </a:lnTo>
                    <a:lnTo>
                      <a:pt x="362" y="131"/>
                    </a:lnTo>
                    <a:lnTo>
                      <a:pt x="377" y="136"/>
                    </a:lnTo>
                    <a:lnTo>
                      <a:pt x="377" y="141"/>
                    </a:lnTo>
                    <a:lnTo>
                      <a:pt x="372" y="151"/>
                    </a:lnTo>
                    <a:lnTo>
                      <a:pt x="372" y="156"/>
                    </a:lnTo>
                    <a:lnTo>
                      <a:pt x="377" y="156"/>
                    </a:lnTo>
                    <a:lnTo>
                      <a:pt x="377" y="161"/>
                    </a:lnTo>
                    <a:lnTo>
                      <a:pt x="372" y="161"/>
                    </a:lnTo>
                    <a:lnTo>
                      <a:pt x="367" y="161"/>
                    </a:lnTo>
                    <a:lnTo>
                      <a:pt x="367" y="171"/>
                    </a:lnTo>
                    <a:lnTo>
                      <a:pt x="377" y="171"/>
                    </a:lnTo>
                    <a:lnTo>
                      <a:pt x="377" y="176"/>
                    </a:lnTo>
                    <a:lnTo>
                      <a:pt x="383" y="181"/>
                    </a:lnTo>
                    <a:lnTo>
                      <a:pt x="388" y="181"/>
                    </a:lnTo>
                    <a:lnTo>
                      <a:pt x="393" y="186"/>
                    </a:lnTo>
                    <a:lnTo>
                      <a:pt x="393" y="196"/>
                    </a:lnTo>
                    <a:lnTo>
                      <a:pt x="398" y="196"/>
                    </a:lnTo>
                    <a:lnTo>
                      <a:pt x="393" y="201"/>
                    </a:lnTo>
                    <a:lnTo>
                      <a:pt x="393" y="206"/>
                    </a:lnTo>
                    <a:lnTo>
                      <a:pt x="398" y="206"/>
                    </a:lnTo>
                    <a:lnTo>
                      <a:pt x="393" y="211"/>
                    </a:lnTo>
                    <a:lnTo>
                      <a:pt x="398" y="211"/>
                    </a:lnTo>
                    <a:lnTo>
                      <a:pt x="388" y="211"/>
                    </a:lnTo>
                    <a:lnTo>
                      <a:pt x="398" y="216"/>
                    </a:lnTo>
                    <a:lnTo>
                      <a:pt x="403" y="211"/>
                    </a:lnTo>
                    <a:lnTo>
                      <a:pt x="408" y="211"/>
                    </a:lnTo>
                    <a:lnTo>
                      <a:pt x="413" y="211"/>
                    </a:lnTo>
                    <a:lnTo>
                      <a:pt x="408" y="216"/>
                    </a:lnTo>
                    <a:lnTo>
                      <a:pt x="413" y="221"/>
                    </a:lnTo>
                    <a:lnTo>
                      <a:pt x="413" y="226"/>
                    </a:lnTo>
                    <a:lnTo>
                      <a:pt x="413" y="231"/>
                    </a:lnTo>
                    <a:lnTo>
                      <a:pt x="408" y="236"/>
                    </a:lnTo>
                    <a:lnTo>
                      <a:pt x="408" y="241"/>
                    </a:lnTo>
                    <a:lnTo>
                      <a:pt x="403" y="246"/>
                    </a:lnTo>
                    <a:lnTo>
                      <a:pt x="403" y="251"/>
                    </a:lnTo>
                    <a:lnTo>
                      <a:pt x="398" y="257"/>
                    </a:lnTo>
                    <a:lnTo>
                      <a:pt x="403" y="257"/>
                    </a:lnTo>
                    <a:lnTo>
                      <a:pt x="408" y="257"/>
                    </a:lnTo>
                    <a:lnTo>
                      <a:pt x="408" y="267"/>
                    </a:lnTo>
                    <a:lnTo>
                      <a:pt x="413" y="272"/>
                    </a:lnTo>
                    <a:lnTo>
                      <a:pt x="408" y="277"/>
                    </a:lnTo>
                    <a:lnTo>
                      <a:pt x="408" y="282"/>
                    </a:lnTo>
                    <a:lnTo>
                      <a:pt x="418" y="282"/>
                    </a:lnTo>
                    <a:lnTo>
                      <a:pt x="418" y="287"/>
                    </a:lnTo>
                    <a:lnTo>
                      <a:pt x="418" y="292"/>
                    </a:lnTo>
                    <a:lnTo>
                      <a:pt x="418" y="297"/>
                    </a:lnTo>
                    <a:lnTo>
                      <a:pt x="413" y="292"/>
                    </a:lnTo>
                    <a:lnTo>
                      <a:pt x="408" y="297"/>
                    </a:lnTo>
                    <a:lnTo>
                      <a:pt x="413" y="297"/>
                    </a:lnTo>
                    <a:lnTo>
                      <a:pt x="418" y="297"/>
                    </a:lnTo>
                    <a:lnTo>
                      <a:pt x="423" y="297"/>
                    </a:lnTo>
                    <a:lnTo>
                      <a:pt x="418" y="302"/>
                    </a:lnTo>
                    <a:lnTo>
                      <a:pt x="413" y="307"/>
                    </a:lnTo>
                    <a:lnTo>
                      <a:pt x="413" y="312"/>
                    </a:lnTo>
                    <a:lnTo>
                      <a:pt x="418" y="307"/>
                    </a:lnTo>
                    <a:lnTo>
                      <a:pt x="433" y="297"/>
                    </a:lnTo>
                    <a:lnTo>
                      <a:pt x="438" y="307"/>
                    </a:lnTo>
                    <a:lnTo>
                      <a:pt x="438" y="312"/>
                    </a:lnTo>
                    <a:lnTo>
                      <a:pt x="443" y="312"/>
                    </a:lnTo>
                    <a:lnTo>
                      <a:pt x="448" y="312"/>
                    </a:lnTo>
                    <a:lnTo>
                      <a:pt x="448" y="317"/>
                    </a:lnTo>
                    <a:lnTo>
                      <a:pt x="448" y="322"/>
                    </a:lnTo>
                    <a:lnTo>
                      <a:pt x="453" y="322"/>
                    </a:lnTo>
                    <a:lnTo>
                      <a:pt x="458" y="322"/>
                    </a:lnTo>
                    <a:lnTo>
                      <a:pt x="463" y="317"/>
                    </a:lnTo>
                    <a:lnTo>
                      <a:pt x="463" y="322"/>
                    </a:lnTo>
                    <a:lnTo>
                      <a:pt x="458" y="322"/>
                    </a:lnTo>
                    <a:lnTo>
                      <a:pt x="463" y="327"/>
                    </a:lnTo>
                    <a:lnTo>
                      <a:pt x="463" y="332"/>
                    </a:lnTo>
                    <a:lnTo>
                      <a:pt x="463" y="337"/>
                    </a:lnTo>
                    <a:lnTo>
                      <a:pt x="468" y="342"/>
                    </a:lnTo>
                    <a:lnTo>
                      <a:pt x="468" y="347"/>
                    </a:lnTo>
                    <a:lnTo>
                      <a:pt x="463" y="357"/>
                    </a:lnTo>
                    <a:lnTo>
                      <a:pt x="473" y="362"/>
                    </a:lnTo>
                    <a:lnTo>
                      <a:pt x="473" y="367"/>
                    </a:lnTo>
                    <a:lnTo>
                      <a:pt x="468" y="377"/>
                    </a:lnTo>
                    <a:lnTo>
                      <a:pt x="473" y="377"/>
                    </a:lnTo>
                    <a:lnTo>
                      <a:pt x="473" y="382"/>
                    </a:lnTo>
                    <a:lnTo>
                      <a:pt x="478" y="382"/>
                    </a:lnTo>
                    <a:lnTo>
                      <a:pt x="483" y="393"/>
                    </a:lnTo>
                    <a:lnTo>
                      <a:pt x="478" y="398"/>
                    </a:lnTo>
                    <a:lnTo>
                      <a:pt x="483" y="403"/>
                    </a:lnTo>
                    <a:lnTo>
                      <a:pt x="483" y="408"/>
                    </a:lnTo>
                    <a:lnTo>
                      <a:pt x="488" y="408"/>
                    </a:lnTo>
                    <a:lnTo>
                      <a:pt x="493" y="408"/>
                    </a:lnTo>
                    <a:lnTo>
                      <a:pt x="493" y="413"/>
                    </a:lnTo>
                    <a:lnTo>
                      <a:pt x="498" y="418"/>
                    </a:lnTo>
                    <a:lnTo>
                      <a:pt x="488" y="423"/>
                    </a:lnTo>
                    <a:lnTo>
                      <a:pt x="488" y="433"/>
                    </a:lnTo>
                    <a:lnTo>
                      <a:pt x="483" y="433"/>
                    </a:lnTo>
                    <a:lnTo>
                      <a:pt x="488" y="433"/>
                    </a:lnTo>
                    <a:lnTo>
                      <a:pt x="493" y="438"/>
                    </a:lnTo>
                    <a:lnTo>
                      <a:pt x="488" y="438"/>
                    </a:lnTo>
                    <a:lnTo>
                      <a:pt x="483" y="443"/>
                    </a:lnTo>
                    <a:lnTo>
                      <a:pt x="478" y="448"/>
                    </a:lnTo>
                    <a:lnTo>
                      <a:pt x="478" y="453"/>
                    </a:lnTo>
                    <a:lnTo>
                      <a:pt x="473" y="453"/>
                    </a:lnTo>
                    <a:lnTo>
                      <a:pt x="473" y="458"/>
                    </a:lnTo>
                    <a:lnTo>
                      <a:pt x="468" y="453"/>
                    </a:lnTo>
                    <a:lnTo>
                      <a:pt x="463" y="458"/>
                    </a:lnTo>
                    <a:lnTo>
                      <a:pt x="468" y="463"/>
                    </a:lnTo>
                    <a:lnTo>
                      <a:pt x="463" y="463"/>
                    </a:lnTo>
                    <a:lnTo>
                      <a:pt x="468" y="463"/>
                    </a:lnTo>
                    <a:lnTo>
                      <a:pt x="463" y="468"/>
                    </a:lnTo>
                    <a:lnTo>
                      <a:pt x="463" y="463"/>
                    </a:lnTo>
                    <a:lnTo>
                      <a:pt x="458" y="463"/>
                    </a:lnTo>
                    <a:lnTo>
                      <a:pt x="458" y="468"/>
                    </a:lnTo>
                    <a:lnTo>
                      <a:pt x="463" y="473"/>
                    </a:lnTo>
                    <a:lnTo>
                      <a:pt x="463" y="483"/>
                    </a:lnTo>
                    <a:lnTo>
                      <a:pt x="463" y="488"/>
                    </a:lnTo>
                    <a:lnTo>
                      <a:pt x="473" y="488"/>
                    </a:lnTo>
                    <a:lnTo>
                      <a:pt x="473" y="498"/>
                    </a:lnTo>
                    <a:lnTo>
                      <a:pt x="478" y="498"/>
                    </a:lnTo>
                    <a:lnTo>
                      <a:pt x="478" y="50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18"/>
              <p:cNvSpPr>
                <a:spLocks/>
              </p:cNvSpPr>
              <p:nvPr/>
            </p:nvSpPr>
            <p:spPr bwMode="auto">
              <a:xfrm>
                <a:off x="0" y="2448432"/>
                <a:ext cx="879554" cy="534609"/>
              </a:xfrm>
              <a:custGeom>
                <a:avLst/>
                <a:gdLst>
                  <a:gd name="T0" fmla="*/ 2147483647 w 458"/>
                  <a:gd name="T1" fmla="*/ 2147483647 h 292"/>
                  <a:gd name="T2" fmla="*/ 2147483647 w 458"/>
                  <a:gd name="T3" fmla="*/ 2147483647 h 292"/>
                  <a:gd name="T4" fmla="*/ 2147483647 w 458"/>
                  <a:gd name="T5" fmla="*/ 2147483647 h 292"/>
                  <a:gd name="T6" fmla="*/ 2147483647 w 458"/>
                  <a:gd name="T7" fmla="*/ 2147483647 h 292"/>
                  <a:gd name="T8" fmla="*/ 2147483647 w 458"/>
                  <a:gd name="T9" fmla="*/ 2147483647 h 292"/>
                  <a:gd name="T10" fmla="*/ 2147483647 w 458"/>
                  <a:gd name="T11" fmla="*/ 2147483647 h 292"/>
                  <a:gd name="T12" fmla="*/ 2147483647 w 458"/>
                  <a:gd name="T13" fmla="*/ 2147483647 h 292"/>
                  <a:gd name="T14" fmla="*/ 2147483647 w 458"/>
                  <a:gd name="T15" fmla="*/ 2147483647 h 292"/>
                  <a:gd name="T16" fmla="*/ 2147483647 w 458"/>
                  <a:gd name="T17" fmla="*/ 2147483647 h 292"/>
                  <a:gd name="T18" fmla="*/ 2147483647 w 458"/>
                  <a:gd name="T19" fmla="*/ 2147483647 h 292"/>
                  <a:gd name="T20" fmla="*/ 2147483647 w 458"/>
                  <a:gd name="T21" fmla="*/ 2147483647 h 292"/>
                  <a:gd name="T22" fmla="*/ 2147483647 w 458"/>
                  <a:gd name="T23" fmla="*/ 2147483647 h 292"/>
                  <a:gd name="T24" fmla="*/ 2147483647 w 458"/>
                  <a:gd name="T25" fmla="*/ 2147483647 h 292"/>
                  <a:gd name="T26" fmla="*/ 2147483647 w 458"/>
                  <a:gd name="T27" fmla="*/ 2147483647 h 292"/>
                  <a:gd name="T28" fmla="*/ 2147483647 w 458"/>
                  <a:gd name="T29" fmla="*/ 2147483647 h 292"/>
                  <a:gd name="T30" fmla="*/ 2147483647 w 458"/>
                  <a:gd name="T31" fmla="*/ 2147483647 h 292"/>
                  <a:gd name="T32" fmla="*/ 2147483647 w 458"/>
                  <a:gd name="T33" fmla="*/ 2147483647 h 292"/>
                  <a:gd name="T34" fmla="*/ 2147483647 w 458"/>
                  <a:gd name="T35" fmla="*/ 2147483647 h 292"/>
                  <a:gd name="T36" fmla="*/ 2147483647 w 458"/>
                  <a:gd name="T37" fmla="*/ 2147483647 h 292"/>
                  <a:gd name="T38" fmla="*/ 2147483647 w 458"/>
                  <a:gd name="T39" fmla="*/ 2147483647 h 292"/>
                  <a:gd name="T40" fmla="*/ 2147483647 w 458"/>
                  <a:gd name="T41" fmla="*/ 2147483647 h 292"/>
                  <a:gd name="T42" fmla="*/ 2147483647 w 458"/>
                  <a:gd name="T43" fmla="*/ 2147483647 h 292"/>
                  <a:gd name="T44" fmla="*/ 2147483647 w 458"/>
                  <a:gd name="T45" fmla="*/ 2147483647 h 292"/>
                  <a:gd name="T46" fmla="*/ 2147483647 w 458"/>
                  <a:gd name="T47" fmla="*/ 2147483647 h 292"/>
                  <a:gd name="T48" fmla="*/ 2147483647 w 458"/>
                  <a:gd name="T49" fmla="*/ 2147483647 h 292"/>
                  <a:gd name="T50" fmla="*/ 2147483647 w 458"/>
                  <a:gd name="T51" fmla="*/ 2147483647 h 292"/>
                  <a:gd name="T52" fmla="*/ 2147483647 w 458"/>
                  <a:gd name="T53" fmla="*/ 2147483647 h 292"/>
                  <a:gd name="T54" fmla="*/ 2147483647 w 458"/>
                  <a:gd name="T55" fmla="*/ 2147483647 h 292"/>
                  <a:gd name="T56" fmla="*/ 2147483647 w 458"/>
                  <a:gd name="T57" fmla="*/ 2147483647 h 292"/>
                  <a:gd name="T58" fmla="*/ 2147483647 w 458"/>
                  <a:gd name="T59" fmla="*/ 2147483647 h 292"/>
                  <a:gd name="T60" fmla="*/ 2147483647 w 458"/>
                  <a:gd name="T61" fmla="*/ 2147483647 h 292"/>
                  <a:gd name="T62" fmla="*/ 2147483647 w 458"/>
                  <a:gd name="T63" fmla="*/ 2147483647 h 292"/>
                  <a:gd name="T64" fmla="*/ 2147483647 w 458"/>
                  <a:gd name="T65" fmla="*/ 2147483647 h 292"/>
                  <a:gd name="T66" fmla="*/ 2147483647 w 458"/>
                  <a:gd name="T67" fmla="*/ 2147483647 h 292"/>
                  <a:gd name="T68" fmla="*/ 2147483647 w 458"/>
                  <a:gd name="T69" fmla="*/ 2147483647 h 292"/>
                  <a:gd name="T70" fmla="*/ 2147483647 w 458"/>
                  <a:gd name="T71" fmla="*/ 2147483647 h 292"/>
                  <a:gd name="T72" fmla="*/ 2147483647 w 458"/>
                  <a:gd name="T73" fmla="*/ 2147483647 h 292"/>
                  <a:gd name="T74" fmla="*/ 2147483647 w 458"/>
                  <a:gd name="T75" fmla="*/ 2147483647 h 292"/>
                  <a:gd name="T76" fmla="*/ 2147483647 w 458"/>
                  <a:gd name="T77" fmla="*/ 2147483647 h 292"/>
                  <a:gd name="T78" fmla="*/ 2147483647 w 458"/>
                  <a:gd name="T79" fmla="*/ 2147483647 h 292"/>
                  <a:gd name="T80" fmla="*/ 2147483647 w 458"/>
                  <a:gd name="T81" fmla="*/ 2147483647 h 292"/>
                  <a:gd name="T82" fmla="*/ 2147483647 w 458"/>
                  <a:gd name="T83" fmla="*/ 2147483647 h 292"/>
                  <a:gd name="T84" fmla="*/ 2147483647 w 458"/>
                  <a:gd name="T85" fmla="*/ 2147483647 h 292"/>
                  <a:gd name="T86" fmla="*/ 2147483647 w 458"/>
                  <a:gd name="T87" fmla="*/ 2147483647 h 292"/>
                  <a:gd name="T88" fmla="*/ 2147483647 w 458"/>
                  <a:gd name="T89" fmla="*/ 2147483647 h 292"/>
                  <a:gd name="T90" fmla="*/ 0 w 458"/>
                  <a:gd name="T91" fmla="*/ 2147483647 h 292"/>
                  <a:gd name="T92" fmla="*/ 0 w 458"/>
                  <a:gd name="T93" fmla="*/ 2147483647 h 292"/>
                  <a:gd name="T94" fmla="*/ 2147483647 w 458"/>
                  <a:gd name="T95" fmla="*/ 2147483647 h 292"/>
                  <a:gd name="T96" fmla="*/ 2147483647 w 458"/>
                  <a:gd name="T97" fmla="*/ 2147483647 h 292"/>
                  <a:gd name="T98" fmla="*/ 2147483647 w 458"/>
                  <a:gd name="T99" fmla="*/ 2147483647 h 292"/>
                  <a:gd name="T100" fmla="*/ 2147483647 w 458"/>
                  <a:gd name="T101" fmla="*/ 2147483647 h 292"/>
                  <a:gd name="T102" fmla="*/ 2147483647 w 458"/>
                  <a:gd name="T103" fmla="*/ 2147483647 h 292"/>
                  <a:gd name="T104" fmla="*/ 2147483647 w 458"/>
                  <a:gd name="T105" fmla="*/ 2147483647 h 292"/>
                  <a:gd name="T106" fmla="*/ 2147483647 w 458"/>
                  <a:gd name="T107" fmla="*/ 2147483647 h 292"/>
                  <a:gd name="T108" fmla="*/ 2147483647 w 458"/>
                  <a:gd name="T109" fmla="*/ 2147483647 h 2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58"/>
                  <a:gd name="T166" fmla="*/ 0 h 292"/>
                  <a:gd name="T167" fmla="*/ 458 w 458"/>
                  <a:gd name="T168" fmla="*/ 292 h 2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58" h="292">
                    <a:moveTo>
                      <a:pt x="106" y="10"/>
                    </a:moveTo>
                    <a:lnTo>
                      <a:pt x="106" y="15"/>
                    </a:lnTo>
                    <a:lnTo>
                      <a:pt x="111" y="20"/>
                    </a:lnTo>
                    <a:lnTo>
                      <a:pt x="111" y="25"/>
                    </a:lnTo>
                    <a:lnTo>
                      <a:pt x="106" y="25"/>
                    </a:lnTo>
                    <a:lnTo>
                      <a:pt x="106" y="35"/>
                    </a:lnTo>
                    <a:lnTo>
                      <a:pt x="106" y="40"/>
                    </a:lnTo>
                    <a:lnTo>
                      <a:pt x="111" y="45"/>
                    </a:lnTo>
                    <a:lnTo>
                      <a:pt x="121" y="45"/>
                    </a:lnTo>
                    <a:lnTo>
                      <a:pt x="126" y="50"/>
                    </a:lnTo>
                    <a:lnTo>
                      <a:pt x="126" y="55"/>
                    </a:lnTo>
                    <a:lnTo>
                      <a:pt x="131" y="55"/>
                    </a:lnTo>
                    <a:lnTo>
                      <a:pt x="136" y="50"/>
                    </a:lnTo>
                    <a:lnTo>
                      <a:pt x="146" y="45"/>
                    </a:lnTo>
                    <a:lnTo>
                      <a:pt x="151" y="50"/>
                    </a:lnTo>
                    <a:lnTo>
                      <a:pt x="156" y="50"/>
                    </a:lnTo>
                    <a:lnTo>
                      <a:pt x="161" y="55"/>
                    </a:lnTo>
                    <a:lnTo>
                      <a:pt x="166" y="60"/>
                    </a:lnTo>
                    <a:lnTo>
                      <a:pt x="166" y="65"/>
                    </a:lnTo>
                    <a:lnTo>
                      <a:pt x="176" y="65"/>
                    </a:lnTo>
                    <a:lnTo>
                      <a:pt x="186" y="60"/>
                    </a:lnTo>
                    <a:lnTo>
                      <a:pt x="186" y="65"/>
                    </a:lnTo>
                    <a:lnTo>
                      <a:pt x="191" y="65"/>
                    </a:lnTo>
                    <a:lnTo>
                      <a:pt x="196" y="60"/>
                    </a:lnTo>
                    <a:lnTo>
                      <a:pt x="201" y="60"/>
                    </a:lnTo>
                    <a:lnTo>
                      <a:pt x="201" y="65"/>
                    </a:lnTo>
                    <a:lnTo>
                      <a:pt x="206" y="70"/>
                    </a:lnTo>
                    <a:lnTo>
                      <a:pt x="211" y="70"/>
                    </a:lnTo>
                    <a:lnTo>
                      <a:pt x="222" y="70"/>
                    </a:lnTo>
                    <a:lnTo>
                      <a:pt x="227" y="65"/>
                    </a:lnTo>
                    <a:lnTo>
                      <a:pt x="232" y="65"/>
                    </a:lnTo>
                    <a:lnTo>
                      <a:pt x="242" y="65"/>
                    </a:lnTo>
                    <a:lnTo>
                      <a:pt x="247" y="70"/>
                    </a:lnTo>
                    <a:lnTo>
                      <a:pt x="252" y="75"/>
                    </a:lnTo>
                    <a:lnTo>
                      <a:pt x="257" y="80"/>
                    </a:lnTo>
                    <a:lnTo>
                      <a:pt x="262" y="85"/>
                    </a:lnTo>
                    <a:lnTo>
                      <a:pt x="272" y="80"/>
                    </a:lnTo>
                    <a:lnTo>
                      <a:pt x="277" y="80"/>
                    </a:lnTo>
                    <a:lnTo>
                      <a:pt x="282" y="85"/>
                    </a:lnTo>
                    <a:lnTo>
                      <a:pt x="282" y="90"/>
                    </a:lnTo>
                    <a:lnTo>
                      <a:pt x="287" y="95"/>
                    </a:lnTo>
                    <a:lnTo>
                      <a:pt x="292" y="95"/>
                    </a:lnTo>
                    <a:lnTo>
                      <a:pt x="292" y="100"/>
                    </a:lnTo>
                    <a:lnTo>
                      <a:pt x="297" y="100"/>
                    </a:lnTo>
                    <a:lnTo>
                      <a:pt x="302" y="100"/>
                    </a:lnTo>
                    <a:lnTo>
                      <a:pt x="307" y="100"/>
                    </a:lnTo>
                    <a:lnTo>
                      <a:pt x="307" y="105"/>
                    </a:lnTo>
                    <a:lnTo>
                      <a:pt x="307" y="110"/>
                    </a:lnTo>
                    <a:lnTo>
                      <a:pt x="307" y="116"/>
                    </a:lnTo>
                    <a:lnTo>
                      <a:pt x="312" y="121"/>
                    </a:lnTo>
                    <a:lnTo>
                      <a:pt x="312" y="126"/>
                    </a:lnTo>
                    <a:lnTo>
                      <a:pt x="322" y="126"/>
                    </a:lnTo>
                    <a:lnTo>
                      <a:pt x="322" y="121"/>
                    </a:lnTo>
                    <a:lnTo>
                      <a:pt x="322" y="116"/>
                    </a:lnTo>
                    <a:lnTo>
                      <a:pt x="327" y="105"/>
                    </a:lnTo>
                    <a:lnTo>
                      <a:pt x="332" y="105"/>
                    </a:lnTo>
                    <a:lnTo>
                      <a:pt x="337" y="105"/>
                    </a:lnTo>
                    <a:lnTo>
                      <a:pt x="342" y="100"/>
                    </a:lnTo>
                    <a:lnTo>
                      <a:pt x="348" y="95"/>
                    </a:lnTo>
                    <a:lnTo>
                      <a:pt x="348" y="100"/>
                    </a:lnTo>
                    <a:lnTo>
                      <a:pt x="348" y="105"/>
                    </a:lnTo>
                    <a:lnTo>
                      <a:pt x="353" y="110"/>
                    </a:lnTo>
                    <a:lnTo>
                      <a:pt x="353" y="116"/>
                    </a:lnTo>
                    <a:lnTo>
                      <a:pt x="353" y="121"/>
                    </a:lnTo>
                    <a:lnTo>
                      <a:pt x="358" y="131"/>
                    </a:lnTo>
                    <a:lnTo>
                      <a:pt x="358" y="136"/>
                    </a:lnTo>
                    <a:lnTo>
                      <a:pt x="368" y="136"/>
                    </a:lnTo>
                    <a:lnTo>
                      <a:pt x="373" y="141"/>
                    </a:lnTo>
                    <a:lnTo>
                      <a:pt x="378" y="141"/>
                    </a:lnTo>
                    <a:lnTo>
                      <a:pt x="383" y="136"/>
                    </a:lnTo>
                    <a:lnTo>
                      <a:pt x="388" y="131"/>
                    </a:lnTo>
                    <a:lnTo>
                      <a:pt x="383" y="131"/>
                    </a:lnTo>
                    <a:lnTo>
                      <a:pt x="383" y="126"/>
                    </a:lnTo>
                    <a:lnTo>
                      <a:pt x="388" y="126"/>
                    </a:lnTo>
                    <a:lnTo>
                      <a:pt x="398" y="131"/>
                    </a:lnTo>
                    <a:lnTo>
                      <a:pt x="398" y="136"/>
                    </a:lnTo>
                    <a:lnTo>
                      <a:pt x="413" y="141"/>
                    </a:lnTo>
                    <a:lnTo>
                      <a:pt x="418" y="146"/>
                    </a:lnTo>
                    <a:lnTo>
                      <a:pt x="423" y="151"/>
                    </a:lnTo>
                    <a:lnTo>
                      <a:pt x="428" y="156"/>
                    </a:lnTo>
                    <a:lnTo>
                      <a:pt x="423" y="161"/>
                    </a:lnTo>
                    <a:lnTo>
                      <a:pt x="433" y="166"/>
                    </a:lnTo>
                    <a:lnTo>
                      <a:pt x="438" y="171"/>
                    </a:lnTo>
                    <a:lnTo>
                      <a:pt x="433" y="176"/>
                    </a:lnTo>
                    <a:lnTo>
                      <a:pt x="433" y="181"/>
                    </a:lnTo>
                    <a:lnTo>
                      <a:pt x="438" y="186"/>
                    </a:lnTo>
                    <a:lnTo>
                      <a:pt x="443" y="191"/>
                    </a:lnTo>
                    <a:lnTo>
                      <a:pt x="453" y="196"/>
                    </a:lnTo>
                    <a:lnTo>
                      <a:pt x="458" y="206"/>
                    </a:lnTo>
                    <a:lnTo>
                      <a:pt x="458" y="211"/>
                    </a:lnTo>
                    <a:lnTo>
                      <a:pt x="453" y="216"/>
                    </a:lnTo>
                    <a:lnTo>
                      <a:pt x="453" y="221"/>
                    </a:lnTo>
                    <a:lnTo>
                      <a:pt x="458" y="231"/>
                    </a:lnTo>
                    <a:lnTo>
                      <a:pt x="453" y="231"/>
                    </a:lnTo>
                    <a:lnTo>
                      <a:pt x="453" y="236"/>
                    </a:lnTo>
                    <a:lnTo>
                      <a:pt x="448" y="236"/>
                    </a:lnTo>
                    <a:lnTo>
                      <a:pt x="443" y="236"/>
                    </a:lnTo>
                    <a:lnTo>
                      <a:pt x="438" y="236"/>
                    </a:lnTo>
                    <a:lnTo>
                      <a:pt x="433" y="236"/>
                    </a:lnTo>
                    <a:lnTo>
                      <a:pt x="428" y="242"/>
                    </a:lnTo>
                    <a:lnTo>
                      <a:pt x="423" y="242"/>
                    </a:lnTo>
                    <a:lnTo>
                      <a:pt x="423" y="247"/>
                    </a:lnTo>
                    <a:lnTo>
                      <a:pt x="423" y="252"/>
                    </a:lnTo>
                    <a:lnTo>
                      <a:pt x="418" y="252"/>
                    </a:lnTo>
                    <a:lnTo>
                      <a:pt x="413" y="252"/>
                    </a:lnTo>
                    <a:lnTo>
                      <a:pt x="413" y="257"/>
                    </a:lnTo>
                    <a:lnTo>
                      <a:pt x="408" y="257"/>
                    </a:lnTo>
                    <a:lnTo>
                      <a:pt x="403" y="257"/>
                    </a:lnTo>
                    <a:lnTo>
                      <a:pt x="403" y="262"/>
                    </a:lnTo>
                    <a:lnTo>
                      <a:pt x="398" y="262"/>
                    </a:lnTo>
                    <a:lnTo>
                      <a:pt x="393" y="262"/>
                    </a:lnTo>
                    <a:lnTo>
                      <a:pt x="393" y="257"/>
                    </a:lnTo>
                    <a:lnTo>
                      <a:pt x="388" y="262"/>
                    </a:lnTo>
                    <a:lnTo>
                      <a:pt x="388" y="257"/>
                    </a:lnTo>
                    <a:lnTo>
                      <a:pt x="388" y="262"/>
                    </a:lnTo>
                    <a:lnTo>
                      <a:pt x="388" y="257"/>
                    </a:lnTo>
                    <a:lnTo>
                      <a:pt x="388" y="262"/>
                    </a:lnTo>
                    <a:lnTo>
                      <a:pt x="383" y="262"/>
                    </a:lnTo>
                    <a:lnTo>
                      <a:pt x="378" y="262"/>
                    </a:lnTo>
                    <a:lnTo>
                      <a:pt x="373" y="257"/>
                    </a:lnTo>
                    <a:lnTo>
                      <a:pt x="368" y="257"/>
                    </a:lnTo>
                    <a:lnTo>
                      <a:pt x="368" y="252"/>
                    </a:lnTo>
                    <a:lnTo>
                      <a:pt x="363" y="252"/>
                    </a:lnTo>
                    <a:lnTo>
                      <a:pt x="363" y="257"/>
                    </a:lnTo>
                    <a:lnTo>
                      <a:pt x="363" y="252"/>
                    </a:lnTo>
                    <a:lnTo>
                      <a:pt x="363" y="257"/>
                    </a:lnTo>
                    <a:lnTo>
                      <a:pt x="358" y="257"/>
                    </a:lnTo>
                    <a:lnTo>
                      <a:pt x="358" y="252"/>
                    </a:lnTo>
                    <a:lnTo>
                      <a:pt x="353" y="252"/>
                    </a:lnTo>
                    <a:lnTo>
                      <a:pt x="353" y="257"/>
                    </a:lnTo>
                    <a:lnTo>
                      <a:pt x="353" y="252"/>
                    </a:lnTo>
                    <a:lnTo>
                      <a:pt x="348" y="252"/>
                    </a:lnTo>
                    <a:lnTo>
                      <a:pt x="348" y="257"/>
                    </a:lnTo>
                    <a:lnTo>
                      <a:pt x="342" y="257"/>
                    </a:lnTo>
                    <a:lnTo>
                      <a:pt x="342" y="262"/>
                    </a:lnTo>
                    <a:lnTo>
                      <a:pt x="337" y="262"/>
                    </a:lnTo>
                    <a:lnTo>
                      <a:pt x="332" y="262"/>
                    </a:lnTo>
                    <a:lnTo>
                      <a:pt x="332" y="267"/>
                    </a:lnTo>
                    <a:lnTo>
                      <a:pt x="327" y="267"/>
                    </a:lnTo>
                    <a:lnTo>
                      <a:pt x="327" y="262"/>
                    </a:lnTo>
                    <a:lnTo>
                      <a:pt x="327" y="257"/>
                    </a:lnTo>
                    <a:lnTo>
                      <a:pt x="322" y="257"/>
                    </a:lnTo>
                    <a:lnTo>
                      <a:pt x="317" y="257"/>
                    </a:lnTo>
                    <a:lnTo>
                      <a:pt x="317" y="252"/>
                    </a:lnTo>
                    <a:lnTo>
                      <a:pt x="312" y="252"/>
                    </a:lnTo>
                    <a:lnTo>
                      <a:pt x="307" y="252"/>
                    </a:lnTo>
                    <a:lnTo>
                      <a:pt x="307" y="257"/>
                    </a:lnTo>
                    <a:lnTo>
                      <a:pt x="302" y="257"/>
                    </a:lnTo>
                    <a:lnTo>
                      <a:pt x="297" y="257"/>
                    </a:lnTo>
                    <a:lnTo>
                      <a:pt x="292" y="257"/>
                    </a:lnTo>
                    <a:lnTo>
                      <a:pt x="292" y="262"/>
                    </a:lnTo>
                    <a:lnTo>
                      <a:pt x="292" y="257"/>
                    </a:lnTo>
                    <a:lnTo>
                      <a:pt x="287" y="257"/>
                    </a:lnTo>
                    <a:lnTo>
                      <a:pt x="282" y="257"/>
                    </a:lnTo>
                    <a:lnTo>
                      <a:pt x="277" y="257"/>
                    </a:lnTo>
                    <a:lnTo>
                      <a:pt x="272" y="257"/>
                    </a:lnTo>
                    <a:lnTo>
                      <a:pt x="267" y="257"/>
                    </a:lnTo>
                    <a:lnTo>
                      <a:pt x="267" y="262"/>
                    </a:lnTo>
                    <a:lnTo>
                      <a:pt x="267" y="267"/>
                    </a:lnTo>
                    <a:lnTo>
                      <a:pt x="267" y="272"/>
                    </a:lnTo>
                    <a:lnTo>
                      <a:pt x="262" y="267"/>
                    </a:lnTo>
                    <a:lnTo>
                      <a:pt x="262" y="272"/>
                    </a:lnTo>
                    <a:lnTo>
                      <a:pt x="262" y="267"/>
                    </a:lnTo>
                    <a:lnTo>
                      <a:pt x="257" y="267"/>
                    </a:lnTo>
                    <a:lnTo>
                      <a:pt x="252" y="267"/>
                    </a:lnTo>
                    <a:lnTo>
                      <a:pt x="247" y="267"/>
                    </a:lnTo>
                    <a:lnTo>
                      <a:pt x="247" y="262"/>
                    </a:lnTo>
                    <a:lnTo>
                      <a:pt x="247" y="267"/>
                    </a:lnTo>
                    <a:lnTo>
                      <a:pt x="242" y="267"/>
                    </a:lnTo>
                    <a:lnTo>
                      <a:pt x="242" y="262"/>
                    </a:lnTo>
                    <a:lnTo>
                      <a:pt x="237" y="262"/>
                    </a:lnTo>
                    <a:lnTo>
                      <a:pt x="232" y="262"/>
                    </a:lnTo>
                    <a:lnTo>
                      <a:pt x="232" y="257"/>
                    </a:lnTo>
                    <a:lnTo>
                      <a:pt x="227" y="257"/>
                    </a:lnTo>
                    <a:lnTo>
                      <a:pt x="222" y="257"/>
                    </a:lnTo>
                    <a:lnTo>
                      <a:pt x="222" y="252"/>
                    </a:lnTo>
                    <a:lnTo>
                      <a:pt x="222" y="247"/>
                    </a:lnTo>
                    <a:lnTo>
                      <a:pt x="216" y="247"/>
                    </a:lnTo>
                    <a:lnTo>
                      <a:pt x="216" y="242"/>
                    </a:lnTo>
                    <a:lnTo>
                      <a:pt x="211" y="247"/>
                    </a:lnTo>
                    <a:lnTo>
                      <a:pt x="211" y="242"/>
                    </a:lnTo>
                    <a:lnTo>
                      <a:pt x="211" y="247"/>
                    </a:lnTo>
                    <a:lnTo>
                      <a:pt x="206" y="247"/>
                    </a:lnTo>
                    <a:lnTo>
                      <a:pt x="201" y="247"/>
                    </a:lnTo>
                    <a:lnTo>
                      <a:pt x="201" y="242"/>
                    </a:lnTo>
                    <a:lnTo>
                      <a:pt x="201" y="236"/>
                    </a:lnTo>
                    <a:lnTo>
                      <a:pt x="201" y="242"/>
                    </a:lnTo>
                    <a:lnTo>
                      <a:pt x="196" y="242"/>
                    </a:lnTo>
                    <a:lnTo>
                      <a:pt x="196" y="247"/>
                    </a:lnTo>
                    <a:lnTo>
                      <a:pt x="191" y="247"/>
                    </a:lnTo>
                    <a:lnTo>
                      <a:pt x="191" y="252"/>
                    </a:lnTo>
                    <a:lnTo>
                      <a:pt x="191" y="257"/>
                    </a:lnTo>
                    <a:lnTo>
                      <a:pt x="191" y="262"/>
                    </a:lnTo>
                    <a:lnTo>
                      <a:pt x="191" y="267"/>
                    </a:lnTo>
                    <a:lnTo>
                      <a:pt x="191" y="272"/>
                    </a:lnTo>
                    <a:lnTo>
                      <a:pt x="186" y="272"/>
                    </a:lnTo>
                    <a:lnTo>
                      <a:pt x="181" y="277"/>
                    </a:lnTo>
                    <a:lnTo>
                      <a:pt x="176" y="277"/>
                    </a:lnTo>
                    <a:lnTo>
                      <a:pt x="171" y="277"/>
                    </a:lnTo>
                    <a:lnTo>
                      <a:pt x="166" y="277"/>
                    </a:lnTo>
                    <a:lnTo>
                      <a:pt x="161" y="277"/>
                    </a:lnTo>
                    <a:lnTo>
                      <a:pt x="161" y="282"/>
                    </a:lnTo>
                    <a:lnTo>
                      <a:pt x="161" y="277"/>
                    </a:lnTo>
                    <a:lnTo>
                      <a:pt x="166" y="282"/>
                    </a:lnTo>
                    <a:lnTo>
                      <a:pt x="166" y="287"/>
                    </a:lnTo>
                    <a:lnTo>
                      <a:pt x="166" y="292"/>
                    </a:lnTo>
                    <a:lnTo>
                      <a:pt x="161" y="292"/>
                    </a:lnTo>
                    <a:lnTo>
                      <a:pt x="156" y="292"/>
                    </a:lnTo>
                    <a:lnTo>
                      <a:pt x="156" y="287"/>
                    </a:lnTo>
                    <a:lnTo>
                      <a:pt x="151" y="287"/>
                    </a:lnTo>
                    <a:lnTo>
                      <a:pt x="146" y="287"/>
                    </a:lnTo>
                    <a:lnTo>
                      <a:pt x="146" y="282"/>
                    </a:lnTo>
                    <a:lnTo>
                      <a:pt x="151" y="282"/>
                    </a:lnTo>
                    <a:lnTo>
                      <a:pt x="156" y="282"/>
                    </a:lnTo>
                    <a:lnTo>
                      <a:pt x="151" y="277"/>
                    </a:lnTo>
                    <a:lnTo>
                      <a:pt x="151" y="272"/>
                    </a:lnTo>
                    <a:lnTo>
                      <a:pt x="151" y="267"/>
                    </a:lnTo>
                    <a:lnTo>
                      <a:pt x="146" y="262"/>
                    </a:lnTo>
                    <a:lnTo>
                      <a:pt x="141" y="262"/>
                    </a:lnTo>
                    <a:lnTo>
                      <a:pt x="141" y="257"/>
                    </a:lnTo>
                    <a:lnTo>
                      <a:pt x="141" y="252"/>
                    </a:lnTo>
                    <a:lnTo>
                      <a:pt x="136" y="252"/>
                    </a:lnTo>
                    <a:lnTo>
                      <a:pt x="136" y="257"/>
                    </a:lnTo>
                    <a:lnTo>
                      <a:pt x="136" y="252"/>
                    </a:lnTo>
                    <a:lnTo>
                      <a:pt x="131" y="252"/>
                    </a:lnTo>
                    <a:lnTo>
                      <a:pt x="131" y="257"/>
                    </a:lnTo>
                    <a:lnTo>
                      <a:pt x="126" y="257"/>
                    </a:lnTo>
                    <a:lnTo>
                      <a:pt x="126" y="252"/>
                    </a:lnTo>
                    <a:lnTo>
                      <a:pt x="121" y="257"/>
                    </a:lnTo>
                    <a:lnTo>
                      <a:pt x="116" y="262"/>
                    </a:lnTo>
                    <a:lnTo>
                      <a:pt x="111" y="262"/>
                    </a:lnTo>
                    <a:lnTo>
                      <a:pt x="106" y="262"/>
                    </a:lnTo>
                    <a:lnTo>
                      <a:pt x="101" y="262"/>
                    </a:lnTo>
                    <a:lnTo>
                      <a:pt x="101" y="267"/>
                    </a:lnTo>
                    <a:lnTo>
                      <a:pt x="101" y="262"/>
                    </a:lnTo>
                    <a:lnTo>
                      <a:pt x="96" y="262"/>
                    </a:lnTo>
                    <a:lnTo>
                      <a:pt x="96" y="257"/>
                    </a:lnTo>
                    <a:lnTo>
                      <a:pt x="96" y="252"/>
                    </a:lnTo>
                    <a:lnTo>
                      <a:pt x="96" y="247"/>
                    </a:lnTo>
                    <a:lnTo>
                      <a:pt x="90" y="247"/>
                    </a:lnTo>
                    <a:lnTo>
                      <a:pt x="90" y="242"/>
                    </a:lnTo>
                    <a:lnTo>
                      <a:pt x="90" y="236"/>
                    </a:lnTo>
                    <a:lnTo>
                      <a:pt x="85" y="236"/>
                    </a:lnTo>
                    <a:lnTo>
                      <a:pt x="80" y="236"/>
                    </a:lnTo>
                    <a:lnTo>
                      <a:pt x="80" y="231"/>
                    </a:lnTo>
                    <a:lnTo>
                      <a:pt x="75" y="226"/>
                    </a:lnTo>
                    <a:lnTo>
                      <a:pt x="70" y="226"/>
                    </a:lnTo>
                    <a:lnTo>
                      <a:pt x="65" y="226"/>
                    </a:lnTo>
                    <a:lnTo>
                      <a:pt x="60" y="226"/>
                    </a:lnTo>
                    <a:lnTo>
                      <a:pt x="55" y="226"/>
                    </a:lnTo>
                    <a:lnTo>
                      <a:pt x="55" y="231"/>
                    </a:lnTo>
                    <a:lnTo>
                      <a:pt x="50" y="231"/>
                    </a:lnTo>
                    <a:lnTo>
                      <a:pt x="50" y="226"/>
                    </a:lnTo>
                    <a:lnTo>
                      <a:pt x="45" y="226"/>
                    </a:lnTo>
                    <a:lnTo>
                      <a:pt x="45" y="221"/>
                    </a:lnTo>
                    <a:lnTo>
                      <a:pt x="45" y="216"/>
                    </a:lnTo>
                    <a:lnTo>
                      <a:pt x="40" y="216"/>
                    </a:lnTo>
                    <a:lnTo>
                      <a:pt x="40" y="211"/>
                    </a:lnTo>
                    <a:lnTo>
                      <a:pt x="35" y="201"/>
                    </a:lnTo>
                    <a:lnTo>
                      <a:pt x="30" y="201"/>
                    </a:lnTo>
                    <a:lnTo>
                      <a:pt x="30" y="206"/>
                    </a:lnTo>
                    <a:lnTo>
                      <a:pt x="25" y="201"/>
                    </a:lnTo>
                    <a:lnTo>
                      <a:pt x="30" y="201"/>
                    </a:lnTo>
                    <a:lnTo>
                      <a:pt x="25" y="201"/>
                    </a:lnTo>
                    <a:lnTo>
                      <a:pt x="25" y="196"/>
                    </a:lnTo>
                    <a:lnTo>
                      <a:pt x="20" y="196"/>
                    </a:lnTo>
                    <a:lnTo>
                      <a:pt x="25" y="196"/>
                    </a:lnTo>
                    <a:lnTo>
                      <a:pt x="25" y="191"/>
                    </a:lnTo>
                    <a:lnTo>
                      <a:pt x="20" y="191"/>
                    </a:lnTo>
                    <a:lnTo>
                      <a:pt x="15" y="186"/>
                    </a:lnTo>
                    <a:lnTo>
                      <a:pt x="15" y="191"/>
                    </a:lnTo>
                    <a:lnTo>
                      <a:pt x="10" y="191"/>
                    </a:lnTo>
                    <a:lnTo>
                      <a:pt x="5" y="196"/>
                    </a:lnTo>
                    <a:lnTo>
                      <a:pt x="0" y="196"/>
                    </a:lnTo>
                    <a:lnTo>
                      <a:pt x="0" y="191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6"/>
                    </a:lnTo>
                    <a:lnTo>
                      <a:pt x="0" y="141"/>
                    </a:lnTo>
                    <a:lnTo>
                      <a:pt x="5" y="141"/>
                    </a:lnTo>
                    <a:lnTo>
                      <a:pt x="5" y="136"/>
                    </a:lnTo>
                    <a:lnTo>
                      <a:pt x="10" y="136"/>
                    </a:lnTo>
                    <a:lnTo>
                      <a:pt x="10" y="131"/>
                    </a:lnTo>
                    <a:lnTo>
                      <a:pt x="10" y="126"/>
                    </a:lnTo>
                    <a:lnTo>
                      <a:pt x="15" y="126"/>
                    </a:lnTo>
                    <a:lnTo>
                      <a:pt x="15" y="121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5" y="116"/>
                    </a:lnTo>
                    <a:lnTo>
                      <a:pt x="25" y="110"/>
                    </a:lnTo>
                    <a:lnTo>
                      <a:pt x="25" y="105"/>
                    </a:lnTo>
                    <a:lnTo>
                      <a:pt x="25" y="100"/>
                    </a:lnTo>
                    <a:lnTo>
                      <a:pt x="25" y="95"/>
                    </a:lnTo>
                    <a:lnTo>
                      <a:pt x="25" y="90"/>
                    </a:lnTo>
                    <a:lnTo>
                      <a:pt x="25" y="85"/>
                    </a:lnTo>
                    <a:lnTo>
                      <a:pt x="30" y="85"/>
                    </a:lnTo>
                    <a:lnTo>
                      <a:pt x="30" y="80"/>
                    </a:lnTo>
                    <a:lnTo>
                      <a:pt x="25" y="75"/>
                    </a:lnTo>
                    <a:lnTo>
                      <a:pt x="25" y="70"/>
                    </a:lnTo>
                    <a:lnTo>
                      <a:pt x="25" y="65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0" y="55"/>
                    </a:lnTo>
                    <a:lnTo>
                      <a:pt x="30" y="50"/>
                    </a:lnTo>
                    <a:lnTo>
                      <a:pt x="30" y="45"/>
                    </a:lnTo>
                    <a:lnTo>
                      <a:pt x="30" y="40"/>
                    </a:lnTo>
                    <a:lnTo>
                      <a:pt x="35" y="40"/>
                    </a:lnTo>
                    <a:lnTo>
                      <a:pt x="35" y="35"/>
                    </a:lnTo>
                    <a:lnTo>
                      <a:pt x="35" y="30"/>
                    </a:lnTo>
                    <a:lnTo>
                      <a:pt x="40" y="25"/>
                    </a:lnTo>
                    <a:lnTo>
                      <a:pt x="45" y="25"/>
                    </a:lnTo>
                    <a:lnTo>
                      <a:pt x="45" y="20"/>
                    </a:lnTo>
                    <a:lnTo>
                      <a:pt x="45" y="15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0" y="5"/>
                    </a:lnTo>
                    <a:lnTo>
                      <a:pt x="65" y="10"/>
                    </a:lnTo>
                    <a:lnTo>
                      <a:pt x="70" y="10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5" y="0"/>
                    </a:lnTo>
                    <a:lnTo>
                      <a:pt x="85" y="5"/>
                    </a:lnTo>
                    <a:lnTo>
                      <a:pt x="90" y="10"/>
                    </a:lnTo>
                    <a:lnTo>
                      <a:pt x="96" y="10"/>
                    </a:lnTo>
                    <a:lnTo>
                      <a:pt x="96" y="15"/>
                    </a:lnTo>
                    <a:lnTo>
                      <a:pt x="101" y="15"/>
                    </a:lnTo>
                    <a:lnTo>
                      <a:pt x="106" y="15"/>
                    </a:lnTo>
                    <a:lnTo>
                      <a:pt x="106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23"/>
              <p:cNvSpPr>
                <a:spLocks/>
              </p:cNvSpPr>
              <p:nvPr/>
            </p:nvSpPr>
            <p:spPr bwMode="auto">
              <a:xfrm>
                <a:off x="4202631" y="1764079"/>
                <a:ext cx="1053169" cy="943119"/>
              </a:xfrm>
              <a:custGeom>
                <a:avLst/>
                <a:gdLst>
                  <a:gd name="T0" fmla="*/ 2147483647 w 549"/>
                  <a:gd name="T1" fmla="*/ 2147483647 h 514"/>
                  <a:gd name="T2" fmla="*/ 2147483647 w 549"/>
                  <a:gd name="T3" fmla="*/ 2147483647 h 514"/>
                  <a:gd name="T4" fmla="*/ 2147483647 w 549"/>
                  <a:gd name="T5" fmla="*/ 2147483647 h 514"/>
                  <a:gd name="T6" fmla="*/ 2147483647 w 549"/>
                  <a:gd name="T7" fmla="*/ 2147483647 h 514"/>
                  <a:gd name="T8" fmla="*/ 2147483647 w 549"/>
                  <a:gd name="T9" fmla="*/ 2147483647 h 514"/>
                  <a:gd name="T10" fmla="*/ 2147483647 w 549"/>
                  <a:gd name="T11" fmla="*/ 2147483647 h 514"/>
                  <a:gd name="T12" fmla="*/ 2147483647 w 549"/>
                  <a:gd name="T13" fmla="*/ 2147483647 h 514"/>
                  <a:gd name="T14" fmla="*/ 2147483647 w 549"/>
                  <a:gd name="T15" fmla="*/ 2147483647 h 514"/>
                  <a:gd name="T16" fmla="*/ 2147483647 w 549"/>
                  <a:gd name="T17" fmla="*/ 2147483647 h 514"/>
                  <a:gd name="T18" fmla="*/ 2147483647 w 549"/>
                  <a:gd name="T19" fmla="*/ 2147483647 h 514"/>
                  <a:gd name="T20" fmla="*/ 2147483647 w 549"/>
                  <a:gd name="T21" fmla="*/ 2147483647 h 514"/>
                  <a:gd name="T22" fmla="*/ 2147483647 w 549"/>
                  <a:gd name="T23" fmla="*/ 2147483647 h 514"/>
                  <a:gd name="T24" fmla="*/ 2147483647 w 549"/>
                  <a:gd name="T25" fmla="*/ 2147483647 h 514"/>
                  <a:gd name="T26" fmla="*/ 2147483647 w 549"/>
                  <a:gd name="T27" fmla="*/ 2147483647 h 514"/>
                  <a:gd name="T28" fmla="*/ 2147483647 w 549"/>
                  <a:gd name="T29" fmla="*/ 2147483647 h 514"/>
                  <a:gd name="T30" fmla="*/ 2147483647 w 549"/>
                  <a:gd name="T31" fmla="*/ 2147483647 h 514"/>
                  <a:gd name="T32" fmla="*/ 2147483647 w 549"/>
                  <a:gd name="T33" fmla="*/ 2147483647 h 514"/>
                  <a:gd name="T34" fmla="*/ 2147483647 w 549"/>
                  <a:gd name="T35" fmla="*/ 2147483647 h 514"/>
                  <a:gd name="T36" fmla="*/ 2147483647 w 549"/>
                  <a:gd name="T37" fmla="*/ 2147483647 h 514"/>
                  <a:gd name="T38" fmla="*/ 2147483647 w 549"/>
                  <a:gd name="T39" fmla="*/ 2147483647 h 514"/>
                  <a:gd name="T40" fmla="*/ 2147483647 w 549"/>
                  <a:gd name="T41" fmla="*/ 2147483647 h 514"/>
                  <a:gd name="T42" fmla="*/ 2147483647 w 549"/>
                  <a:gd name="T43" fmla="*/ 2147483647 h 514"/>
                  <a:gd name="T44" fmla="*/ 2147483647 w 549"/>
                  <a:gd name="T45" fmla="*/ 2147483647 h 514"/>
                  <a:gd name="T46" fmla="*/ 2147483647 w 549"/>
                  <a:gd name="T47" fmla="*/ 2147483647 h 514"/>
                  <a:gd name="T48" fmla="*/ 2147483647 w 549"/>
                  <a:gd name="T49" fmla="*/ 2147483647 h 514"/>
                  <a:gd name="T50" fmla="*/ 2147483647 w 549"/>
                  <a:gd name="T51" fmla="*/ 2147483647 h 514"/>
                  <a:gd name="T52" fmla="*/ 2147483647 w 549"/>
                  <a:gd name="T53" fmla="*/ 2147483647 h 514"/>
                  <a:gd name="T54" fmla="*/ 2147483647 w 549"/>
                  <a:gd name="T55" fmla="*/ 2147483647 h 514"/>
                  <a:gd name="T56" fmla="*/ 2147483647 w 549"/>
                  <a:gd name="T57" fmla="*/ 2147483647 h 514"/>
                  <a:gd name="T58" fmla="*/ 2147483647 w 549"/>
                  <a:gd name="T59" fmla="*/ 2147483647 h 514"/>
                  <a:gd name="T60" fmla="*/ 2147483647 w 549"/>
                  <a:gd name="T61" fmla="*/ 2147483647 h 514"/>
                  <a:gd name="T62" fmla="*/ 2147483647 w 549"/>
                  <a:gd name="T63" fmla="*/ 2147483647 h 514"/>
                  <a:gd name="T64" fmla="*/ 2147483647 w 549"/>
                  <a:gd name="T65" fmla="*/ 2147483647 h 514"/>
                  <a:gd name="T66" fmla="*/ 2147483647 w 549"/>
                  <a:gd name="T67" fmla="*/ 2147483647 h 514"/>
                  <a:gd name="T68" fmla="*/ 2147483647 w 549"/>
                  <a:gd name="T69" fmla="*/ 2147483647 h 514"/>
                  <a:gd name="T70" fmla="*/ 2147483647 w 549"/>
                  <a:gd name="T71" fmla="*/ 2147483647 h 514"/>
                  <a:gd name="T72" fmla="*/ 2147483647 w 549"/>
                  <a:gd name="T73" fmla="*/ 2147483647 h 514"/>
                  <a:gd name="T74" fmla="*/ 2147483647 w 549"/>
                  <a:gd name="T75" fmla="*/ 2147483647 h 514"/>
                  <a:gd name="T76" fmla="*/ 2147483647 w 549"/>
                  <a:gd name="T77" fmla="*/ 2147483647 h 514"/>
                  <a:gd name="T78" fmla="*/ 2147483647 w 549"/>
                  <a:gd name="T79" fmla="*/ 2147483647 h 514"/>
                  <a:gd name="T80" fmla="*/ 2147483647 w 549"/>
                  <a:gd name="T81" fmla="*/ 2147483647 h 514"/>
                  <a:gd name="T82" fmla="*/ 2147483647 w 549"/>
                  <a:gd name="T83" fmla="*/ 2147483647 h 514"/>
                  <a:gd name="T84" fmla="*/ 2147483647 w 549"/>
                  <a:gd name="T85" fmla="*/ 2147483647 h 514"/>
                  <a:gd name="T86" fmla="*/ 2147483647 w 549"/>
                  <a:gd name="T87" fmla="*/ 2147483647 h 514"/>
                  <a:gd name="T88" fmla="*/ 2147483647 w 549"/>
                  <a:gd name="T89" fmla="*/ 2147483647 h 514"/>
                  <a:gd name="T90" fmla="*/ 2147483647 w 549"/>
                  <a:gd name="T91" fmla="*/ 2147483647 h 514"/>
                  <a:gd name="T92" fmla="*/ 2147483647 w 549"/>
                  <a:gd name="T93" fmla="*/ 2147483647 h 514"/>
                  <a:gd name="T94" fmla="*/ 2147483647 w 549"/>
                  <a:gd name="T95" fmla="*/ 2147483647 h 514"/>
                  <a:gd name="T96" fmla="*/ 2147483647 w 549"/>
                  <a:gd name="T97" fmla="*/ 2147483647 h 514"/>
                  <a:gd name="T98" fmla="*/ 2147483647 w 549"/>
                  <a:gd name="T99" fmla="*/ 2147483647 h 514"/>
                  <a:gd name="T100" fmla="*/ 2147483647 w 549"/>
                  <a:gd name="T101" fmla="*/ 2147483647 h 514"/>
                  <a:gd name="T102" fmla="*/ 2147483647 w 549"/>
                  <a:gd name="T103" fmla="*/ 2147483647 h 514"/>
                  <a:gd name="T104" fmla="*/ 2147483647 w 549"/>
                  <a:gd name="T105" fmla="*/ 2147483647 h 514"/>
                  <a:gd name="T106" fmla="*/ 2147483647 w 549"/>
                  <a:gd name="T107" fmla="*/ 2147483647 h 514"/>
                  <a:gd name="T108" fmla="*/ 2147483647 w 549"/>
                  <a:gd name="T109" fmla="*/ 2147483647 h 514"/>
                  <a:gd name="T110" fmla="*/ 2147483647 w 549"/>
                  <a:gd name="T111" fmla="*/ 2147483647 h 514"/>
                  <a:gd name="T112" fmla="*/ 2147483647 w 549"/>
                  <a:gd name="T113" fmla="*/ 2147483647 h 5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9"/>
                  <a:gd name="T172" fmla="*/ 0 h 514"/>
                  <a:gd name="T173" fmla="*/ 549 w 549"/>
                  <a:gd name="T174" fmla="*/ 514 h 5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9" h="514">
                    <a:moveTo>
                      <a:pt x="544" y="232"/>
                    </a:moveTo>
                    <a:lnTo>
                      <a:pt x="539" y="237"/>
                    </a:lnTo>
                    <a:lnTo>
                      <a:pt x="534" y="242"/>
                    </a:lnTo>
                    <a:lnTo>
                      <a:pt x="534" y="247"/>
                    </a:lnTo>
                    <a:lnTo>
                      <a:pt x="529" y="252"/>
                    </a:lnTo>
                    <a:lnTo>
                      <a:pt x="529" y="257"/>
                    </a:lnTo>
                    <a:lnTo>
                      <a:pt x="524" y="257"/>
                    </a:lnTo>
                    <a:lnTo>
                      <a:pt x="524" y="262"/>
                    </a:lnTo>
                    <a:lnTo>
                      <a:pt x="524" y="267"/>
                    </a:lnTo>
                    <a:lnTo>
                      <a:pt x="524" y="272"/>
                    </a:lnTo>
                    <a:lnTo>
                      <a:pt x="524" y="287"/>
                    </a:lnTo>
                    <a:lnTo>
                      <a:pt x="524" y="292"/>
                    </a:lnTo>
                    <a:lnTo>
                      <a:pt x="524" y="297"/>
                    </a:lnTo>
                    <a:lnTo>
                      <a:pt x="524" y="307"/>
                    </a:lnTo>
                    <a:lnTo>
                      <a:pt x="524" y="312"/>
                    </a:lnTo>
                    <a:lnTo>
                      <a:pt x="519" y="317"/>
                    </a:lnTo>
                    <a:lnTo>
                      <a:pt x="514" y="317"/>
                    </a:lnTo>
                    <a:lnTo>
                      <a:pt x="519" y="317"/>
                    </a:lnTo>
                    <a:lnTo>
                      <a:pt x="514" y="312"/>
                    </a:lnTo>
                    <a:lnTo>
                      <a:pt x="514" y="307"/>
                    </a:lnTo>
                    <a:lnTo>
                      <a:pt x="514" y="312"/>
                    </a:lnTo>
                    <a:lnTo>
                      <a:pt x="519" y="312"/>
                    </a:lnTo>
                    <a:lnTo>
                      <a:pt x="519" y="307"/>
                    </a:lnTo>
                    <a:lnTo>
                      <a:pt x="524" y="302"/>
                    </a:lnTo>
                    <a:lnTo>
                      <a:pt x="519" y="302"/>
                    </a:lnTo>
                    <a:lnTo>
                      <a:pt x="519" y="297"/>
                    </a:lnTo>
                    <a:lnTo>
                      <a:pt x="519" y="302"/>
                    </a:lnTo>
                    <a:lnTo>
                      <a:pt x="524" y="302"/>
                    </a:lnTo>
                    <a:lnTo>
                      <a:pt x="524" y="297"/>
                    </a:lnTo>
                    <a:lnTo>
                      <a:pt x="519" y="292"/>
                    </a:lnTo>
                    <a:lnTo>
                      <a:pt x="514" y="287"/>
                    </a:lnTo>
                    <a:lnTo>
                      <a:pt x="509" y="287"/>
                    </a:lnTo>
                    <a:lnTo>
                      <a:pt x="504" y="287"/>
                    </a:lnTo>
                    <a:lnTo>
                      <a:pt x="499" y="282"/>
                    </a:lnTo>
                    <a:lnTo>
                      <a:pt x="494" y="282"/>
                    </a:lnTo>
                    <a:lnTo>
                      <a:pt x="489" y="287"/>
                    </a:lnTo>
                    <a:lnTo>
                      <a:pt x="484" y="287"/>
                    </a:lnTo>
                    <a:lnTo>
                      <a:pt x="479" y="287"/>
                    </a:lnTo>
                    <a:lnTo>
                      <a:pt x="479" y="292"/>
                    </a:lnTo>
                    <a:lnTo>
                      <a:pt x="474" y="297"/>
                    </a:lnTo>
                    <a:lnTo>
                      <a:pt x="464" y="302"/>
                    </a:lnTo>
                    <a:lnTo>
                      <a:pt x="464" y="307"/>
                    </a:lnTo>
                    <a:lnTo>
                      <a:pt x="459" y="307"/>
                    </a:lnTo>
                    <a:lnTo>
                      <a:pt x="454" y="312"/>
                    </a:lnTo>
                    <a:lnTo>
                      <a:pt x="449" y="317"/>
                    </a:lnTo>
                    <a:lnTo>
                      <a:pt x="444" y="317"/>
                    </a:lnTo>
                    <a:lnTo>
                      <a:pt x="444" y="322"/>
                    </a:lnTo>
                    <a:lnTo>
                      <a:pt x="444" y="327"/>
                    </a:lnTo>
                    <a:lnTo>
                      <a:pt x="439" y="332"/>
                    </a:lnTo>
                    <a:lnTo>
                      <a:pt x="439" y="337"/>
                    </a:lnTo>
                    <a:lnTo>
                      <a:pt x="439" y="347"/>
                    </a:lnTo>
                    <a:lnTo>
                      <a:pt x="434" y="358"/>
                    </a:lnTo>
                    <a:lnTo>
                      <a:pt x="434" y="363"/>
                    </a:lnTo>
                    <a:lnTo>
                      <a:pt x="434" y="368"/>
                    </a:lnTo>
                    <a:lnTo>
                      <a:pt x="434" y="378"/>
                    </a:lnTo>
                    <a:lnTo>
                      <a:pt x="428" y="388"/>
                    </a:lnTo>
                    <a:lnTo>
                      <a:pt x="423" y="388"/>
                    </a:lnTo>
                    <a:lnTo>
                      <a:pt x="423" y="393"/>
                    </a:lnTo>
                    <a:lnTo>
                      <a:pt x="418" y="398"/>
                    </a:lnTo>
                    <a:lnTo>
                      <a:pt x="418" y="393"/>
                    </a:lnTo>
                    <a:lnTo>
                      <a:pt x="423" y="393"/>
                    </a:lnTo>
                    <a:lnTo>
                      <a:pt x="423" y="388"/>
                    </a:lnTo>
                    <a:lnTo>
                      <a:pt x="418" y="383"/>
                    </a:lnTo>
                    <a:lnTo>
                      <a:pt x="423" y="383"/>
                    </a:lnTo>
                    <a:lnTo>
                      <a:pt x="428" y="383"/>
                    </a:lnTo>
                    <a:lnTo>
                      <a:pt x="428" y="378"/>
                    </a:lnTo>
                    <a:lnTo>
                      <a:pt x="428" y="373"/>
                    </a:lnTo>
                    <a:lnTo>
                      <a:pt x="434" y="373"/>
                    </a:lnTo>
                    <a:lnTo>
                      <a:pt x="434" y="363"/>
                    </a:lnTo>
                    <a:lnTo>
                      <a:pt x="434" y="358"/>
                    </a:lnTo>
                    <a:lnTo>
                      <a:pt x="428" y="352"/>
                    </a:lnTo>
                    <a:lnTo>
                      <a:pt x="428" y="347"/>
                    </a:lnTo>
                    <a:lnTo>
                      <a:pt x="418" y="347"/>
                    </a:lnTo>
                    <a:lnTo>
                      <a:pt x="413" y="347"/>
                    </a:lnTo>
                    <a:lnTo>
                      <a:pt x="408" y="347"/>
                    </a:lnTo>
                    <a:lnTo>
                      <a:pt x="403" y="352"/>
                    </a:lnTo>
                    <a:lnTo>
                      <a:pt x="393" y="358"/>
                    </a:lnTo>
                    <a:lnTo>
                      <a:pt x="388" y="358"/>
                    </a:lnTo>
                    <a:lnTo>
                      <a:pt x="383" y="358"/>
                    </a:lnTo>
                    <a:lnTo>
                      <a:pt x="383" y="363"/>
                    </a:lnTo>
                    <a:lnTo>
                      <a:pt x="378" y="363"/>
                    </a:lnTo>
                    <a:lnTo>
                      <a:pt x="373" y="363"/>
                    </a:lnTo>
                    <a:lnTo>
                      <a:pt x="368" y="368"/>
                    </a:lnTo>
                    <a:lnTo>
                      <a:pt x="363" y="373"/>
                    </a:lnTo>
                    <a:lnTo>
                      <a:pt x="363" y="378"/>
                    </a:lnTo>
                    <a:lnTo>
                      <a:pt x="358" y="378"/>
                    </a:lnTo>
                    <a:lnTo>
                      <a:pt x="358" y="383"/>
                    </a:lnTo>
                    <a:lnTo>
                      <a:pt x="348" y="388"/>
                    </a:lnTo>
                    <a:lnTo>
                      <a:pt x="348" y="393"/>
                    </a:lnTo>
                    <a:lnTo>
                      <a:pt x="343" y="398"/>
                    </a:lnTo>
                    <a:lnTo>
                      <a:pt x="343" y="403"/>
                    </a:lnTo>
                    <a:lnTo>
                      <a:pt x="338" y="418"/>
                    </a:lnTo>
                    <a:lnTo>
                      <a:pt x="333" y="428"/>
                    </a:lnTo>
                    <a:lnTo>
                      <a:pt x="328" y="433"/>
                    </a:lnTo>
                    <a:lnTo>
                      <a:pt x="328" y="438"/>
                    </a:lnTo>
                    <a:lnTo>
                      <a:pt x="323" y="438"/>
                    </a:lnTo>
                    <a:lnTo>
                      <a:pt x="318" y="443"/>
                    </a:lnTo>
                    <a:lnTo>
                      <a:pt x="318" y="448"/>
                    </a:lnTo>
                    <a:lnTo>
                      <a:pt x="313" y="448"/>
                    </a:lnTo>
                    <a:lnTo>
                      <a:pt x="308" y="453"/>
                    </a:lnTo>
                    <a:lnTo>
                      <a:pt x="308" y="448"/>
                    </a:lnTo>
                    <a:lnTo>
                      <a:pt x="313" y="448"/>
                    </a:lnTo>
                    <a:lnTo>
                      <a:pt x="313" y="443"/>
                    </a:lnTo>
                    <a:lnTo>
                      <a:pt x="313" y="438"/>
                    </a:lnTo>
                    <a:lnTo>
                      <a:pt x="308" y="438"/>
                    </a:lnTo>
                    <a:lnTo>
                      <a:pt x="308" y="433"/>
                    </a:lnTo>
                    <a:lnTo>
                      <a:pt x="308" y="438"/>
                    </a:lnTo>
                    <a:lnTo>
                      <a:pt x="308" y="443"/>
                    </a:lnTo>
                    <a:lnTo>
                      <a:pt x="308" y="448"/>
                    </a:lnTo>
                    <a:lnTo>
                      <a:pt x="302" y="448"/>
                    </a:lnTo>
                    <a:lnTo>
                      <a:pt x="297" y="448"/>
                    </a:lnTo>
                    <a:lnTo>
                      <a:pt x="297" y="443"/>
                    </a:lnTo>
                    <a:lnTo>
                      <a:pt x="297" y="438"/>
                    </a:lnTo>
                    <a:lnTo>
                      <a:pt x="292" y="438"/>
                    </a:lnTo>
                    <a:lnTo>
                      <a:pt x="287" y="438"/>
                    </a:lnTo>
                    <a:lnTo>
                      <a:pt x="287" y="433"/>
                    </a:lnTo>
                    <a:lnTo>
                      <a:pt x="282" y="433"/>
                    </a:lnTo>
                    <a:lnTo>
                      <a:pt x="282" y="428"/>
                    </a:lnTo>
                    <a:lnTo>
                      <a:pt x="282" y="423"/>
                    </a:lnTo>
                    <a:lnTo>
                      <a:pt x="277" y="418"/>
                    </a:lnTo>
                    <a:lnTo>
                      <a:pt x="272" y="418"/>
                    </a:lnTo>
                    <a:lnTo>
                      <a:pt x="272" y="413"/>
                    </a:lnTo>
                    <a:lnTo>
                      <a:pt x="277" y="413"/>
                    </a:lnTo>
                    <a:lnTo>
                      <a:pt x="277" y="408"/>
                    </a:lnTo>
                    <a:lnTo>
                      <a:pt x="277" y="413"/>
                    </a:lnTo>
                    <a:lnTo>
                      <a:pt x="272" y="413"/>
                    </a:lnTo>
                    <a:lnTo>
                      <a:pt x="272" y="408"/>
                    </a:lnTo>
                    <a:lnTo>
                      <a:pt x="272" y="403"/>
                    </a:lnTo>
                    <a:lnTo>
                      <a:pt x="272" y="408"/>
                    </a:lnTo>
                    <a:lnTo>
                      <a:pt x="267" y="408"/>
                    </a:lnTo>
                    <a:lnTo>
                      <a:pt x="267" y="403"/>
                    </a:lnTo>
                    <a:lnTo>
                      <a:pt x="267" y="398"/>
                    </a:lnTo>
                    <a:lnTo>
                      <a:pt x="262" y="398"/>
                    </a:lnTo>
                    <a:lnTo>
                      <a:pt x="257" y="398"/>
                    </a:lnTo>
                    <a:lnTo>
                      <a:pt x="257" y="393"/>
                    </a:lnTo>
                    <a:lnTo>
                      <a:pt x="262" y="393"/>
                    </a:lnTo>
                    <a:lnTo>
                      <a:pt x="262" y="388"/>
                    </a:lnTo>
                    <a:lnTo>
                      <a:pt x="262" y="383"/>
                    </a:lnTo>
                    <a:lnTo>
                      <a:pt x="257" y="388"/>
                    </a:lnTo>
                    <a:lnTo>
                      <a:pt x="257" y="393"/>
                    </a:lnTo>
                    <a:lnTo>
                      <a:pt x="252" y="398"/>
                    </a:lnTo>
                    <a:lnTo>
                      <a:pt x="257" y="398"/>
                    </a:lnTo>
                    <a:lnTo>
                      <a:pt x="257" y="403"/>
                    </a:lnTo>
                    <a:lnTo>
                      <a:pt x="257" y="408"/>
                    </a:lnTo>
                    <a:lnTo>
                      <a:pt x="257" y="413"/>
                    </a:lnTo>
                    <a:lnTo>
                      <a:pt x="262" y="413"/>
                    </a:lnTo>
                    <a:lnTo>
                      <a:pt x="262" y="418"/>
                    </a:lnTo>
                    <a:lnTo>
                      <a:pt x="262" y="423"/>
                    </a:lnTo>
                    <a:lnTo>
                      <a:pt x="267" y="428"/>
                    </a:lnTo>
                    <a:lnTo>
                      <a:pt x="267" y="433"/>
                    </a:lnTo>
                    <a:lnTo>
                      <a:pt x="272" y="433"/>
                    </a:lnTo>
                    <a:lnTo>
                      <a:pt x="272" y="443"/>
                    </a:lnTo>
                    <a:lnTo>
                      <a:pt x="277" y="448"/>
                    </a:lnTo>
                    <a:lnTo>
                      <a:pt x="277" y="453"/>
                    </a:lnTo>
                    <a:lnTo>
                      <a:pt x="282" y="453"/>
                    </a:lnTo>
                    <a:lnTo>
                      <a:pt x="287" y="458"/>
                    </a:lnTo>
                    <a:lnTo>
                      <a:pt x="287" y="463"/>
                    </a:lnTo>
                    <a:lnTo>
                      <a:pt x="292" y="463"/>
                    </a:lnTo>
                    <a:lnTo>
                      <a:pt x="297" y="468"/>
                    </a:lnTo>
                    <a:lnTo>
                      <a:pt x="297" y="473"/>
                    </a:lnTo>
                    <a:lnTo>
                      <a:pt x="302" y="473"/>
                    </a:lnTo>
                    <a:lnTo>
                      <a:pt x="302" y="468"/>
                    </a:lnTo>
                    <a:lnTo>
                      <a:pt x="302" y="463"/>
                    </a:lnTo>
                    <a:lnTo>
                      <a:pt x="302" y="458"/>
                    </a:lnTo>
                    <a:lnTo>
                      <a:pt x="308" y="453"/>
                    </a:lnTo>
                    <a:lnTo>
                      <a:pt x="308" y="458"/>
                    </a:lnTo>
                    <a:lnTo>
                      <a:pt x="302" y="468"/>
                    </a:lnTo>
                    <a:lnTo>
                      <a:pt x="302" y="473"/>
                    </a:lnTo>
                    <a:lnTo>
                      <a:pt x="302" y="478"/>
                    </a:lnTo>
                    <a:lnTo>
                      <a:pt x="297" y="483"/>
                    </a:lnTo>
                    <a:lnTo>
                      <a:pt x="297" y="489"/>
                    </a:lnTo>
                    <a:lnTo>
                      <a:pt x="297" y="494"/>
                    </a:lnTo>
                    <a:lnTo>
                      <a:pt x="297" y="509"/>
                    </a:lnTo>
                    <a:lnTo>
                      <a:pt x="292" y="509"/>
                    </a:lnTo>
                    <a:lnTo>
                      <a:pt x="297" y="499"/>
                    </a:lnTo>
                    <a:lnTo>
                      <a:pt x="292" y="499"/>
                    </a:lnTo>
                    <a:lnTo>
                      <a:pt x="292" y="494"/>
                    </a:lnTo>
                    <a:lnTo>
                      <a:pt x="297" y="494"/>
                    </a:lnTo>
                    <a:lnTo>
                      <a:pt x="297" y="489"/>
                    </a:lnTo>
                    <a:lnTo>
                      <a:pt x="297" y="478"/>
                    </a:lnTo>
                    <a:lnTo>
                      <a:pt x="297" y="483"/>
                    </a:lnTo>
                    <a:lnTo>
                      <a:pt x="297" y="489"/>
                    </a:lnTo>
                    <a:lnTo>
                      <a:pt x="292" y="489"/>
                    </a:lnTo>
                    <a:lnTo>
                      <a:pt x="292" y="483"/>
                    </a:lnTo>
                    <a:lnTo>
                      <a:pt x="282" y="489"/>
                    </a:lnTo>
                    <a:lnTo>
                      <a:pt x="282" y="483"/>
                    </a:lnTo>
                    <a:lnTo>
                      <a:pt x="277" y="478"/>
                    </a:lnTo>
                    <a:lnTo>
                      <a:pt x="277" y="473"/>
                    </a:lnTo>
                    <a:lnTo>
                      <a:pt x="277" y="468"/>
                    </a:lnTo>
                    <a:lnTo>
                      <a:pt x="277" y="463"/>
                    </a:lnTo>
                    <a:lnTo>
                      <a:pt x="267" y="463"/>
                    </a:lnTo>
                    <a:lnTo>
                      <a:pt x="262" y="463"/>
                    </a:lnTo>
                    <a:lnTo>
                      <a:pt x="262" y="458"/>
                    </a:lnTo>
                    <a:lnTo>
                      <a:pt x="257" y="458"/>
                    </a:lnTo>
                    <a:lnTo>
                      <a:pt x="257" y="453"/>
                    </a:lnTo>
                    <a:lnTo>
                      <a:pt x="252" y="453"/>
                    </a:lnTo>
                    <a:lnTo>
                      <a:pt x="252" y="458"/>
                    </a:lnTo>
                    <a:lnTo>
                      <a:pt x="257" y="463"/>
                    </a:lnTo>
                    <a:lnTo>
                      <a:pt x="257" y="468"/>
                    </a:lnTo>
                    <a:lnTo>
                      <a:pt x="262" y="468"/>
                    </a:lnTo>
                    <a:lnTo>
                      <a:pt x="267" y="468"/>
                    </a:lnTo>
                    <a:lnTo>
                      <a:pt x="267" y="473"/>
                    </a:lnTo>
                    <a:lnTo>
                      <a:pt x="267" y="478"/>
                    </a:lnTo>
                    <a:lnTo>
                      <a:pt x="272" y="478"/>
                    </a:lnTo>
                    <a:lnTo>
                      <a:pt x="267" y="483"/>
                    </a:lnTo>
                    <a:lnTo>
                      <a:pt x="267" y="489"/>
                    </a:lnTo>
                    <a:lnTo>
                      <a:pt x="262" y="494"/>
                    </a:lnTo>
                    <a:lnTo>
                      <a:pt x="262" y="499"/>
                    </a:lnTo>
                    <a:lnTo>
                      <a:pt x="262" y="504"/>
                    </a:lnTo>
                    <a:lnTo>
                      <a:pt x="262" y="509"/>
                    </a:lnTo>
                    <a:lnTo>
                      <a:pt x="257" y="509"/>
                    </a:lnTo>
                    <a:lnTo>
                      <a:pt x="252" y="514"/>
                    </a:lnTo>
                    <a:lnTo>
                      <a:pt x="242" y="494"/>
                    </a:lnTo>
                    <a:lnTo>
                      <a:pt x="242" y="489"/>
                    </a:lnTo>
                    <a:lnTo>
                      <a:pt x="232" y="463"/>
                    </a:lnTo>
                    <a:lnTo>
                      <a:pt x="222" y="468"/>
                    </a:lnTo>
                    <a:lnTo>
                      <a:pt x="212" y="468"/>
                    </a:lnTo>
                    <a:lnTo>
                      <a:pt x="202" y="468"/>
                    </a:lnTo>
                    <a:lnTo>
                      <a:pt x="197" y="463"/>
                    </a:lnTo>
                    <a:lnTo>
                      <a:pt x="202" y="463"/>
                    </a:lnTo>
                    <a:lnTo>
                      <a:pt x="197" y="458"/>
                    </a:lnTo>
                    <a:lnTo>
                      <a:pt x="171" y="468"/>
                    </a:lnTo>
                    <a:lnTo>
                      <a:pt x="166" y="458"/>
                    </a:lnTo>
                    <a:lnTo>
                      <a:pt x="166" y="463"/>
                    </a:lnTo>
                    <a:lnTo>
                      <a:pt x="161" y="453"/>
                    </a:lnTo>
                    <a:lnTo>
                      <a:pt x="166" y="448"/>
                    </a:lnTo>
                    <a:lnTo>
                      <a:pt x="156" y="433"/>
                    </a:lnTo>
                    <a:lnTo>
                      <a:pt x="151" y="438"/>
                    </a:lnTo>
                    <a:lnTo>
                      <a:pt x="146" y="438"/>
                    </a:lnTo>
                    <a:lnTo>
                      <a:pt x="141" y="438"/>
                    </a:lnTo>
                    <a:lnTo>
                      <a:pt x="136" y="428"/>
                    </a:lnTo>
                    <a:lnTo>
                      <a:pt x="151" y="418"/>
                    </a:lnTo>
                    <a:lnTo>
                      <a:pt x="151" y="398"/>
                    </a:lnTo>
                    <a:lnTo>
                      <a:pt x="161" y="393"/>
                    </a:lnTo>
                    <a:lnTo>
                      <a:pt x="151" y="378"/>
                    </a:lnTo>
                    <a:lnTo>
                      <a:pt x="141" y="383"/>
                    </a:lnTo>
                    <a:lnTo>
                      <a:pt x="131" y="368"/>
                    </a:lnTo>
                    <a:lnTo>
                      <a:pt x="126" y="368"/>
                    </a:lnTo>
                    <a:lnTo>
                      <a:pt x="121" y="363"/>
                    </a:lnTo>
                    <a:lnTo>
                      <a:pt x="111" y="368"/>
                    </a:lnTo>
                    <a:lnTo>
                      <a:pt x="106" y="363"/>
                    </a:lnTo>
                    <a:lnTo>
                      <a:pt x="101" y="358"/>
                    </a:lnTo>
                    <a:lnTo>
                      <a:pt x="96" y="358"/>
                    </a:lnTo>
                    <a:lnTo>
                      <a:pt x="86" y="337"/>
                    </a:lnTo>
                    <a:lnTo>
                      <a:pt x="81" y="342"/>
                    </a:lnTo>
                    <a:lnTo>
                      <a:pt x="81" y="337"/>
                    </a:lnTo>
                    <a:lnTo>
                      <a:pt x="66" y="307"/>
                    </a:lnTo>
                    <a:lnTo>
                      <a:pt x="71" y="302"/>
                    </a:lnTo>
                    <a:lnTo>
                      <a:pt x="66" y="297"/>
                    </a:lnTo>
                    <a:lnTo>
                      <a:pt x="61" y="297"/>
                    </a:lnTo>
                    <a:lnTo>
                      <a:pt x="56" y="287"/>
                    </a:lnTo>
                    <a:lnTo>
                      <a:pt x="61" y="287"/>
                    </a:lnTo>
                    <a:lnTo>
                      <a:pt x="61" y="282"/>
                    </a:lnTo>
                    <a:lnTo>
                      <a:pt x="56" y="282"/>
                    </a:lnTo>
                    <a:lnTo>
                      <a:pt x="45" y="292"/>
                    </a:lnTo>
                    <a:lnTo>
                      <a:pt x="45" y="297"/>
                    </a:lnTo>
                    <a:lnTo>
                      <a:pt x="40" y="297"/>
                    </a:lnTo>
                    <a:lnTo>
                      <a:pt x="45" y="302"/>
                    </a:lnTo>
                    <a:lnTo>
                      <a:pt x="40" y="302"/>
                    </a:lnTo>
                    <a:lnTo>
                      <a:pt x="35" y="302"/>
                    </a:lnTo>
                    <a:lnTo>
                      <a:pt x="30" y="307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7"/>
                    </a:lnTo>
                    <a:lnTo>
                      <a:pt x="15" y="292"/>
                    </a:lnTo>
                    <a:lnTo>
                      <a:pt x="10" y="277"/>
                    </a:lnTo>
                    <a:lnTo>
                      <a:pt x="0" y="267"/>
                    </a:lnTo>
                    <a:lnTo>
                      <a:pt x="0" y="262"/>
                    </a:lnTo>
                    <a:lnTo>
                      <a:pt x="0" y="257"/>
                    </a:lnTo>
                    <a:lnTo>
                      <a:pt x="0" y="252"/>
                    </a:lnTo>
                    <a:lnTo>
                      <a:pt x="5" y="252"/>
                    </a:lnTo>
                    <a:lnTo>
                      <a:pt x="5" y="247"/>
                    </a:lnTo>
                    <a:lnTo>
                      <a:pt x="5" y="242"/>
                    </a:lnTo>
                    <a:lnTo>
                      <a:pt x="10" y="242"/>
                    </a:lnTo>
                    <a:lnTo>
                      <a:pt x="10" y="247"/>
                    </a:lnTo>
                    <a:lnTo>
                      <a:pt x="15" y="247"/>
                    </a:lnTo>
                    <a:lnTo>
                      <a:pt x="20" y="242"/>
                    </a:lnTo>
                    <a:lnTo>
                      <a:pt x="25" y="237"/>
                    </a:lnTo>
                    <a:lnTo>
                      <a:pt x="30" y="232"/>
                    </a:lnTo>
                    <a:lnTo>
                      <a:pt x="35" y="232"/>
                    </a:lnTo>
                    <a:lnTo>
                      <a:pt x="40" y="232"/>
                    </a:lnTo>
                    <a:lnTo>
                      <a:pt x="45" y="232"/>
                    </a:lnTo>
                    <a:lnTo>
                      <a:pt x="51" y="227"/>
                    </a:lnTo>
                    <a:lnTo>
                      <a:pt x="51" y="221"/>
                    </a:lnTo>
                    <a:lnTo>
                      <a:pt x="56" y="216"/>
                    </a:lnTo>
                    <a:lnTo>
                      <a:pt x="66" y="216"/>
                    </a:lnTo>
                    <a:lnTo>
                      <a:pt x="71" y="216"/>
                    </a:lnTo>
                    <a:lnTo>
                      <a:pt x="76" y="216"/>
                    </a:lnTo>
                    <a:lnTo>
                      <a:pt x="81" y="216"/>
                    </a:lnTo>
                    <a:lnTo>
                      <a:pt x="86" y="216"/>
                    </a:lnTo>
                    <a:lnTo>
                      <a:pt x="91" y="211"/>
                    </a:lnTo>
                    <a:lnTo>
                      <a:pt x="96" y="216"/>
                    </a:lnTo>
                    <a:lnTo>
                      <a:pt x="96" y="211"/>
                    </a:lnTo>
                    <a:lnTo>
                      <a:pt x="101" y="211"/>
                    </a:lnTo>
                    <a:lnTo>
                      <a:pt x="101" y="206"/>
                    </a:lnTo>
                    <a:lnTo>
                      <a:pt x="106" y="206"/>
                    </a:lnTo>
                    <a:lnTo>
                      <a:pt x="111" y="206"/>
                    </a:lnTo>
                    <a:lnTo>
                      <a:pt x="111" y="201"/>
                    </a:lnTo>
                    <a:lnTo>
                      <a:pt x="116" y="201"/>
                    </a:lnTo>
                    <a:lnTo>
                      <a:pt x="116" y="196"/>
                    </a:lnTo>
                    <a:lnTo>
                      <a:pt x="111" y="196"/>
                    </a:lnTo>
                    <a:lnTo>
                      <a:pt x="106" y="191"/>
                    </a:lnTo>
                    <a:lnTo>
                      <a:pt x="106" y="181"/>
                    </a:lnTo>
                    <a:lnTo>
                      <a:pt x="101" y="181"/>
                    </a:lnTo>
                    <a:lnTo>
                      <a:pt x="101" y="171"/>
                    </a:lnTo>
                    <a:lnTo>
                      <a:pt x="96" y="161"/>
                    </a:lnTo>
                    <a:lnTo>
                      <a:pt x="101" y="161"/>
                    </a:lnTo>
                    <a:lnTo>
                      <a:pt x="101" y="151"/>
                    </a:lnTo>
                    <a:lnTo>
                      <a:pt x="101" y="146"/>
                    </a:lnTo>
                    <a:lnTo>
                      <a:pt x="86" y="151"/>
                    </a:lnTo>
                    <a:lnTo>
                      <a:pt x="81" y="136"/>
                    </a:lnTo>
                    <a:lnTo>
                      <a:pt x="81" y="131"/>
                    </a:lnTo>
                    <a:lnTo>
                      <a:pt x="76" y="131"/>
                    </a:lnTo>
                    <a:lnTo>
                      <a:pt x="71" y="121"/>
                    </a:lnTo>
                    <a:lnTo>
                      <a:pt x="66" y="126"/>
                    </a:lnTo>
                    <a:lnTo>
                      <a:pt x="61" y="131"/>
                    </a:lnTo>
                    <a:lnTo>
                      <a:pt x="56" y="116"/>
                    </a:lnTo>
                    <a:lnTo>
                      <a:pt x="66" y="111"/>
                    </a:lnTo>
                    <a:lnTo>
                      <a:pt x="66" y="106"/>
                    </a:lnTo>
                    <a:lnTo>
                      <a:pt x="71" y="111"/>
                    </a:lnTo>
                    <a:lnTo>
                      <a:pt x="76" y="106"/>
                    </a:lnTo>
                    <a:lnTo>
                      <a:pt x="71" y="96"/>
                    </a:lnTo>
                    <a:lnTo>
                      <a:pt x="61" y="96"/>
                    </a:lnTo>
                    <a:lnTo>
                      <a:pt x="61" y="85"/>
                    </a:lnTo>
                    <a:lnTo>
                      <a:pt x="56" y="85"/>
                    </a:lnTo>
                    <a:lnTo>
                      <a:pt x="51" y="75"/>
                    </a:lnTo>
                    <a:lnTo>
                      <a:pt x="56" y="75"/>
                    </a:lnTo>
                    <a:lnTo>
                      <a:pt x="45" y="55"/>
                    </a:lnTo>
                    <a:lnTo>
                      <a:pt x="51" y="55"/>
                    </a:lnTo>
                    <a:lnTo>
                      <a:pt x="56" y="50"/>
                    </a:lnTo>
                    <a:lnTo>
                      <a:pt x="61" y="55"/>
                    </a:lnTo>
                    <a:lnTo>
                      <a:pt x="56" y="60"/>
                    </a:lnTo>
                    <a:lnTo>
                      <a:pt x="61" y="65"/>
                    </a:lnTo>
                    <a:lnTo>
                      <a:pt x="71" y="60"/>
                    </a:lnTo>
                    <a:lnTo>
                      <a:pt x="81" y="55"/>
                    </a:lnTo>
                    <a:lnTo>
                      <a:pt x="81" y="50"/>
                    </a:lnTo>
                    <a:lnTo>
                      <a:pt x="86" y="45"/>
                    </a:lnTo>
                    <a:lnTo>
                      <a:pt x="91" y="40"/>
                    </a:lnTo>
                    <a:lnTo>
                      <a:pt x="96" y="40"/>
                    </a:lnTo>
                    <a:lnTo>
                      <a:pt x="101" y="40"/>
                    </a:lnTo>
                    <a:lnTo>
                      <a:pt x="106" y="35"/>
                    </a:lnTo>
                    <a:lnTo>
                      <a:pt x="111" y="30"/>
                    </a:lnTo>
                    <a:lnTo>
                      <a:pt x="116" y="30"/>
                    </a:lnTo>
                    <a:lnTo>
                      <a:pt x="121" y="25"/>
                    </a:lnTo>
                    <a:lnTo>
                      <a:pt x="126" y="25"/>
                    </a:lnTo>
                    <a:lnTo>
                      <a:pt x="131" y="25"/>
                    </a:lnTo>
                    <a:lnTo>
                      <a:pt x="136" y="25"/>
                    </a:lnTo>
                    <a:lnTo>
                      <a:pt x="141" y="25"/>
                    </a:lnTo>
                    <a:lnTo>
                      <a:pt x="146" y="25"/>
                    </a:lnTo>
                    <a:lnTo>
                      <a:pt x="151" y="25"/>
                    </a:lnTo>
                    <a:lnTo>
                      <a:pt x="156" y="25"/>
                    </a:lnTo>
                    <a:lnTo>
                      <a:pt x="161" y="25"/>
                    </a:lnTo>
                    <a:lnTo>
                      <a:pt x="166" y="25"/>
                    </a:lnTo>
                    <a:lnTo>
                      <a:pt x="166" y="30"/>
                    </a:lnTo>
                    <a:lnTo>
                      <a:pt x="192" y="0"/>
                    </a:lnTo>
                    <a:lnTo>
                      <a:pt x="202" y="10"/>
                    </a:lnTo>
                    <a:lnTo>
                      <a:pt x="207" y="10"/>
                    </a:lnTo>
                    <a:lnTo>
                      <a:pt x="212" y="10"/>
                    </a:lnTo>
                    <a:lnTo>
                      <a:pt x="212" y="5"/>
                    </a:lnTo>
                    <a:lnTo>
                      <a:pt x="217" y="15"/>
                    </a:lnTo>
                    <a:lnTo>
                      <a:pt x="227" y="5"/>
                    </a:lnTo>
                    <a:lnTo>
                      <a:pt x="237" y="5"/>
                    </a:lnTo>
                    <a:lnTo>
                      <a:pt x="242" y="0"/>
                    </a:lnTo>
                    <a:lnTo>
                      <a:pt x="242" y="5"/>
                    </a:lnTo>
                    <a:lnTo>
                      <a:pt x="247" y="5"/>
                    </a:lnTo>
                    <a:lnTo>
                      <a:pt x="247" y="10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257" y="10"/>
                    </a:lnTo>
                    <a:lnTo>
                      <a:pt x="262" y="15"/>
                    </a:lnTo>
                    <a:lnTo>
                      <a:pt x="267" y="15"/>
                    </a:lnTo>
                    <a:lnTo>
                      <a:pt x="272" y="25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2" y="35"/>
                    </a:lnTo>
                    <a:lnTo>
                      <a:pt x="287" y="40"/>
                    </a:lnTo>
                    <a:lnTo>
                      <a:pt x="287" y="45"/>
                    </a:lnTo>
                    <a:lnTo>
                      <a:pt x="282" y="45"/>
                    </a:lnTo>
                    <a:lnTo>
                      <a:pt x="277" y="45"/>
                    </a:lnTo>
                    <a:lnTo>
                      <a:pt x="277" y="50"/>
                    </a:lnTo>
                    <a:lnTo>
                      <a:pt x="282" y="50"/>
                    </a:lnTo>
                    <a:lnTo>
                      <a:pt x="287" y="55"/>
                    </a:lnTo>
                    <a:lnTo>
                      <a:pt x="297" y="50"/>
                    </a:lnTo>
                    <a:lnTo>
                      <a:pt x="297" y="45"/>
                    </a:lnTo>
                    <a:lnTo>
                      <a:pt x="302" y="40"/>
                    </a:lnTo>
                    <a:lnTo>
                      <a:pt x="302" y="45"/>
                    </a:lnTo>
                    <a:lnTo>
                      <a:pt x="308" y="50"/>
                    </a:lnTo>
                    <a:lnTo>
                      <a:pt x="318" y="45"/>
                    </a:lnTo>
                    <a:lnTo>
                      <a:pt x="318" y="50"/>
                    </a:lnTo>
                    <a:lnTo>
                      <a:pt x="328" y="45"/>
                    </a:lnTo>
                    <a:lnTo>
                      <a:pt x="328" y="40"/>
                    </a:lnTo>
                    <a:lnTo>
                      <a:pt x="333" y="35"/>
                    </a:lnTo>
                    <a:lnTo>
                      <a:pt x="338" y="35"/>
                    </a:lnTo>
                    <a:lnTo>
                      <a:pt x="343" y="35"/>
                    </a:lnTo>
                    <a:lnTo>
                      <a:pt x="353" y="35"/>
                    </a:lnTo>
                    <a:lnTo>
                      <a:pt x="358" y="35"/>
                    </a:lnTo>
                    <a:lnTo>
                      <a:pt x="358" y="30"/>
                    </a:lnTo>
                    <a:lnTo>
                      <a:pt x="368" y="20"/>
                    </a:lnTo>
                    <a:lnTo>
                      <a:pt x="373" y="20"/>
                    </a:lnTo>
                    <a:lnTo>
                      <a:pt x="373" y="25"/>
                    </a:lnTo>
                    <a:lnTo>
                      <a:pt x="378" y="35"/>
                    </a:lnTo>
                    <a:lnTo>
                      <a:pt x="388" y="30"/>
                    </a:lnTo>
                    <a:lnTo>
                      <a:pt x="398" y="40"/>
                    </a:lnTo>
                    <a:lnTo>
                      <a:pt x="408" y="55"/>
                    </a:lnTo>
                    <a:lnTo>
                      <a:pt x="418" y="45"/>
                    </a:lnTo>
                    <a:lnTo>
                      <a:pt x="423" y="50"/>
                    </a:lnTo>
                    <a:lnTo>
                      <a:pt x="418" y="55"/>
                    </a:lnTo>
                    <a:lnTo>
                      <a:pt x="413" y="55"/>
                    </a:lnTo>
                    <a:lnTo>
                      <a:pt x="413" y="60"/>
                    </a:lnTo>
                    <a:lnTo>
                      <a:pt x="413" y="65"/>
                    </a:lnTo>
                    <a:lnTo>
                      <a:pt x="418" y="60"/>
                    </a:lnTo>
                    <a:lnTo>
                      <a:pt x="423" y="65"/>
                    </a:lnTo>
                    <a:lnTo>
                      <a:pt x="423" y="70"/>
                    </a:lnTo>
                    <a:lnTo>
                      <a:pt x="434" y="60"/>
                    </a:lnTo>
                    <a:lnTo>
                      <a:pt x="449" y="75"/>
                    </a:lnTo>
                    <a:lnTo>
                      <a:pt x="459" y="65"/>
                    </a:lnTo>
                    <a:lnTo>
                      <a:pt x="464" y="65"/>
                    </a:lnTo>
                    <a:lnTo>
                      <a:pt x="469" y="70"/>
                    </a:lnTo>
                    <a:lnTo>
                      <a:pt x="469" y="65"/>
                    </a:lnTo>
                    <a:lnTo>
                      <a:pt x="489" y="80"/>
                    </a:lnTo>
                    <a:lnTo>
                      <a:pt x="504" y="80"/>
                    </a:lnTo>
                    <a:lnTo>
                      <a:pt x="504" y="70"/>
                    </a:lnTo>
                    <a:lnTo>
                      <a:pt x="509" y="70"/>
                    </a:lnTo>
                    <a:lnTo>
                      <a:pt x="509" y="75"/>
                    </a:lnTo>
                    <a:lnTo>
                      <a:pt x="514" y="75"/>
                    </a:lnTo>
                    <a:lnTo>
                      <a:pt x="519" y="75"/>
                    </a:lnTo>
                    <a:lnTo>
                      <a:pt x="519" y="101"/>
                    </a:lnTo>
                    <a:lnTo>
                      <a:pt x="524" y="106"/>
                    </a:lnTo>
                    <a:lnTo>
                      <a:pt x="519" y="111"/>
                    </a:lnTo>
                    <a:lnTo>
                      <a:pt x="509" y="101"/>
                    </a:lnTo>
                    <a:lnTo>
                      <a:pt x="504" y="106"/>
                    </a:lnTo>
                    <a:lnTo>
                      <a:pt x="509" y="116"/>
                    </a:lnTo>
                    <a:lnTo>
                      <a:pt x="504" y="116"/>
                    </a:lnTo>
                    <a:lnTo>
                      <a:pt x="504" y="121"/>
                    </a:lnTo>
                    <a:lnTo>
                      <a:pt x="499" y="126"/>
                    </a:lnTo>
                    <a:lnTo>
                      <a:pt x="494" y="126"/>
                    </a:lnTo>
                    <a:lnTo>
                      <a:pt x="484" y="131"/>
                    </a:lnTo>
                    <a:lnTo>
                      <a:pt x="484" y="126"/>
                    </a:lnTo>
                    <a:lnTo>
                      <a:pt x="479" y="131"/>
                    </a:lnTo>
                    <a:lnTo>
                      <a:pt x="499" y="161"/>
                    </a:lnTo>
                    <a:lnTo>
                      <a:pt x="489" y="161"/>
                    </a:lnTo>
                    <a:lnTo>
                      <a:pt x="484" y="161"/>
                    </a:lnTo>
                    <a:lnTo>
                      <a:pt x="484" y="166"/>
                    </a:lnTo>
                    <a:lnTo>
                      <a:pt x="479" y="166"/>
                    </a:lnTo>
                    <a:lnTo>
                      <a:pt x="484" y="171"/>
                    </a:lnTo>
                    <a:lnTo>
                      <a:pt x="489" y="171"/>
                    </a:lnTo>
                    <a:lnTo>
                      <a:pt x="494" y="171"/>
                    </a:lnTo>
                    <a:lnTo>
                      <a:pt x="499" y="171"/>
                    </a:lnTo>
                    <a:lnTo>
                      <a:pt x="504" y="171"/>
                    </a:lnTo>
                    <a:lnTo>
                      <a:pt x="504" y="176"/>
                    </a:lnTo>
                    <a:lnTo>
                      <a:pt x="509" y="176"/>
                    </a:lnTo>
                    <a:lnTo>
                      <a:pt x="514" y="176"/>
                    </a:lnTo>
                    <a:lnTo>
                      <a:pt x="514" y="181"/>
                    </a:lnTo>
                    <a:lnTo>
                      <a:pt x="514" y="186"/>
                    </a:lnTo>
                    <a:lnTo>
                      <a:pt x="529" y="191"/>
                    </a:lnTo>
                    <a:lnTo>
                      <a:pt x="534" y="181"/>
                    </a:lnTo>
                    <a:lnTo>
                      <a:pt x="539" y="186"/>
                    </a:lnTo>
                    <a:lnTo>
                      <a:pt x="539" y="196"/>
                    </a:lnTo>
                    <a:lnTo>
                      <a:pt x="549" y="201"/>
                    </a:lnTo>
                    <a:lnTo>
                      <a:pt x="544" y="211"/>
                    </a:lnTo>
                    <a:lnTo>
                      <a:pt x="544" y="206"/>
                    </a:lnTo>
                    <a:lnTo>
                      <a:pt x="534" y="227"/>
                    </a:lnTo>
                    <a:lnTo>
                      <a:pt x="544" y="232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29"/>
              <p:cNvSpPr>
                <a:spLocks/>
              </p:cNvSpPr>
              <p:nvPr/>
            </p:nvSpPr>
            <p:spPr bwMode="auto">
              <a:xfrm>
                <a:off x="437624" y="2105598"/>
                <a:ext cx="751853" cy="869561"/>
              </a:xfrm>
              <a:custGeom>
                <a:avLst/>
                <a:gdLst>
                  <a:gd name="T0" fmla="*/ 2147483647 w 393"/>
                  <a:gd name="T1" fmla="*/ 2147483647 h 474"/>
                  <a:gd name="T2" fmla="*/ 2147483647 w 393"/>
                  <a:gd name="T3" fmla="*/ 2147483647 h 474"/>
                  <a:gd name="T4" fmla="*/ 2147483647 w 393"/>
                  <a:gd name="T5" fmla="*/ 2147483647 h 474"/>
                  <a:gd name="T6" fmla="*/ 2147483647 w 393"/>
                  <a:gd name="T7" fmla="*/ 2147483647 h 474"/>
                  <a:gd name="T8" fmla="*/ 2147483647 w 393"/>
                  <a:gd name="T9" fmla="*/ 2147483647 h 474"/>
                  <a:gd name="T10" fmla="*/ 2147483647 w 393"/>
                  <a:gd name="T11" fmla="*/ 2147483647 h 474"/>
                  <a:gd name="T12" fmla="*/ 2147483647 w 393"/>
                  <a:gd name="T13" fmla="*/ 2147483647 h 474"/>
                  <a:gd name="T14" fmla="*/ 2147483647 w 393"/>
                  <a:gd name="T15" fmla="*/ 2147483647 h 474"/>
                  <a:gd name="T16" fmla="*/ 2147483647 w 393"/>
                  <a:gd name="T17" fmla="*/ 2147483647 h 474"/>
                  <a:gd name="T18" fmla="*/ 2147483647 w 393"/>
                  <a:gd name="T19" fmla="*/ 2147483647 h 474"/>
                  <a:gd name="T20" fmla="*/ 2147483647 w 393"/>
                  <a:gd name="T21" fmla="*/ 2147483647 h 474"/>
                  <a:gd name="T22" fmla="*/ 2147483647 w 393"/>
                  <a:gd name="T23" fmla="*/ 2147483647 h 474"/>
                  <a:gd name="T24" fmla="*/ 2147483647 w 393"/>
                  <a:gd name="T25" fmla="*/ 2147483647 h 474"/>
                  <a:gd name="T26" fmla="*/ 2147483647 w 393"/>
                  <a:gd name="T27" fmla="*/ 2147483647 h 474"/>
                  <a:gd name="T28" fmla="*/ 2147483647 w 393"/>
                  <a:gd name="T29" fmla="*/ 2147483647 h 474"/>
                  <a:gd name="T30" fmla="*/ 2147483647 w 393"/>
                  <a:gd name="T31" fmla="*/ 2147483647 h 474"/>
                  <a:gd name="T32" fmla="*/ 2147483647 w 393"/>
                  <a:gd name="T33" fmla="*/ 2147483647 h 474"/>
                  <a:gd name="T34" fmla="*/ 2147483647 w 393"/>
                  <a:gd name="T35" fmla="*/ 2147483647 h 474"/>
                  <a:gd name="T36" fmla="*/ 2147483647 w 393"/>
                  <a:gd name="T37" fmla="*/ 2147483647 h 474"/>
                  <a:gd name="T38" fmla="*/ 0 w 393"/>
                  <a:gd name="T39" fmla="*/ 2147483647 h 474"/>
                  <a:gd name="T40" fmla="*/ 2147483647 w 393"/>
                  <a:gd name="T41" fmla="*/ 2147483647 h 474"/>
                  <a:gd name="T42" fmla="*/ 2147483647 w 393"/>
                  <a:gd name="T43" fmla="*/ 2147483647 h 474"/>
                  <a:gd name="T44" fmla="*/ 2147483647 w 393"/>
                  <a:gd name="T45" fmla="*/ 2147483647 h 474"/>
                  <a:gd name="T46" fmla="*/ 2147483647 w 393"/>
                  <a:gd name="T47" fmla="*/ 2147483647 h 474"/>
                  <a:gd name="T48" fmla="*/ 2147483647 w 393"/>
                  <a:gd name="T49" fmla="*/ 2147483647 h 474"/>
                  <a:gd name="T50" fmla="*/ 2147483647 w 393"/>
                  <a:gd name="T51" fmla="*/ 2147483647 h 474"/>
                  <a:gd name="T52" fmla="*/ 2147483647 w 393"/>
                  <a:gd name="T53" fmla="*/ 2147483647 h 474"/>
                  <a:gd name="T54" fmla="*/ 2147483647 w 393"/>
                  <a:gd name="T55" fmla="*/ 2147483647 h 474"/>
                  <a:gd name="T56" fmla="*/ 2147483647 w 393"/>
                  <a:gd name="T57" fmla="*/ 2147483647 h 474"/>
                  <a:gd name="T58" fmla="*/ 2147483647 w 393"/>
                  <a:gd name="T59" fmla="*/ 2147483647 h 474"/>
                  <a:gd name="T60" fmla="*/ 2147483647 w 393"/>
                  <a:gd name="T61" fmla="*/ 2147483647 h 474"/>
                  <a:gd name="T62" fmla="*/ 2147483647 w 393"/>
                  <a:gd name="T63" fmla="*/ 2147483647 h 474"/>
                  <a:gd name="T64" fmla="*/ 2147483647 w 393"/>
                  <a:gd name="T65" fmla="*/ 2147483647 h 474"/>
                  <a:gd name="T66" fmla="*/ 2147483647 w 393"/>
                  <a:gd name="T67" fmla="*/ 0 h 474"/>
                  <a:gd name="T68" fmla="*/ 2147483647 w 393"/>
                  <a:gd name="T69" fmla="*/ 2147483647 h 474"/>
                  <a:gd name="T70" fmla="*/ 2147483647 w 393"/>
                  <a:gd name="T71" fmla="*/ 2147483647 h 474"/>
                  <a:gd name="T72" fmla="*/ 2147483647 w 393"/>
                  <a:gd name="T73" fmla="*/ 2147483647 h 474"/>
                  <a:gd name="T74" fmla="*/ 2147483647 w 393"/>
                  <a:gd name="T75" fmla="*/ 2147483647 h 474"/>
                  <a:gd name="T76" fmla="*/ 2147483647 w 393"/>
                  <a:gd name="T77" fmla="*/ 2147483647 h 474"/>
                  <a:gd name="T78" fmla="*/ 2147483647 w 393"/>
                  <a:gd name="T79" fmla="*/ 2147483647 h 474"/>
                  <a:gd name="T80" fmla="*/ 2147483647 w 393"/>
                  <a:gd name="T81" fmla="*/ 2147483647 h 474"/>
                  <a:gd name="T82" fmla="*/ 2147483647 w 393"/>
                  <a:gd name="T83" fmla="*/ 2147483647 h 474"/>
                  <a:gd name="T84" fmla="*/ 2147483647 w 393"/>
                  <a:gd name="T85" fmla="*/ 2147483647 h 474"/>
                  <a:gd name="T86" fmla="*/ 2147483647 w 393"/>
                  <a:gd name="T87" fmla="*/ 2147483647 h 474"/>
                  <a:gd name="T88" fmla="*/ 2147483647 w 393"/>
                  <a:gd name="T89" fmla="*/ 2147483647 h 474"/>
                  <a:gd name="T90" fmla="*/ 2147483647 w 393"/>
                  <a:gd name="T91" fmla="*/ 2147483647 h 474"/>
                  <a:gd name="T92" fmla="*/ 2147483647 w 393"/>
                  <a:gd name="T93" fmla="*/ 2147483647 h 474"/>
                  <a:gd name="T94" fmla="*/ 2147483647 w 393"/>
                  <a:gd name="T95" fmla="*/ 2147483647 h 474"/>
                  <a:gd name="T96" fmla="*/ 2147483647 w 393"/>
                  <a:gd name="T97" fmla="*/ 2147483647 h 474"/>
                  <a:gd name="T98" fmla="*/ 2147483647 w 393"/>
                  <a:gd name="T99" fmla="*/ 2147483647 h 474"/>
                  <a:gd name="T100" fmla="*/ 2147483647 w 393"/>
                  <a:gd name="T101" fmla="*/ 2147483647 h 474"/>
                  <a:gd name="T102" fmla="*/ 2147483647 w 393"/>
                  <a:gd name="T103" fmla="*/ 2147483647 h 474"/>
                  <a:gd name="T104" fmla="*/ 2147483647 w 393"/>
                  <a:gd name="T105" fmla="*/ 2147483647 h 474"/>
                  <a:gd name="T106" fmla="*/ 2147483647 w 393"/>
                  <a:gd name="T107" fmla="*/ 2147483647 h 474"/>
                  <a:gd name="T108" fmla="*/ 2147483647 w 393"/>
                  <a:gd name="T109" fmla="*/ 2147483647 h 474"/>
                  <a:gd name="T110" fmla="*/ 2147483647 w 393"/>
                  <a:gd name="T111" fmla="*/ 2147483647 h 474"/>
                  <a:gd name="T112" fmla="*/ 2147483647 w 393"/>
                  <a:gd name="T113" fmla="*/ 2147483647 h 474"/>
                  <a:gd name="T114" fmla="*/ 2147483647 w 393"/>
                  <a:gd name="T115" fmla="*/ 2147483647 h 474"/>
                  <a:gd name="T116" fmla="*/ 2147483647 w 393"/>
                  <a:gd name="T117" fmla="*/ 2147483647 h 474"/>
                  <a:gd name="T118" fmla="*/ 2147483647 w 393"/>
                  <a:gd name="T119" fmla="*/ 2147483647 h 474"/>
                  <a:gd name="T120" fmla="*/ 2147483647 w 393"/>
                  <a:gd name="T121" fmla="*/ 2147483647 h 474"/>
                  <a:gd name="T122" fmla="*/ 2147483647 w 393"/>
                  <a:gd name="T123" fmla="*/ 2147483647 h 4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3"/>
                  <a:gd name="T187" fmla="*/ 0 h 474"/>
                  <a:gd name="T188" fmla="*/ 393 w 393"/>
                  <a:gd name="T189" fmla="*/ 474 h 4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3" h="474">
                    <a:moveTo>
                      <a:pt x="307" y="469"/>
                    </a:moveTo>
                    <a:lnTo>
                      <a:pt x="302" y="469"/>
                    </a:lnTo>
                    <a:lnTo>
                      <a:pt x="297" y="474"/>
                    </a:lnTo>
                    <a:lnTo>
                      <a:pt x="297" y="469"/>
                    </a:lnTo>
                    <a:lnTo>
                      <a:pt x="297" y="464"/>
                    </a:lnTo>
                    <a:lnTo>
                      <a:pt x="292" y="464"/>
                    </a:lnTo>
                    <a:lnTo>
                      <a:pt x="292" y="459"/>
                    </a:lnTo>
                    <a:lnTo>
                      <a:pt x="287" y="459"/>
                    </a:lnTo>
                    <a:lnTo>
                      <a:pt x="287" y="454"/>
                    </a:lnTo>
                    <a:lnTo>
                      <a:pt x="282" y="454"/>
                    </a:lnTo>
                    <a:lnTo>
                      <a:pt x="282" y="449"/>
                    </a:lnTo>
                    <a:lnTo>
                      <a:pt x="277" y="449"/>
                    </a:lnTo>
                    <a:lnTo>
                      <a:pt x="272" y="449"/>
                    </a:lnTo>
                    <a:lnTo>
                      <a:pt x="272" y="444"/>
                    </a:lnTo>
                    <a:lnTo>
                      <a:pt x="272" y="449"/>
                    </a:lnTo>
                    <a:lnTo>
                      <a:pt x="267" y="449"/>
                    </a:lnTo>
                    <a:lnTo>
                      <a:pt x="267" y="444"/>
                    </a:lnTo>
                    <a:lnTo>
                      <a:pt x="262" y="449"/>
                    </a:lnTo>
                    <a:lnTo>
                      <a:pt x="262" y="444"/>
                    </a:lnTo>
                    <a:lnTo>
                      <a:pt x="257" y="444"/>
                    </a:lnTo>
                    <a:lnTo>
                      <a:pt x="252" y="444"/>
                    </a:lnTo>
                    <a:lnTo>
                      <a:pt x="252" y="439"/>
                    </a:lnTo>
                    <a:lnTo>
                      <a:pt x="252" y="434"/>
                    </a:lnTo>
                    <a:lnTo>
                      <a:pt x="247" y="434"/>
                    </a:lnTo>
                    <a:lnTo>
                      <a:pt x="247" y="429"/>
                    </a:lnTo>
                    <a:lnTo>
                      <a:pt x="241" y="429"/>
                    </a:lnTo>
                    <a:lnTo>
                      <a:pt x="241" y="423"/>
                    </a:lnTo>
                    <a:lnTo>
                      <a:pt x="236" y="423"/>
                    </a:lnTo>
                    <a:lnTo>
                      <a:pt x="231" y="418"/>
                    </a:lnTo>
                    <a:lnTo>
                      <a:pt x="226" y="408"/>
                    </a:lnTo>
                    <a:lnTo>
                      <a:pt x="226" y="403"/>
                    </a:lnTo>
                    <a:lnTo>
                      <a:pt x="231" y="398"/>
                    </a:lnTo>
                    <a:lnTo>
                      <a:pt x="231" y="393"/>
                    </a:lnTo>
                    <a:lnTo>
                      <a:pt x="226" y="383"/>
                    </a:lnTo>
                    <a:lnTo>
                      <a:pt x="216" y="378"/>
                    </a:lnTo>
                    <a:lnTo>
                      <a:pt x="211" y="373"/>
                    </a:lnTo>
                    <a:lnTo>
                      <a:pt x="206" y="368"/>
                    </a:lnTo>
                    <a:lnTo>
                      <a:pt x="206" y="363"/>
                    </a:lnTo>
                    <a:lnTo>
                      <a:pt x="211" y="358"/>
                    </a:lnTo>
                    <a:lnTo>
                      <a:pt x="206" y="353"/>
                    </a:lnTo>
                    <a:lnTo>
                      <a:pt x="196" y="348"/>
                    </a:lnTo>
                    <a:lnTo>
                      <a:pt x="201" y="343"/>
                    </a:lnTo>
                    <a:lnTo>
                      <a:pt x="196" y="338"/>
                    </a:lnTo>
                    <a:lnTo>
                      <a:pt x="191" y="333"/>
                    </a:lnTo>
                    <a:lnTo>
                      <a:pt x="186" y="328"/>
                    </a:lnTo>
                    <a:lnTo>
                      <a:pt x="171" y="323"/>
                    </a:lnTo>
                    <a:lnTo>
                      <a:pt x="171" y="318"/>
                    </a:lnTo>
                    <a:lnTo>
                      <a:pt x="161" y="313"/>
                    </a:lnTo>
                    <a:lnTo>
                      <a:pt x="156" y="313"/>
                    </a:lnTo>
                    <a:lnTo>
                      <a:pt x="156" y="318"/>
                    </a:lnTo>
                    <a:lnTo>
                      <a:pt x="161" y="318"/>
                    </a:lnTo>
                    <a:lnTo>
                      <a:pt x="156" y="323"/>
                    </a:lnTo>
                    <a:lnTo>
                      <a:pt x="151" y="328"/>
                    </a:lnTo>
                    <a:lnTo>
                      <a:pt x="146" y="328"/>
                    </a:lnTo>
                    <a:lnTo>
                      <a:pt x="141" y="323"/>
                    </a:lnTo>
                    <a:lnTo>
                      <a:pt x="131" y="323"/>
                    </a:lnTo>
                    <a:lnTo>
                      <a:pt x="131" y="318"/>
                    </a:lnTo>
                    <a:lnTo>
                      <a:pt x="126" y="308"/>
                    </a:lnTo>
                    <a:lnTo>
                      <a:pt x="126" y="303"/>
                    </a:lnTo>
                    <a:lnTo>
                      <a:pt x="126" y="297"/>
                    </a:lnTo>
                    <a:lnTo>
                      <a:pt x="121" y="292"/>
                    </a:lnTo>
                    <a:lnTo>
                      <a:pt x="121" y="287"/>
                    </a:lnTo>
                    <a:lnTo>
                      <a:pt x="121" y="282"/>
                    </a:lnTo>
                    <a:lnTo>
                      <a:pt x="115" y="287"/>
                    </a:lnTo>
                    <a:lnTo>
                      <a:pt x="110" y="292"/>
                    </a:lnTo>
                    <a:lnTo>
                      <a:pt x="105" y="292"/>
                    </a:lnTo>
                    <a:lnTo>
                      <a:pt x="100" y="292"/>
                    </a:lnTo>
                    <a:lnTo>
                      <a:pt x="95" y="303"/>
                    </a:lnTo>
                    <a:lnTo>
                      <a:pt x="95" y="308"/>
                    </a:lnTo>
                    <a:lnTo>
                      <a:pt x="95" y="313"/>
                    </a:lnTo>
                    <a:lnTo>
                      <a:pt x="85" y="313"/>
                    </a:lnTo>
                    <a:lnTo>
                      <a:pt x="85" y="308"/>
                    </a:lnTo>
                    <a:lnTo>
                      <a:pt x="80" y="303"/>
                    </a:lnTo>
                    <a:lnTo>
                      <a:pt x="80" y="297"/>
                    </a:lnTo>
                    <a:lnTo>
                      <a:pt x="80" y="292"/>
                    </a:lnTo>
                    <a:lnTo>
                      <a:pt x="80" y="287"/>
                    </a:lnTo>
                    <a:lnTo>
                      <a:pt x="75" y="287"/>
                    </a:lnTo>
                    <a:lnTo>
                      <a:pt x="70" y="287"/>
                    </a:lnTo>
                    <a:lnTo>
                      <a:pt x="65" y="287"/>
                    </a:lnTo>
                    <a:lnTo>
                      <a:pt x="65" y="282"/>
                    </a:lnTo>
                    <a:lnTo>
                      <a:pt x="60" y="282"/>
                    </a:lnTo>
                    <a:lnTo>
                      <a:pt x="55" y="277"/>
                    </a:lnTo>
                    <a:lnTo>
                      <a:pt x="55" y="272"/>
                    </a:lnTo>
                    <a:lnTo>
                      <a:pt x="50" y="267"/>
                    </a:lnTo>
                    <a:lnTo>
                      <a:pt x="45" y="267"/>
                    </a:lnTo>
                    <a:lnTo>
                      <a:pt x="35" y="272"/>
                    </a:lnTo>
                    <a:lnTo>
                      <a:pt x="30" y="267"/>
                    </a:lnTo>
                    <a:lnTo>
                      <a:pt x="25" y="262"/>
                    </a:lnTo>
                    <a:lnTo>
                      <a:pt x="20" y="257"/>
                    </a:lnTo>
                    <a:lnTo>
                      <a:pt x="15" y="252"/>
                    </a:lnTo>
                    <a:lnTo>
                      <a:pt x="5" y="252"/>
                    </a:lnTo>
                    <a:lnTo>
                      <a:pt x="5" y="247"/>
                    </a:lnTo>
                    <a:lnTo>
                      <a:pt x="10" y="237"/>
                    </a:lnTo>
                    <a:lnTo>
                      <a:pt x="5" y="232"/>
                    </a:lnTo>
                    <a:lnTo>
                      <a:pt x="5" y="227"/>
                    </a:lnTo>
                    <a:lnTo>
                      <a:pt x="5" y="222"/>
                    </a:lnTo>
                    <a:lnTo>
                      <a:pt x="5" y="217"/>
                    </a:lnTo>
                    <a:lnTo>
                      <a:pt x="10" y="212"/>
                    </a:lnTo>
                    <a:lnTo>
                      <a:pt x="5" y="212"/>
                    </a:lnTo>
                    <a:lnTo>
                      <a:pt x="0" y="212"/>
                    </a:lnTo>
                    <a:lnTo>
                      <a:pt x="0" y="202"/>
                    </a:lnTo>
                    <a:lnTo>
                      <a:pt x="0" y="197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5" y="177"/>
                    </a:lnTo>
                    <a:lnTo>
                      <a:pt x="5" y="172"/>
                    </a:lnTo>
                    <a:lnTo>
                      <a:pt x="10" y="166"/>
                    </a:lnTo>
                    <a:lnTo>
                      <a:pt x="10" y="172"/>
                    </a:lnTo>
                    <a:lnTo>
                      <a:pt x="15" y="166"/>
                    </a:lnTo>
                    <a:lnTo>
                      <a:pt x="15" y="156"/>
                    </a:lnTo>
                    <a:lnTo>
                      <a:pt x="10" y="156"/>
                    </a:lnTo>
                    <a:lnTo>
                      <a:pt x="10" y="146"/>
                    </a:lnTo>
                    <a:lnTo>
                      <a:pt x="20" y="151"/>
                    </a:lnTo>
                    <a:lnTo>
                      <a:pt x="20" y="146"/>
                    </a:lnTo>
                    <a:lnTo>
                      <a:pt x="20" y="141"/>
                    </a:lnTo>
                    <a:lnTo>
                      <a:pt x="25" y="141"/>
                    </a:lnTo>
                    <a:lnTo>
                      <a:pt x="30" y="146"/>
                    </a:lnTo>
                    <a:lnTo>
                      <a:pt x="45" y="141"/>
                    </a:lnTo>
                    <a:lnTo>
                      <a:pt x="50" y="141"/>
                    </a:lnTo>
                    <a:lnTo>
                      <a:pt x="55" y="136"/>
                    </a:lnTo>
                    <a:lnTo>
                      <a:pt x="60" y="131"/>
                    </a:lnTo>
                    <a:lnTo>
                      <a:pt x="70" y="131"/>
                    </a:lnTo>
                    <a:lnTo>
                      <a:pt x="70" y="136"/>
                    </a:lnTo>
                    <a:lnTo>
                      <a:pt x="75" y="131"/>
                    </a:lnTo>
                    <a:lnTo>
                      <a:pt x="75" y="121"/>
                    </a:lnTo>
                    <a:lnTo>
                      <a:pt x="80" y="121"/>
                    </a:lnTo>
                    <a:lnTo>
                      <a:pt x="85" y="121"/>
                    </a:lnTo>
                    <a:lnTo>
                      <a:pt x="90" y="121"/>
                    </a:lnTo>
                    <a:lnTo>
                      <a:pt x="95" y="126"/>
                    </a:lnTo>
                    <a:lnTo>
                      <a:pt x="95" y="121"/>
                    </a:lnTo>
                    <a:lnTo>
                      <a:pt x="100" y="121"/>
                    </a:lnTo>
                    <a:lnTo>
                      <a:pt x="105" y="116"/>
                    </a:lnTo>
                    <a:lnTo>
                      <a:pt x="110" y="116"/>
                    </a:lnTo>
                    <a:lnTo>
                      <a:pt x="115" y="111"/>
                    </a:lnTo>
                    <a:lnTo>
                      <a:pt x="115" y="106"/>
                    </a:lnTo>
                    <a:lnTo>
                      <a:pt x="126" y="106"/>
                    </a:lnTo>
                    <a:lnTo>
                      <a:pt x="126" y="101"/>
                    </a:lnTo>
                    <a:lnTo>
                      <a:pt x="131" y="101"/>
                    </a:lnTo>
                    <a:lnTo>
                      <a:pt x="136" y="106"/>
                    </a:lnTo>
                    <a:lnTo>
                      <a:pt x="141" y="106"/>
                    </a:lnTo>
                    <a:lnTo>
                      <a:pt x="141" y="101"/>
                    </a:lnTo>
                    <a:lnTo>
                      <a:pt x="136" y="91"/>
                    </a:lnTo>
                    <a:lnTo>
                      <a:pt x="141" y="91"/>
                    </a:lnTo>
                    <a:lnTo>
                      <a:pt x="131" y="91"/>
                    </a:lnTo>
                    <a:lnTo>
                      <a:pt x="126" y="91"/>
                    </a:lnTo>
                    <a:lnTo>
                      <a:pt x="121" y="91"/>
                    </a:lnTo>
                    <a:lnTo>
                      <a:pt x="121" y="76"/>
                    </a:lnTo>
                    <a:lnTo>
                      <a:pt x="115" y="76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15" y="71"/>
                    </a:lnTo>
                    <a:lnTo>
                      <a:pt x="121" y="66"/>
                    </a:lnTo>
                    <a:lnTo>
                      <a:pt x="121" y="71"/>
                    </a:lnTo>
                    <a:lnTo>
                      <a:pt x="126" y="66"/>
                    </a:lnTo>
                    <a:lnTo>
                      <a:pt x="126" y="61"/>
                    </a:lnTo>
                    <a:lnTo>
                      <a:pt x="126" y="56"/>
                    </a:lnTo>
                    <a:lnTo>
                      <a:pt x="131" y="51"/>
                    </a:lnTo>
                    <a:lnTo>
                      <a:pt x="126" y="51"/>
                    </a:lnTo>
                    <a:lnTo>
                      <a:pt x="121" y="51"/>
                    </a:lnTo>
                    <a:lnTo>
                      <a:pt x="115" y="41"/>
                    </a:lnTo>
                    <a:lnTo>
                      <a:pt x="115" y="35"/>
                    </a:lnTo>
                    <a:lnTo>
                      <a:pt x="115" y="30"/>
                    </a:lnTo>
                    <a:lnTo>
                      <a:pt x="121" y="30"/>
                    </a:lnTo>
                    <a:lnTo>
                      <a:pt x="121" y="25"/>
                    </a:lnTo>
                    <a:lnTo>
                      <a:pt x="121" y="20"/>
                    </a:lnTo>
                    <a:lnTo>
                      <a:pt x="121" y="15"/>
                    </a:lnTo>
                    <a:lnTo>
                      <a:pt x="126" y="15"/>
                    </a:lnTo>
                    <a:lnTo>
                      <a:pt x="121" y="10"/>
                    </a:lnTo>
                    <a:lnTo>
                      <a:pt x="126" y="5"/>
                    </a:lnTo>
                    <a:lnTo>
                      <a:pt x="126" y="0"/>
                    </a:lnTo>
                    <a:lnTo>
                      <a:pt x="136" y="0"/>
                    </a:lnTo>
                    <a:lnTo>
                      <a:pt x="136" y="5"/>
                    </a:lnTo>
                    <a:lnTo>
                      <a:pt x="146" y="5"/>
                    </a:lnTo>
                    <a:lnTo>
                      <a:pt x="156" y="10"/>
                    </a:lnTo>
                    <a:lnTo>
                      <a:pt x="161" y="5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81" y="20"/>
                    </a:lnTo>
                    <a:lnTo>
                      <a:pt x="186" y="35"/>
                    </a:lnTo>
                    <a:lnTo>
                      <a:pt x="191" y="30"/>
                    </a:lnTo>
                    <a:lnTo>
                      <a:pt x="196" y="35"/>
                    </a:lnTo>
                    <a:lnTo>
                      <a:pt x="201" y="41"/>
                    </a:lnTo>
                    <a:lnTo>
                      <a:pt x="206" y="41"/>
                    </a:lnTo>
                    <a:lnTo>
                      <a:pt x="201" y="46"/>
                    </a:lnTo>
                    <a:lnTo>
                      <a:pt x="201" y="56"/>
                    </a:lnTo>
                    <a:lnTo>
                      <a:pt x="201" y="61"/>
                    </a:lnTo>
                    <a:lnTo>
                      <a:pt x="206" y="61"/>
                    </a:lnTo>
                    <a:lnTo>
                      <a:pt x="206" y="66"/>
                    </a:lnTo>
                    <a:lnTo>
                      <a:pt x="211" y="66"/>
                    </a:lnTo>
                    <a:lnTo>
                      <a:pt x="216" y="71"/>
                    </a:lnTo>
                    <a:lnTo>
                      <a:pt x="221" y="66"/>
                    </a:lnTo>
                    <a:lnTo>
                      <a:pt x="221" y="71"/>
                    </a:lnTo>
                    <a:lnTo>
                      <a:pt x="216" y="76"/>
                    </a:lnTo>
                    <a:lnTo>
                      <a:pt x="216" y="81"/>
                    </a:lnTo>
                    <a:lnTo>
                      <a:pt x="216" y="86"/>
                    </a:lnTo>
                    <a:lnTo>
                      <a:pt x="211" y="86"/>
                    </a:lnTo>
                    <a:lnTo>
                      <a:pt x="211" y="91"/>
                    </a:lnTo>
                    <a:lnTo>
                      <a:pt x="226" y="96"/>
                    </a:lnTo>
                    <a:lnTo>
                      <a:pt x="231" y="96"/>
                    </a:lnTo>
                    <a:lnTo>
                      <a:pt x="236" y="96"/>
                    </a:lnTo>
                    <a:lnTo>
                      <a:pt x="236" y="101"/>
                    </a:lnTo>
                    <a:lnTo>
                      <a:pt x="236" y="106"/>
                    </a:lnTo>
                    <a:lnTo>
                      <a:pt x="241" y="106"/>
                    </a:lnTo>
                    <a:lnTo>
                      <a:pt x="236" y="111"/>
                    </a:lnTo>
                    <a:lnTo>
                      <a:pt x="236" y="106"/>
                    </a:lnTo>
                    <a:lnTo>
                      <a:pt x="226" y="111"/>
                    </a:lnTo>
                    <a:lnTo>
                      <a:pt x="226" y="116"/>
                    </a:lnTo>
                    <a:lnTo>
                      <a:pt x="231" y="121"/>
                    </a:lnTo>
                    <a:lnTo>
                      <a:pt x="236" y="121"/>
                    </a:lnTo>
                    <a:lnTo>
                      <a:pt x="241" y="131"/>
                    </a:lnTo>
                    <a:lnTo>
                      <a:pt x="252" y="121"/>
                    </a:lnTo>
                    <a:lnTo>
                      <a:pt x="257" y="126"/>
                    </a:lnTo>
                    <a:lnTo>
                      <a:pt x="262" y="131"/>
                    </a:lnTo>
                    <a:lnTo>
                      <a:pt x="267" y="131"/>
                    </a:lnTo>
                    <a:lnTo>
                      <a:pt x="272" y="131"/>
                    </a:lnTo>
                    <a:lnTo>
                      <a:pt x="272" y="136"/>
                    </a:lnTo>
                    <a:lnTo>
                      <a:pt x="277" y="136"/>
                    </a:lnTo>
                    <a:lnTo>
                      <a:pt x="277" y="141"/>
                    </a:lnTo>
                    <a:lnTo>
                      <a:pt x="277" y="146"/>
                    </a:lnTo>
                    <a:lnTo>
                      <a:pt x="277" y="151"/>
                    </a:lnTo>
                    <a:lnTo>
                      <a:pt x="277" y="156"/>
                    </a:lnTo>
                    <a:lnTo>
                      <a:pt x="282" y="156"/>
                    </a:lnTo>
                    <a:lnTo>
                      <a:pt x="287" y="156"/>
                    </a:lnTo>
                    <a:lnTo>
                      <a:pt x="287" y="151"/>
                    </a:lnTo>
                    <a:lnTo>
                      <a:pt x="282" y="146"/>
                    </a:lnTo>
                    <a:lnTo>
                      <a:pt x="287" y="146"/>
                    </a:lnTo>
                    <a:lnTo>
                      <a:pt x="287" y="141"/>
                    </a:lnTo>
                    <a:lnTo>
                      <a:pt x="292" y="136"/>
                    </a:lnTo>
                    <a:lnTo>
                      <a:pt x="297" y="141"/>
                    </a:lnTo>
                    <a:lnTo>
                      <a:pt x="292" y="146"/>
                    </a:lnTo>
                    <a:lnTo>
                      <a:pt x="297" y="151"/>
                    </a:lnTo>
                    <a:lnTo>
                      <a:pt x="292" y="156"/>
                    </a:lnTo>
                    <a:lnTo>
                      <a:pt x="292" y="161"/>
                    </a:lnTo>
                    <a:lnTo>
                      <a:pt x="297" y="161"/>
                    </a:lnTo>
                    <a:lnTo>
                      <a:pt x="297" y="156"/>
                    </a:lnTo>
                    <a:lnTo>
                      <a:pt x="297" y="151"/>
                    </a:lnTo>
                    <a:lnTo>
                      <a:pt x="302" y="151"/>
                    </a:lnTo>
                    <a:lnTo>
                      <a:pt x="307" y="156"/>
                    </a:lnTo>
                    <a:lnTo>
                      <a:pt x="312" y="156"/>
                    </a:lnTo>
                    <a:lnTo>
                      <a:pt x="317" y="156"/>
                    </a:lnTo>
                    <a:lnTo>
                      <a:pt x="317" y="151"/>
                    </a:lnTo>
                    <a:lnTo>
                      <a:pt x="327" y="156"/>
                    </a:lnTo>
                    <a:lnTo>
                      <a:pt x="332" y="151"/>
                    </a:lnTo>
                    <a:lnTo>
                      <a:pt x="332" y="146"/>
                    </a:lnTo>
                    <a:lnTo>
                      <a:pt x="337" y="146"/>
                    </a:lnTo>
                    <a:lnTo>
                      <a:pt x="337" y="151"/>
                    </a:lnTo>
                    <a:lnTo>
                      <a:pt x="337" y="156"/>
                    </a:lnTo>
                    <a:lnTo>
                      <a:pt x="342" y="156"/>
                    </a:lnTo>
                    <a:lnTo>
                      <a:pt x="347" y="161"/>
                    </a:lnTo>
                    <a:lnTo>
                      <a:pt x="352" y="161"/>
                    </a:lnTo>
                    <a:lnTo>
                      <a:pt x="357" y="161"/>
                    </a:lnTo>
                    <a:lnTo>
                      <a:pt x="362" y="166"/>
                    </a:lnTo>
                    <a:lnTo>
                      <a:pt x="367" y="166"/>
                    </a:lnTo>
                    <a:lnTo>
                      <a:pt x="373" y="172"/>
                    </a:lnTo>
                    <a:lnTo>
                      <a:pt x="373" y="177"/>
                    </a:lnTo>
                    <a:lnTo>
                      <a:pt x="373" y="182"/>
                    </a:lnTo>
                    <a:lnTo>
                      <a:pt x="378" y="182"/>
                    </a:lnTo>
                    <a:lnTo>
                      <a:pt x="378" y="187"/>
                    </a:lnTo>
                    <a:lnTo>
                      <a:pt x="378" y="192"/>
                    </a:lnTo>
                    <a:lnTo>
                      <a:pt x="373" y="197"/>
                    </a:lnTo>
                    <a:lnTo>
                      <a:pt x="373" y="202"/>
                    </a:lnTo>
                    <a:lnTo>
                      <a:pt x="373" y="207"/>
                    </a:lnTo>
                    <a:lnTo>
                      <a:pt x="373" y="212"/>
                    </a:lnTo>
                    <a:lnTo>
                      <a:pt x="378" y="217"/>
                    </a:lnTo>
                    <a:lnTo>
                      <a:pt x="378" y="227"/>
                    </a:lnTo>
                    <a:lnTo>
                      <a:pt x="383" y="232"/>
                    </a:lnTo>
                    <a:lnTo>
                      <a:pt x="383" y="237"/>
                    </a:lnTo>
                    <a:lnTo>
                      <a:pt x="383" y="247"/>
                    </a:lnTo>
                    <a:lnTo>
                      <a:pt x="383" y="252"/>
                    </a:lnTo>
                    <a:lnTo>
                      <a:pt x="388" y="252"/>
                    </a:lnTo>
                    <a:lnTo>
                      <a:pt x="388" y="257"/>
                    </a:lnTo>
                    <a:lnTo>
                      <a:pt x="388" y="262"/>
                    </a:lnTo>
                    <a:lnTo>
                      <a:pt x="393" y="267"/>
                    </a:lnTo>
                    <a:lnTo>
                      <a:pt x="388" y="272"/>
                    </a:lnTo>
                    <a:lnTo>
                      <a:pt x="383" y="267"/>
                    </a:lnTo>
                    <a:lnTo>
                      <a:pt x="373" y="267"/>
                    </a:lnTo>
                    <a:lnTo>
                      <a:pt x="367" y="267"/>
                    </a:lnTo>
                    <a:lnTo>
                      <a:pt x="362" y="267"/>
                    </a:lnTo>
                    <a:lnTo>
                      <a:pt x="362" y="272"/>
                    </a:lnTo>
                    <a:lnTo>
                      <a:pt x="352" y="272"/>
                    </a:lnTo>
                    <a:lnTo>
                      <a:pt x="347" y="277"/>
                    </a:lnTo>
                    <a:lnTo>
                      <a:pt x="337" y="282"/>
                    </a:lnTo>
                    <a:lnTo>
                      <a:pt x="337" y="287"/>
                    </a:lnTo>
                    <a:lnTo>
                      <a:pt x="332" y="297"/>
                    </a:lnTo>
                    <a:lnTo>
                      <a:pt x="327" y="308"/>
                    </a:lnTo>
                    <a:lnTo>
                      <a:pt x="317" y="318"/>
                    </a:lnTo>
                    <a:lnTo>
                      <a:pt x="317" y="323"/>
                    </a:lnTo>
                    <a:lnTo>
                      <a:pt x="312" y="323"/>
                    </a:lnTo>
                    <a:lnTo>
                      <a:pt x="312" y="328"/>
                    </a:lnTo>
                    <a:lnTo>
                      <a:pt x="312" y="333"/>
                    </a:lnTo>
                    <a:lnTo>
                      <a:pt x="317" y="333"/>
                    </a:lnTo>
                    <a:lnTo>
                      <a:pt x="317" y="338"/>
                    </a:lnTo>
                    <a:lnTo>
                      <a:pt x="312" y="338"/>
                    </a:lnTo>
                    <a:lnTo>
                      <a:pt x="312" y="343"/>
                    </a:lnTo>
                    <a:lnTo>
                      <a:pt x="307" y="348"/>
                    </a:lnTo>
                    <a:lnTo>
                      <a:pt x="302" y="358"/>
                    </a:lnTo>
                    <a:lnTo>
                      <a:pt x="302" y="368"/>
                    </a:lnTo>
                    <a:lnTo>
                      <a:pt x="302" y="373"/>
                    </a:lnTo>
                    <a:lnTo>
                      <a:pt x="297" y="383"/>
                    </a:lnTo>
                    <a:lnTo>
                      <a:pt x="292" y="388"/>
                    </a:lnTo>
                    <a:lnTo>
                      <a:pt x="287" y="398"/>
                    </a:lnTo>
                    <a:lnTo>
                      <a:pt x="287" y="403"/>
                    </a:lnTo>
                    <a:lnTo>
                      <a:pt x="292" y="413"/>
                    </a:lnTo>
                    <a:lnTo>
                      <a:pt x="302" y="418"/>
                    </a:lnTo>
                    <a:lnTo>
                      <a:pt x="307" y="429"/>
                    </a:lnTo>
                    <a:lnTo>
                      <a:pt x="312" y="439"/>
                    </a:lnTo>
                    <a:lnTo>
                      <a:pt x="307" y="444"/>
                    </a:lnTo>
                    <a:lnTo>
                      <a:pt x="307" y="454"/>
                    </a:lnTo>
                    <a:lnTo>
                      <a:pt x="302" y="464"/>
                    </a:lnTo>
                    <a:lnTo>
                      <a:pt x="307" y="469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43"/>
              <p:cNvSpPr>
                <a:spLocks/>
              </p:cNvSpPr>
              <p:nvPr/>
            </p:nvSpPr>
            <p:spPr bwMode="auto">
              <a:xfrm>
                <a:off x="2578398" y="1552600"/>
                <a:ext cx="1287047" cy="810451"/>
              </a:xfrm>
              <a:custGeom>
                <a:avLst/>
                <a:gdLst>
                  <a:gd name="T0" fmla="*/ 2147483647 w 666"/>
                  <a:gd name="T1" fmla="*/ 2147483647 h 443"/>
                  <a:gd name="T2" fmla="*/ 2147483647 w 666"/>
                  <a:gd name="T3" fmla="*/ 2147483647 h 443"/>
                  <a:gd name="T4" fmla="*/ 2147483647 w 666"/>
                  <a:gd name="T5" fmla="*/ 2147483647 h 443"/>
                  <a:gd name="T6" fmla="*/ 2147483647 w 666"/>
                  <a:gd name="T7" fmla="*/ 2147483647 h 443"/>
                  <a:gd name="T8" fmla="*/ 2147483647 w 666"/>
                  <a:gd name="T9" fmla="*/ 2147483647 h 443"/>
                  <a:gd name="T10" fmla="*/ 2147483647 w 666"/>
                  <a:gd name="T11" fmla="*/ 2147483647 h 443"/>
                  <a:gd name="T12" fmla="*/ 2147483647 w 666"/>
                  <a:gd name="T13" fmla="*/ 2147483647 h 443"/>
                  <a:gd name="T14" fmla="*/ 2147483647 w 666"/>
                  <a:gd name="T15" fmla="*/ 2147483647 h 443"/>
                  <a:gd name="T16" fmla="*/ 2147483647 w 666"/>
                  <a:gd name="T17" fmla="*/ 2147483647 h 443"/>
                  <a:gd name="T18" fmla="*/ 2147483647 w 666"/>
                  <a:gd name="T19" fmla="*/ 2147483647 h 443"/>
                  <a:gd name="T20" fmla="*/ 2147483647 w 666"/>
                  <a:gd name="T21" fmla="*/ 2147483647 h 443"/>
                  <a:gd name="T22" fmla="*/ 2147483647 w 666"/>
                  <a:gd name="T23" fmla="*/ 2147483647 h 443"/>
                  <a:gd name="T24" fmla="*/ 2147483647 w 666"/>
                  <a:gd name="T25" fmla="*/ 2147483647 h 443"/>
                  <a:gd name="T26" fmla="*/ 2147483647 w 666"/>
                  <a:gd name="T27" fmla="*/ 2147483647 h 443"/>
                  <a:gd name="T28" fmla="*/ 2147483647 w 666"/>
                  <a:gd name="T29" fmla="*/ 2147483647 h 443"/>
                  <a:gd name="T30" fmla="*/ 2147483647 w 666"/>
                  <a:gd name="T31" fmla="*/ 2147483647 h 443"/>
                  <a:gd name="T32" fmla="*/ 2147483647 w 666"/>
                  <a:gd name="T33" fmla="*/ 2147483647 h 443"/>
                  <a:gd name="T34" fmla="*/ 2147483647 w 666"/>
                  <a:gd name="T35" fmla="*/ 2147483647 h 443"/>
                  <a:gd name="T36" fmla="*/ 2147483647 w 666"/>
                  <a:gd name="T37" fmla="*/ 2147483647 h 443"/>
                  <a:gd name="T38" fmla="*/ 0 w 666"/>
                  <a:gd name="T39" fmla="*/ 2147483647 h 443"/>
                  <a:gd name="T40" fmla="*/ 2147483647 w 666"/>
                  <a:gd name="T41" fmla="*/ 2147483647 h 443"/>
                  <a:gd name="T42" fmla="*/ 2147483647 w 666"/>
                  <a:gd name="T43" fmla="*/ 2147483647 h 443"/>
                  <a:gd name="T44" fmla="*/ 2147483647 w 666"/>
                  <a:gd name="T45" fmla="*/ 2147483647 h 443"/>
                  <a:gd name="T46" fmla="*/ 2147483647 w 666"/>
                  <a:gd name="T47" fmla="*/ 2147483647 h 443"/>
                  <a:gd name="T48" fmla="*/ 2147483647 w 666"/>
                  <a:gd name="T49" fmla="*/ 2147483647 h 443"/>
                  <a:gd name="T50" fmla="*/ 2147483647 w 666"/>
                  <a:gd name="T51" fmla="*/ 2147483647 h 443"/>
                  <a:gd name="T52" fmla="*/ 2147483647 w 666"/>
                  <a:gd name="T53" fmla="*/ 2147483647 h 443"/>
                  <a:gd name="T54" fmla="*/ 2147483647 w 666"/>
                  <a:gd name="T55" fmla="*/ 2147483647 h 443"/>
                  <a:gd name="T56" fmla="*/ 2147483647 w 666"/>
                  <a:gd name="T57" fmla="*/ 2147483647 h 443"/>
                  <a:gd name="T58" fmla="*/ 2147483647 w 666"/>
                  <a:gd name="T59" fmla="*/ 2147483647 h 443"/>
                  <a:gd name="T60" fmla="*/ 2147483647 w 666"/>
                  <a:gd name="T61" fmla="*/ 2147483647 h 443"/>
                  <a:gd name="T62" fmla="*/ 2147483647 w 666"/>
                  <a:gd name="T63" fmla="*/ 2147483647 h 443"/>
                  <a:gd name="T64" fmla="*/ 2147483647 w 666"/>
                  <a:gd name="T65" fmla="*/ 2147483647 h 443"/>
                  <a:gd name="T66" fmla="*/ 2147483647 w 666"/>
                  <a:gd name="T67" fmla="*/ 2147483647 h 443"/>
                  <a:gd name="T68" fmla="*/ 2147483647 w 666"/>
                  <a:gd name="T69" fmla="*/ 2147483647 h 443"/>
                  <a:gd name="T70" fmla="*/ 2147483647 w 666"/>
                  <a:gd name="T71" fmla="*/ 2147483647 h 443"/>
                  <a:gd name="T72" fmla="*/ 2147483647 w 666"/>
                  <a:gd name="T73" fmla="*/ 2147483647 h 443"/>
                  <a:gd name="T74" fmla="*/ 2147483647 w 666"/>
                  <a:gd name="T75" fmla="*/ 2147483647 h 443"/>
                  <a:gd name="T76" fmla="*/ 2147483647 w 666"/>
                  <a:gd name="T77" fmla="*/ 2147483647 h 443"/>
                  <a:gd name="T78" fmla="*/ 2147483647 w 666"/>
                  <a:gd name="T79" fmla="*/ 2147483647 h 443"/>
                  <a:gd name="T80" fmla="*/ 2147483647 w 666"/>
                  <a:gd name="T81" fmla="*/ 2147483647 h 443"/>
                  <a:gd name="T82" fmla="*/ 2147483647 w 666"/>
                  <a:gd name="T83" fmla="*/ 2147483647 h 443"/>
                  <a:gd name="T84" fmla="*/ 2147483647 w 666"/>
                  <a:gd name="T85" fmla="*/ 2147483647 h 443"/>
                  <a:gd name="T86" fmla="*/ 2147483647 w 666"/>
                  <a:gd name="T87" fmla="*/ 2147483647 h 443"/>
                  <a:gd name="T88" fmla="*/ 2147483647 w 666"/>
                  <a:gd name="T89" fmla="*/ 2147483647 h 443"/>
                  <a:gd name="T90" fmla="*/ 2147483647 w 666"/>
                  <a:gd name="T91" fmla="*/ 2147483647 h 443"/>
                  <a:gd name="T92" fmla="*/ 2147483647 w 666"/>
                  <a:gd name="T93" fmla="*/ 2147483647 h 443"/>
                  <a:gd name="T94" fmla="*/ 2147483647 w 666"/>
                  <a:gd name="T95" fmla="*/ 2147483647 h 443"/>
                  <a:gd name="T96" fmla="*/ 2147483647 w 666"/>
                  <a:gd name="T97" fmla="*/ 2147483647 h 443"/>
                  <a:gd name="T98" fmla="*/ 2147483647 w 666"/>
                  <a:gd name="T99" fmla="*/ 2147483647 h 443"/>
                  <a:gd name="T100" fmla="*/ 2147483647 w 666"/>
                  <a:gd name="T101" fmla="*/ 2147483647 h 443"/>
                  <a:gd name="T102" fmla="*/ 2147483647 w 666"/>
                  <a:gd name="T103" fmla="*/ 2147483647 h 443"/>
                  <a:gd name="T104" fmla="*/ 2147483647 w 666"/>
                  <a:gd name="T105" fmla="*/ 2147483647 h 443"/>
                  <a:gd name="T106" fmla="*/ 2147483647 w 666"/>
                  <a:gd name="T107" fmla="*/ 2147483647 h 443"/>
                  <a:gd name="T108" fmla="*/ 2147483647 w 666"/>
                  <a:gd name="T109" fmla="*/ 2147483647 h 443"/>
                  <a:gd name="T110" fmla="*/ 2147483647 w 666"/>
                  <a:gd name="T111" fmla="*/ 2147483647 h 443"/>
                  <a:gd name="T112" fmla="*/ 2147483647 w 666"/>
                  <a:gd name="T113" fmla="*/ 2147483647 h 443"/>
                  <a:gd name="T114" fmla="*/ 2147483647 w 666"/>
                  <a:gd name="T115" fmla="*/ 2147483647 h 443"/>
                  <a:gd name="T116" fmla="*/ 2147483647 w 666"/>
                  <a:gd name="T117" fmla="*/ 2147483647 h 443"/>
                  <a:gd name="T118" fmla="*/ 2147483647 w 666"/>
                  <a:gd name="T119" fmla="*/ 2147483647 h 443"/>
                  <a:gd name="T120" fmla="*/ 2147483647 w 666"/>
                  <a:gd name="T121" fmla="*/ 2147483647 h 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6"/>
                  <a:gd name="T184" fmla="*/ 0 h 443"/>
                  <a:gd name="T185" fmla="*/ 666 w 666"/>
                  <a:gd name="T186" fmla="*/ 443 h 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6" h="443">
                    <a:moveTo>
                      <a:pt x="590" y="322"/>
                    </a:moveTo>
                    <a:lnTo>
                      <a:pt x="580" y="307"/>
                    </a:lnTo>
                    <a:lnTo>
                      <a:pt x="575" y="312"/>
                    </a:lnTo>
                    <a:lnTo>
                      <a:pt x="565" y="317"/>
                    </a:lnTo>
                    <a:lnTo>
                      <a:pt x="565" y="312"/>
                    </a:lnTo>
                    <a:lnTo>
                      <a:pt x="560" y="312"/>
                    </a:lnTo>
                    <a:lnTo>
                      <a:pt x="565" y="317"/>
                    </a:lnTo>
                    <a:lnTo>
                      <a:pt x="575" y="327"/>
                    </a:lnTo>
                    <a:lnTo>
                      <a:pt x="560" y="332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0" y="332"/>
                    </a:lnTo>
                    <a:lnTo>
                      <a:pt x="535" y="337"/>
                    </a:lnTo>
                    <a:lnTo>
                      <a:pt x="540" y="348"/>
                    </a:lnTo>
                    <a:lnTo>
                      <a:pt x="550" y="343"/>
                    </a:lnTo>
                    <a:lnTo>
                      <a:pt x="550" y="348"/>
                    </a:lnTo>
                    <a:lnTo>
                      <a:pt x="545" y="353"/>
                    </a:lnTo>
                    <a:lnTo>
                      <a:pt x="540" y="353"/>
                    </a:lnTo>
                    <a:lnTo>
                      <a:pt x="535" y="358"/>
                    </a:lnTo>
                    <a:lnTo>
                      <a:pt x="540" y="358"/>
                    </a:lnTo>
                    <a:lnTo>
                      <a:pt x="545" y="368"/>
                    </a:lnTo>
                    <a:lnTo>
                      <a:pt x="540" y="368"/>
                    </a:lnTo>
                    <a:lnTo>
                      <a:pt x="545" y="373"/>
                    </a:lnTo>
                    <a:lnTo>
                      <a:pt x="540" y="383"/>
                    </a:lnTo>
                    <a:lnTo>
                      <a:pt x="540" y="388"/>
                    </a:lnTo>
                    <a:lnTo>
                      <a:pt x="520" y="398"/>
                    </a:lnTo>
                    <a:lnTo>
                      <a:pt x="504" y="403"/>
                    </a:lnTo>
                    <a:lnTo>
                      <a:pt x="499" y="408"/>
                    </a:lnTo>
                    <a:lnTo>
                      <a:pt x="494" y="408"/>
                    </a:lnTo>
                    <a:lnTo>
                      <a:pt x="489" y="408"/>
                    </a:lnTo>
                    <a:lnTo>
                      <a:pt x="484" y="403"/>
                    </a:lnTo>
                    <a:lnTo>
                      <a:pt x="479" y="403"/>
                    </a:lnTo>
                    <a:lnTo>
                      <a:pt x="469" y="408"/>
                    </a:lnTo>
                    <a:lnTo>
                      <a:pt x="469" y="413"/>
                    </a:lnTo>
                    <a:lnTo>
                      <a:pt x="474" y="423"/>
                    </a:lnTo>
                    <a:lnTo>
                      <a:pt x="469" y="423"/>
                    </a:lnTo>
                    <a:lnTo>
                      <a:pt x="464" y="428"/>
                    </a:lnTo>
                    <a:lnTo>
                      <a:pt x="464" y="423"/>
                    </a:lnTo>
                    <a:lnTo>
                      <a:pt x="454" y="433"/>
                    </a:lnTo>
                    <a:lnTo>
                      <a:pt x="449" y="423"/>
                    </a:lnTo>
                    <a:lnTo>
                      <a:pt x="444" y="423"/>
                    </a:lnTo>
                    <a:lnTo>
                      <a:pt x="439" y="418"/>
                    </a:lnTo>
                    <a:lnTo>
                      <a:pt x="434" y="418"/>
                    </a:lnTo>
                    <a:lnTo>
                      <a:pt x="424" y="423"/>
                    </a:lnTo>
                    <a:lnTo>
                      <a:pt x="424" y="428"/>
                    </a:lnTo>
                    <a:lnTo>
                      <a:pt x="414" y="433"/>
                    </a:lnTo>
                    <a:lnTo>
                      <a:pt x="414" y="438"/>
                    </a:lnTo>
                    <a:lnTo>
                      <a:pt x="404" y="443"/>
                    </a:lnTo>
                    <a:lnTo>
                      <a:pt x="404" y="438"/>
                    </a:lnTo>
                    <a:lnTo>
                      <a:pt x="399" y="433"/>
                    </a:lnTo>
                    <a:lnTo>
                      <a:pt x="409" y="428"/>
                    </a:lnTo>
                    <a:lnTo>
                      <a:pt x="409" y="423"/>
                    </a:lnTo>
                    <a:lnTo>
                      <a:pt x="404" y="423"/>
                    </a:lnTo>
                    <a:lnTo>
                      <a:pt x="404" y="418"/>
                    </a:lnTo>
                    <a:lnTo>
                      <a:pt x="404" y="413"/>
                    </a:lnTo>
                    <a:lnTo>
                      <a:pt x="404" y="408"/>
                    </a:lnTo>
                    <a:lnTo>
                      <a:pt x="399" y="398"/>
                    </a:lnTo>
                    <a:lnTo>
                      <a:pt x="394" y="403"/>
                    </a:lnTo>
                    <a:lnTo>
                      <a:pt x="394" y="393"/>
                    </a:lnTo>
                    <a:lnTo>
                      <a:pt x="373" y="398"/>
                    </a:lnTo>
                    <a:lnTo>
                      <a:pt x="368" y="378"/>
                    </a:lnTo>
                    <a:lnTo>
                      <a:pt x="373" y="373"/>
                    </a:lnTo>
                    <a:lnTo>
                      <a:pt x="368" y="358"/>
                    </a:lnTo>
                    <a:lnTo>
                      <a:pt x="353" y="363"/>
                    </a:lnTo>
                    <a:lnTo>
                      <a:pt x="353" y="358"/>
                    </a:lnTo>
                    <a:lnTo>
                      <a:pt x="343" y="363"/>
                    </a:lnTo>
                    <a:lnTo>
                      <a:pt x="343" y="358"/>
                    </a:lnTo>
                    <a:lnTo>
                      <a:pt x="333" y="363"/>
                    </a:lnTo>
                    <a:lnTo>
                      <a:pt x="333" y="368"/>
                    </a:lnTo>
                    <a:lnTo>
                      <a:pt x="328" y="368"/>
                    </a:lnTo>
                    <a:lnTo>
                      <a:pt x="333" y="378"/>
                    </a:lnTo>
                    <a:lnTo>
                      <a:pt x="323" y="378"/>
                    </a:lnTo>
                    <a:lnTo>
                      <a:pt x="323" y="383"/>
                    </a:lnTo>
                    <a:lnTo>
                      <a:pt x="318" y="383"/>
                    </a:lnTo>
                    <a:lnTo>
                      <a:pt x="318" y="378"/>
                    </a:lnTo>
                    <a:lnTo>
                      <a:pt x="323" y="378"/>
                    </a:lnTo>
                    <a:lnTo>
                      <a:pt x="318" y="363"/>
                    </a:lnTo>
                    <a:lnTo>
                      <a:pt x="313" y="368"/>
                    </a:lnTo>
                    <a:lnTo>
                      <a:pt x="308" y="368"/>
                    </a:lnTo>
                    <a:lnTo>
                      <a:pt x="308" y="373"/>
                    </a:lnTo>
                    <a:lnTo>
                      <a:pt x="303" y="373"/>
                    </a:lnTo>
                    <a:lnTo>
                      <a:pt x="298" y="368"/>
                    </a:lnTo>
                    <a:lnTo>
                      <a:pt x="298" y="373"/>
                    </a:lnTo>
                    <a:lnTo>
                      <a:pt x="293" y="378"/>
                    </a:lnTo>
                    <a:lnTo>
                      <a:pt x="288" y="378"/>
                    </a:lnTo>
                    <a:lnTo>
                      <a:pt x="288" y="368"/>
                    </a:lnTo>
                    <a:lnTo>
                      <a:pt x="283" y="373"/>
                    </a:lnTo>
                    <a:lnTo>
                      <a:pt x="278" y="378"/>
                    </a:lnTo>
                    <a:lnTo>
                      <a:pt x="273" y="378"/>
                    </a:lnTo>
                    <a:lnTo>
                      <a:pt x="268" y="368"/>
                    </a:lnTo>
                    <a:lnTo>
                      <a:pt x="262" y="368"/>
                    </a:lnTo>
                    <a:lnTo>
                      <a:pt x="252" y="363"/>
                    </a:lnTo>
                    <a:lnTo>
                      <a:pt x="242" y="363"/>
                    </a:lnTo>
                    <a:lnTo>
                      <a:pt x="232" y="368"/>
                    </a:lnTo>
                    <a:lnTo>
                      <a:pt x="232" y="358"/>
                    </a:lnTo>
                    <a:lnTo>
                      <a:pt x="222" y="363"/>
                    </a:lnTo>
                    <a:lnTo>
                      <a:pt x="222" y="368"/>
                    </a:lnTo>
                    <a:lnTo>
                      <a:pt x="227" y="378"/>
                    </a:lnTo>
                    <a:lnTo>
                      <a:pt x="222" y="378"/>
                    </a:lnTo>
                    <a:lnTo>
                      <a:pt x="217" y="383"/>
                    </a:lnTo>
                    <a:lnTo>
                      <a:pt x="212" y="388"/>
                    </a:lnTo>
                    <a:lnTo>
                      <a:pt x="207" y="388"/>
                    </a:lnTo>
                    <a:lnTo>
                      <a:pt x="202" y="393"/>
                    </a:lnTo>
                    <a:lnTo>
                      <a:pt x="202" y="388"/>
                    </a:lnTo>
                    <a:lnTo>
                      <a:pt x="197" y="388"/>
                    </a:lnTo>
                    <a:lnTo>
                      <a:pt x="197" y="393"/>
                    </a:lnTo>
                    <a:lnTo>
                      <a:pt x="192" y="393"/>
                    </a:lnTo>
                    <a:lnTo>
                      <a:pt x="187" y="383"/>
                    </a:lnTo>
                    <a:lnTo>
                      <a:pt x="177" y="388"/>
                    </a:lnTo>
                    <a:lnTo>
                      <a:pt x="172" y="393"/>
                    </a:lnTo>
                    <a:lnTo>
                      <a:pt x="167" y="393"/>
                    </a:lnTo>
                    <a:lnTo>
                      <a:pt x="167" y="398"/>
                    </a:lnTo>
                    <a:lnTo>
                      <a:pt x="162" y="403"/>
                    </a:lnTo>
                    <a:lnTo>
                      <a:pt x="157" y="403"/>
                    </a:lnTo>
                    <a:lnTo>
                      <a:pt x="152" y="403"/>
                    </a:lnTo>
                    <a:lnTo>
                      <a:pt x="142" y="403"/>
                    </a:lnTo>
                    <a:lnTo>
                      <a:pt x="142" y="408"/>
                    </a:lnTo>
                    <a:lnTo>
                      <a:pt x="136" y="408"/>
                    </a:lnTo>
                    <a:lnTo>
                      <a:pt x="131" y="408"/>
                    </a:lnTo>
                    <a:lnTo>
                      <a:pt x="131" y="413"/>
                    </a:lnTo>
                    <a:lnTo>
                      <a:pt x="126" y="413"/>
                    </a:lnTo>
                    <a:lnTo>
                      <a:pt x="121" y="413"/>
                    </a:lnTo>
                    <a:lnTo>
                      <a:pt x="116" y="413"/>
                    </a:lnTo>
                    <a:lnTo>
                      <a:pt x="111" y="418"/>
                    </a:lnTo>
                    <a:lnTo>
                      <a:pt x="111" y="423"/>
                    </a:lnTo>
                    <a:lnTo>
                      <a:pt x="106" y="428"/>
                    </a:lnTo>
                    <a:lnTo>
                      <a:pt x="101" y="423"/>
                    </a:lnTo>
                    <a:lnTo>
                      <a:pt x="96" y="428"/>
                    </a:lnTo>
                    <a:lnTo>
                      <a:pt x="91" y="428"/>
                    </a:lnTo>
                    <a:lnTo>
                      <a:pt x="86" y="428"/>
                    </a:lnTo>
                    <a:lnTo>
                      <a:pt x="81" y="428"/>
                    </a:lnTo>
                    <a:lnTo>
                      <a:pt x="76" y="433"/>
                    </a:lnTo>
                    <a:lnTo>
                      <a:pt x="71" y="433"/>
                    </a:lnTo>
                    <a:lnTo>
                      <a:pt x="66" y="433"/>
                    </a:lnTo>
                    <a:lnTo>
                      <a:pt x="61" y="433"/>
                    </a:lnTo>
                    <a:lnTo>
                      <a:pt x="61" y="428"/>
                    </a:lnTo>
                    <a:lnTo>
                      <a:pt x="56" y="428"/>
                    </a:lnTo>
                    <a:lnTo>
                      <a:pt x="51" y="428"/>
                    </a:lnTo>
                    <a:lnTo>
                      <a:pt x="51" y="418"/>
                    </a:lnTo>
                    <a:lnTo>
                      <a:pt x="46" y="418"/>
                    </a:lnTo>
                    <a:lnTo>
                      <a:pt x="36" y="418"/>
                    </a:lnTo>
                    <a:lnTo>
                      <a:pt x="36" y="428"/>
                    </a:lnTo>
                    <a:lnTo>
                      <a:pt x="36" y="433"/>
                    </a:lnTo>
                    <a:lnTo>
                      <a:pt x="31" y="428"/>
                    </a:lnTo>
                    <a:lnTo>
                      <a:pt x="26" y="428"/>
                    </a:lnTo>
                    <a:lnTo>
                      <a:pt x="16" y="433"/>
                    </a:lnTo>
                    <a:lnTo>
                      <a:pt x="10" y="433"/>
                    </a:lnTo>
                    <a:lnTo>
                      <a:pt x="10" y="428"/>
                    </a:lnTo>
                    <a:lnTo>
                      <a:pt x="10" y="423"/>
                    </a:lnTo>
                    <a:lnTo>
                      <a:pt x="5" y="423"/>
                    </a:lnTo>
                    <a:lnTo>
                      <a:pt x="5" y="418"/>
                    </a:lnTo>
                    <a:lnTo>
                      <a:pt x="5" y="413"/>
                    </a:lnTo>
                    <a:lnTo>
                      <a:pt x="0" y="413"/>
                    </a:lnTo>
                    <a:lnTo>
                      <a:pt x="0" y="408"/>
                    </a:lnTo>
                    <a:lnTo>
                      <a:pt x="5" y="408"/>
                    </a:lnTo>
                    <a:lnTo>
                      <a:pt x="0" y="403"/>
                    </a:lnTo>
                    <a:lnTo>
                      <a:pt x="5" y="403"/>
                    </a:lnTo>
                    <a:lnTo>
                      <a:pt x="5" y="398"/>
                    </a:lnTo>
                    <a:lnTo>
                      <a:pt x="5" y="393"/>
                    </a:lnTo>
                    <a:lnTo>
                      <a:pt x="0" y="393"/>
                    </a:lnTo>
                    <a:lnTo>
                      <a:pt x="10" y="373"/>
                    </a:lnTo>
                    <a:lnTo>
                      <a:pt x="16" y="368"/>
                    </a:lnTo>
                    <a:lnTo>
                      <a:pt x="16" y="363"/>
                    </a:lnTo>
                    <a:lnTo>
                      <a:pt x="21" y="363"/>
                    </a:lnTo>
                    <a:lnTo>
                      <a:pt x="26" y="363"/>
                    </a:lnTo>
                    <a:lnTo>
                      <a:pt x="26" y="358"/>
                    </a:lnTo>
                    <a:lnTo>
                      <a:pt x="26" y="353"/>
                    </a:lnTo>
                    <a:lnTo>
                      <a:pt x="31" y="353"/>
                    </a:lnTo>
                    <a:lnTo>
                      <a:pt x="31" y="348"/>
                    </a:lnTo>
                    <a:lnTo>
                      <a:pt x="41" y="348"/>
                    </a:lnTo>
                    <a:lnTo>
                      <a:pt x="46" y="348"/>
                    </a:lnTo>
                    <a:lnTo>
                      <a:pt x="51" y="353"/>
                    </a:lnTo>
                    <a:lnTo>
                      <a:pt x="51" y="348"/>
                    </a:lnTo>
                    <a:lnTo>
                      <a:pt x="56" y="343"/>
                    </a:lnTo>
                    <a:lnTo>
                      <a:pt x="56" y="337"/>
                    </a:lnTo>
                    <a:lnTo>
                      <a:pt x="71" y="343"/>
                    </a:lnTo>
                    <a:lnTo>
                      <a:pt x="71" y="337"/>
                    </a:lnTo>
                    <a:lnTo>
                      <a:pt x="71" y="327"/>
                    </a:lnTo>
                    <a:lnTo>
                      <a:pt x="81" y="327"/>
                    </a:lnTo>
                    <a:lnTo>
                      <a:pt x="81" y="322"/>
                    </a:lnTo>
                    <a:lnTo>
                      <a:pt x="91" y="322"/>
                    </a:lnTo>
                    <a:lnTo>
                      <a:pt x="91" y="317"/>
                    </a:lnTo>
                    <a:lnTo>
                      <a:pt x="91" y="302"/>
                    </a:lnTo>
                    <a:lnTo>
                      <a:pt x="101" y="302"/>
                    </a:lnTo>
                    <a:lnTo>
                      <a:pt x="106" y="307"/>
                    </a:lnTo>
                    <a:lnTo>
                      <a:pt x="106" y="302"/>
                    </a:lnTo>
                    <a:lnTo>
                      <a:pt x="121" y="297"/>
                    </a:lnTo>
                    <a:lnTo>
                      <a:pt x="116" y="287"/>
                    </a:lnTo>
                    <a:lnTo>
                      <a:pt x="111" y="287"/>
                    </a:lnTo>
                    <a:lnTo>
                      <a:pt x="111" y="277"/>
                    </a:lnTo>
                    <a:lnTo>
                      <a:pt x="116" y="277"/>
                    </a:lnTo>
                    <a:lnTo>
                      <a:pt x="116" y="272"/>
                    </a:lnTo>
                    <a:lnTo>
                      <a:pt x="116" y="267"/>
                    </a:lnTo>
                    <a:lnTo>
                      <a:pt x="106" y="262"/>
                    </a:lnTo>
                    <a:lnTo>
                      <a:pt x="111" y="257"/>
                    </a:lnTo>
                    <a:lnTo>
                      <a:pt x="116" y="262"/>
                    </a:lnTo>
                    <a:lnTo>
                      <a:pt x="116" y="257"/>
                    </a:lnTo>
                    <a:lnTo>
                      <a:pt x="116" y="252"/>
                    </a:lnTo>
                    <a:lnTo>
                      <a:pt x="121" y="252"/>
                    </a:lnTo>
                    <a:lnTo>
                      <a:pt x="116" y="247"/>
                    </a:lnTo>
                    <a:lnTo>
                      <a:pt x="131" y="237"/>
                    </a:lnTo>
                    <a:lnTo>
                      <a:pt x="131" y="242"/>
                    </a:lnTo>
                    <a:lnTo>
                      <a:pt x="136" y="242"/>
                    </a:lnTo>
                    <a:lnTo>
                      <a:pt x="136" y="237"/>
                    </a:lnTo>
                    <a:lnTo>
                      <a:pt x="147" y="237"/>
                    </a:lnTo>
                    <a:lnTo>
                      <a:pt x="152" y="237"/>
                    </a:lnTo>
                    <a:lnTo>
                      <a:pt x="157" y="242"/>
                    </a:lnTo>
                    <a:lnTo>
                      <a:pt x="162" y="237"/>
                    </a:lnTo>
                    <a:lnTo>
                      <a:pt x="167" y="237"/>
                    </a:lnTo>
                    <a:lnTo>
                      <a:pt x="167" y="232"/>
                    </a:lnTo>
                    <a:lnTo>
                      <a:pt x="172" y="232"/>
                    </a:lnTo>
                    <a:lnTo>
                      <a:pt x="177" y="232"/>
                    </a:lnTo>
                    <a:lnTo>
                      <a:pt x="182" y="227"/>
                    </a:lnTo>
                    <a:lnTo>
                      <a:pt x="182" y="232"/>
                    </a:lnTo>
                    <a:lnTo>
                      <a:pt x="187" y="227"/>
                    </a:lnTo>
                    <a:lnTo>
                      <a:pt x="192" y="227"/>
                    </a:lnTo>
                    <a:lnTo>
                      <a:pt x="197" y="232"/>
                    </a:lnTo>
                    <a:lnTo>
                      <a:pt x="202" y="232"/>
                    </a:lnTo>
                    <a:lnTo>
                      <a:pt x="207" y="232"/>
                    </a:lnTo>
                    <a:lnTo>
                      <a:pt x="207" y="227"/>
                    </a:lnTo>
                    <a:lnTo>
                      <a:pt x="212" y="227"/>
                    </a:lnTo>
                    <a:lnTo>
                      <a:pt x="212" y="222"/>
                    </a:lnTo>
                    <a:lnTo>
                      <a:pt x="217" y="217"/>
                    </a:lnTo>
                    <a:lnTo>
                      <a:pt x="217" y="222"/>
                    </a:lnTo>
                    <a:lnTo>
                      <a:pt x="217" y="217"/>
                    </a:lnTo>
                    <a:lnTo>
                      <a:pt x="222" y="217"/>
                    </a:lnTo>
                    <a:lnTo>
                      <a:pt x="227" y="217"/>
                    </a:lnTo>
                    <a:lnTo>
                      <a:pt x="232" y="217"/>
                    </a:lnTo>
                    <a:lnTo>
                      <a:pt x="237" y="212"/>
                    </a:lnTo>
                    <a:lnTo>
                      <a:pt x="237" y="217"/>
                    </a:lnTo>
                    <a:lnTo>
                      <a:pt x="237" y="222"/>
                    </a:lnTo>
                    <a:lnTo>
                      <a:pt x="242" y="222"/>
                    </a:lnTo>
                    <a:lnTo>
                      <a:pt x="242" y="217"/>
                    </a:lnTo>
                    <a:lnTo>
                      <a:pt x="247" y="217"/>
                    </a:lnTo>
                    <a:lnTo>
                      <a:pt x="252" y="217"/>
                    </a:lnTo>
                    <a:lnTo>
                      <a:pt x="252" y="212"/>
                    </a:lnTo>
                    <a:lnTo>
                      <a:pt x="252" y="217"/>
                    </a:lnTo>
                    <a:lnTo>
                      <a:pt x="252" y="212"/>
                    </a:lnTo>
                    <a:lnTo>
                      <a:pt x="252" y="206"/>
                    </a:lnTo>
                    <a:lnTo>
                      <a:pt x="257" y="212"/>
                    </a:lnTo>
                    <a:lnTo>
                      <a:pt x="252" y="206"/>
                    </a:lnTo>
                    <a:lnTo>
                      <a:pt x="262" y="196"/>
                    </a:lnTo>
                    <a:lnTo>
                      <a:pt x="268" y="191"/>
                    </a:lnTo>
                    <a:lnTo>
                      <a:pt x="268" y="186"/>
                    </a:lnTo>
                    <a:lnTo>
                      <a:pt x="273" y="181"/>
                    </a:lnTo>
                    <a:lnTo>
                      <a:pt x="273" y="176"/>
                    </a:lnTo>
                    <a:lnTo>
                      <a:pt x="268" y="176"/>
                    </a:lnTo>
                    <a:lnTo>
                      <a:pt x="273" y="166"/>
                    </a:lnTo>
                    <a:lnTo>
                      <a:pt x="268" y="166"/>
                    </a:lnTo>
                    <a:lnTo>
                      <a:pt x="268" y="161"/>
                    </a:lnTo>
                    <a:lnTo>
                      <a:pt x="273" y="161"/>
                    </a:lnTo>
                    <a:lnTo>
                      <a:pt x="273" y="156"/>
                    </a:lnTo>
                    <a:lnTo>
                      <a:pt x="278" y="156"/>
                    </a:lnTo>
                    <a:lnTo>
                      <a:pt x="283" y="161"/>
                    </a:lnTo>
                    <a:lnTo>
                      <a:pt x="288" y="156"/>
                    </a:lnTo>
                    <a:lnTo>
                      <a:pt x="293" y="156"/>
                    </a:lnTo>
                    <a:lnTo>
                      <a:pt x="288" y="156"/>
                    </a:lnTo>
                    <a:lnTo>
                      <a:pt x="288" y="151"/>
                    </a:lnTo>
                    <a:lnTo>
                      <a:pt x="293" y="146"/>
                    </a:lnTo>
                    <a:lnTo>
                      <a:pt x="298" y="151"/>
                    </a:lnTo>
                    <a:lnTo>
                      <a:pt x="298" y="146"/>
                    </a:lnTo>
                    <a:lnTo>
                      <a:pt x="303" y="141"/>
                    </a:lnTo>
                    <a:lnTo>
                      <a:pt x="303" y="136"/>
                    </a:lnTo>
                    <a:lnTo>
                      <a:pt x="308" y="141"/>
                    </a:lnTo>
                    <a:lnTo>
                      <a:pt x="328" y="141"/>
                    </a:lnTo>
                    <a:lnTo>
                      <a:pt x="328" y="146"/>
                    </a:lnTo>
                    <a:lnTo>
                      <a:pt x="328" y="151"/>
                    </a:lnTo>
                    <a:lnTo>
                      <a:pt x="333" y="151"/>
                    </a:lnTo>
                    <a:lnTo>
                      <a:pt x="333" y="141"/>
                    </a:lnTo>
                    <a:lnTo>
                      <a:pt x="338" y="141"/>
                    </a:lnTo>
                    <a:lnTo>
                      <a:pt x="343" y="131"/>
                    </a:lnTo>
                    <a:lnTo>
                      <a:pt x="348" y="136"/>
                    </a:lnTo>
                    <a:lnTo>
                      <a:pt x="353" y="131"/>
                    </a:lnTo>
                    <a:lnTo>
                      <a:pt x="353" y="136"/>
                    </a:lnTo>
                    <a:lnTo>
                      <a:pt x="363" y="136"/>
                    </a:lnTo>
                    <a:lnTo>
                      <a:pt x="358" y="131"/>
                    </a:lnTo>
                    <a:lnTo>
                      <a:pt x="363" y="131"/>
                    </a:lnTo>
                    <a:lnTo>
                      <a:pt x="363" y="126"/>
                    </a:lnTo>
                    <a:lnTo>
                      <a:pt x="363" y="121"/>
                    </a:lnTo>
                    <a:lnTo>
                      <a:pt x="358" y="121"/>
                    </a:lnTo>
                    <a:lnTo>
                      <a:pt x="358" y="116"/>
                    </a:lnTo>
                    <a:lnTo>
                      <a:pt x="363" y="111"/>
                    </a:lnTo>
                    <a:lnTo>
                      <a:pt x="363" y="106"/>
                    </a:lnTo>
                    <a:lnTo>
                      <a:pt x="368" y="106"/>
                    </a:lnTo>
                    <a:lnTo>
                      <a:pt x="368" y="86"/>
                    </a:lnTo>
                    <a:lnTo>
                      <a:pt x="373" y="86"/>
                    </a:lnTo>
                    <a:lnTo>
                      <a:pt x="373" y="80"/>
                    </a:lnTo>
                    <a:lnTo>
                      <a:pt x="373" y="75"/>
                    </a:lnTo>
                    <a:lnTo>
                      <a:pt x="378" y="80"/>
                    </a:lnTo>
                    <a:lnTo>
                      <a:pt x="378" y="75"/>
                    </a:lnTo>
                    <a:lnTo>
                      <a:pt x="388" y="75"/>
                    </a:lnTo>
                    <a:lnTo>
                      <a:pt x="394" y="80"/>
                    </a:lnTo>
                    <a:lnTo>
                      <a:pt x="394" y="86"/>
                    </a:lnTo>
                    <a:lnTo>
                      <a:pt x="399" y="86"/>
                    </a:lnTo>
                    <a:lnTo>
                      <a:pt x="399" y="91"/>
                    </a:lnTo>
                    <a:lnTo>
                      <a:pt x="404" y="86"/>
                    </a:lnTo>
                    <a:lnTo>
                      <a:pt x="404" y="80"/>
                    </a:lnTo>
                    <a:lnTo>
                      <a:pt x="409" y="80"/>
                    </a:lnTo>
                    <a:lnTo>
                      <a:pt x="414" y="80"/>
                    </a:lnTo>
                    <a:lnTo>
                      <a:pt x="409" y="86"/>
                    </a:lnTo>
                    <a:lnTo>
                      <a:pt x="414" y="86"/>
                    </a:lnTo>
                    <a:lnTo>
                      <a:pt x="414" y="91"/>
                    </a:lnTo>
                    <a:lnTo>
                      <a:pt x="419" y="86"/>
                    </a:lnTo>
                    <a:lnTo>
                      <a:pt x="419" y="91"/>
                    </a:lnTo>
                    <a:lnTo>
                      <a:pt x="424" y="96"/>
                    </a:lnTo>
                    <a:lnTo>
                      <a:pt x="429" y="106"/>
                    </a:lnTo>
                    <a:lnTo>
                      <a:pt x="429" y="101"/>
                    </a:lnTo>
                    <a:lnTo>
                      <a:pt x="429" y="96"/>
                    </a:lnTo>
                    <a:lnTo>
                      <a:pt x="434" y="96"/>
                    </a:lnTo>
                    <a:lnTo>
                      <a:pt x="439" y="96"/>
                    </a:lnTo>
                    <a:lnTo>
                      <a:pt x="439" y="91"/>
                    </a:lnTo>
                    <a:lnTo>
                      <a:pt x="444" y="96"/>
                    </a:lnTo>
                    <a:lnTo>
                      <a:pt x="449" y="91"/>
                    </a:lnTo>
                    <a:lnTo>
                      <a:pt x="454" y="91"/>
                    </a:lnTo>
                    <a:lnTo>
                      <a:pt x="449" y="86"/>
                    </a:lnTo>
                    <a:lnTo>
                      <a:pt x="449" y="80"/>
                    </a:lnTo>
                    <a:lnTo>
                      <a:pt x="454" y="86"/>
                    </a:lnTo>
                    <a:lnTo>
                      <a:pt x="459" y="80"/>
                    </a:lnTo>
                    <a:lnTo>
                      <a:pt x="459" y="86"/>
                    </a:lnTo>
                    <a:lnTo>
                      <a:pt x="469" y="80"/>
                    </a:lnTo>
                    <a:lnTo>
                      <a:pt x="479" y="75"/>
                    </a:lnTo>
                    <a:lnTo>
                      <a:pt x="479" y="70"/>
                    </a:lnTo>
                    <a:lnTo>
                      <a:pt x="484" y="70"/>
                    </a:lnTo>
                    <a:lnTo>
                      <a:pt x="479" y="65"/>
                    </a:lnTo>
                    <a:lnTo>
                      <a:pt x="479" y="70"/>
                    </a:lnTo>
                    <a:lnTo>
                      <a:pt x="474" y="65"/>
                    </a:lnTo>
                    <a:lnTo>
                      <a:pt x="474" y="70"/>
                    </a:lnTo>
                    <a:lnTo>
                      <a:pt x="474" y="65"/>
                    </a:lnTo>
                    <a:lnTo>
                      <a:pt x="469" y="65"/>
                    </a:lnTo>
                    <a:lnTo>
                      <a:pt x="469" y="50"/>
                    </a:lnTo>
                    <a:lnTo>
                      <a:pt x="469" y="45"/>
                    </a:lnTo>
                    <a:lnTo>
                      <a:pt x="474" y="45"/>
                    </a:lnTo>
                    <a:lnTo>
                      <a:pt x="474" y="35"/>
                    </a:lnTo>
                    <a:lnTo>
                      <a:pt x="464" y="40"/>
                    </a:lnTo>
                    <a:lnTo>
                      <a:pt x="454" y="40"/>
                    </a:lnTo>
                    <a:lnTo>
                      <a:pt x="449" y="35"/>
                    </a:lnTo>
                    <a:lnTo>
                      <a:pt x="449" y="20"/>
                    </a:lnTo>
                    <a:lnTo>
                      <a:pt x="459" y="5"/>
                    </a:lnTo>
                    <a:lnTo>
                      <a:pt x="464" y="5"/>
                    </a:lnTo>
                    <a:lnTo>
                      <a:pt x="469" y="5"/>
                    </a:lnTo>
                    <a:lnTo>
                      <a:pt x="474" y="5"/>
                    </a:lnTo>
                    <a:lnTo>
                      <a:pt x="474" y="0"/>
                    </a:lnTo>
                    <a:lnTo>
                      <a:pt x="479" y="0"/>
                    </a:lnTo>
                    <a:lnTo>
                      <a:pt x="479" y="5"/>
                    </a:lnTo>
                    <a:lnTo>
                      <a:pt x="484" y="10"/>
                    </a:lnTo>
                    <a:lnTo>
                      <a:pt x="494" y="10"/>
                    </a:lnTo>
                    <a:lnTo>
                      <a:pt x="499" y="10"/>
                    </a:lnTo>
                    <a:lnTo>
                      <a:pt x="504" y="10"/>
                    </a:lnTo>
                    <a:lnTo>
                      <a:pt x="514" y="10"/>
                    </a:lnTo>
                    <a:lnTo>
                      <a:pt x="514" y="15"/>
                    </a:lnTo>
                    <a:lnTo>
                      <a:pt x="520" y="20"/>
                    </a:lnTo>
                    <a:lnTo>
                      <a:pt x="520" y="25"/>
                    </a:lnTo>
                    <a:lnTo>
                      <a:pt x="525" y="25"/>
                    </a:lnTo>
                    <a:lnTo>
                      <a:pt x="530" y="25"/>
                    </a:lnTo>
                    <a:lnTo>
                      <a:pt x="530" y="30"/>
                    </a:lnTo>
                    <a:lnTo>
                      <a:pt x="535" y="30"/>
                    </a:lnTo>
                    <a:lnTo>
                      <a:pt x="525" y="10"/>
                    </a:lnTo>
                    <a:lnTo>
                      <a:pt x="535" y="10"/>
                    </a:lnTo>
                    <a:lnTo>
                      <a:pt x="540" y="15"/>
                    </a:lnTo>
                    <a:lnTo>
                      <a:pt x="540" y="20"/>
                    </a:lnTo>
                    <a:lnTo>
                      <a:pt x="540" y="25"/>
                    </a:lnTo>
                    <a:lnTo>
                      <a:pt x="545" y="25"/>
                    </a:lnTo>
                    <a:lnTo>
                      <a:pt x="550" y="20"/>
                    </a:lnTo>
                    <a:lnTo>
                      <a:pt x="550" y="25"/>
                    </a:lnTo>
                    <a:lnTo>
                      <a:pt x="550" y="30"/>
                    </a:lnTo>
                    <a:lnTo>
                      <a:pt x="555" y="35"/>
                    </a:lnTo>
                    <a:lnTo>
                      <a:pt x="555" y="40"/>
                    </a:lnTo>
                    <a:lnTo>
                      <a:pt x="550" y="40"/>
                    </a:lnTo>
                    <a:lnTo>
                      <a:pt x="560" y="50"/>
                    </a:lnTo>
                    <a:lnTo>
                      <a:pt x="560" y="55"/>
                    </a:lnTo>
                    <a:lnTo>
                      <a:pt x="565" y="55"/>
                    </a:lnTo>
                    <a:lnTo>
                      <a:pt x="575" y="55"/>
                    </a:lnTo>
                    <a:lnTo>
                      <a:pt x="575" y="50"/>
                    </a:lnTo>
                    <a:lnTo>
                      <a:pt x="580" y="45"/>
                    </a:lnTo>
                    <a:lnTo>
                      <a:pt x="585" y="45"/>
                    </a:lnTo>
                    <a:lnTo>
                      <a:pt x="590" y="50"/>
                    </a:lnTo>
                    <a:lnTo>
                      <a:pt x="590" y="55"/>
                    </a:lnTo>
                    <a:lnTo>
                      <a:pt x="595" y="50"/>
                    </a:lnTo>
                    <a:lnTo>
                      <a:pt x="600" y="50"/>
                    </a:lnTo>
                    <a:lnTo>
                      <a:pt x="605" y="50"/>
                    </a:lnTo>
                    <a:lnTo>
                      <a:pt x="605" y="45"/>
                    </a:lnTo>
                    <a:lnTo>
                      <a:pt x="610" y="50"/>
                    </a:lnTo>
                    <a:lnTo>
                      <a:pt x="615" y="40"/>
                    </a:lnTo>
                    <a:lnTo>
                      <a:pt x="610" y="40"/>
                    </a:lnTo>
                    <a:lnTo>
                      <a:pt x="615" y="35"/>
                    </a:lnTo>
                    <a:lnTo>
                      <a:pt x="615" y="30"/>
                    </a:lnTo>
                    <a:lnTo>
                      <a:pt x="620" y="30"/>
                    </a:lnTo>
                    <a:lnTo>
                      <a:pt x="625" y="30"/>
                    </a:lnTo>
                    <a:lnTo>
                      <a:pt x="625" y="35"/>
                    </a:lnTo>
                    <a:lnTo>
                      <a:pt x="630" y="35"/>
                    </a:lnTo>
                    <a:lnTo>
                      <a:pt x="640" y="30"/>
                    </a:lnTo>
                    <a:lnTo>
                      <a:pt x="646" y="30"/>
                    </a:lnTo>
                    <a:lnTo>
                      <a:pt x="651" y="30"/>
                    </a:lnTo>
                    <a:lnTo>
                      <a:pt x="656" y="35"/>
                    </a:lnTo>
                    <a:lnTo>
                      <a:pt x="661" y="35"/>
                    </a:lnTo>
                    <a:lnTo>
                      <a:pt x="661" y="45"/>
                    </a:lnTo>
                    <a:lnTo>
                      <a:pt x="661" y="55"/>
                    </a:lnTo>
                    <a:lnTo>
                      <a:pt x="666" y="65"/>
                    </a:lnTo>
                    <a:lnTo>
                      <a:pt x="661" y="65"/>
                    </a:lnTo>
                    <a:lnTo>
                      <a:pt x="666" y="70"/>
                    </a:lnTo>
                    <a:lnTo>
                      <a:pt x="666" y="75"/>
                    </a:lnTo>
                    <a:lnTo>
                      <a:pt x="661" y="70"/>
                    </a:lnTo>
                    <a:lnTo>
                      <a:pt x="656" y="65"/>
                    </a:lnTo>
                    <a:lnTo>
                      <a:pt x="656" y="70"/>
                    </a:lnTo>
                    <a:lnTo>
                      <a:pt x="651" y="75"/>
                    </a:lnTo>
                    <a:lnTo>
                      <a:pt x="651" y="70"/>
                    </a:lnTo>
                    <a:lnTo>
                      <a:pt x="646" y="70"/>
                    </a:lnTo>
                    <a:lnTo>
                      <a:pt x="646" y="75"/>
                    </a:lnTo>
                    <a:lnTo>
                      <a:pt x="646" y="70"/>
                    </a:lnTo>
                    <a:lnTo>
                      <a:pt x="640" y="70"/>
                    </a:lnTo>
                    <a:lnTo>
                      <a:pt x="635" y="75"/>
                    </a:lnTo>
                    <a:lnTo>
                      <a:pt x="635" y="70"/>
                    </a:lnTo>
                    <a:lnTo>
                      <a:pt x="630" y="75"/>
                    </a:lnTo>
                    <a:lnTo>
                      <a:pt x="630" y="80"/>
                    </a:lnTo>
                    <a:lnTo>
                      <a:pt x="625" y="80"/>
                    </a:lnTo>
                    <a:lnTo>
                      <a:pt x="620" y="80"/>
                    </a:lnTo>
                    <a:lnTo>
                      <a:pt x="620" y="86"/>
                    </a:lnTo>
                    <a:lnTo>
                      <a:pt x="620" y="91"/>
                    </a:lnTo>
                    <a:lnTo>
                      <a:pt x="625" y="96"/>
                    </a:lnTo>
                    <a:lnTo>
                      <a:pt x="630" y="96"/>
                    </a:lnTo>
                    <a:lnTo>
                      <a:pt x="635" y="96"/>
                    </a:lnTo>
                    <a:lnTo>
                      <a:pt x="640" y="96"/>
                    </a:lnTo>
                    <a:lnTo>
                      <a:pt x="646" y="96"/>
                    </a:lnTo>
                    <a:lnTo>
                      <a:pt x="651" y="101"/>
                    </a:lnTo>
                    <a:lnTo>
                      <a:pt x="656" y="101"/>
                    </a:lnTo>
                    <a:lnTo>
                      <a:pt x="666" y="96"/>
                    </a:lnTo>
                    <a:lnTo>
                      <a:pt x="666" y="106"/>
                    </a:lnTo>
                    <a:lnTo>
                      <a:pt x="661" y="106"/>
                    </a:lnTo>
                    <a:lnTo>
                      <a:pt x="661" y="111"/>
                    </a:lnTo>
                    <a:lnTo>
                      <a:pt x="666" y="111"/>
                    </a:lnTo>
                    <a:lnTo>
                      <a:pt x="661" y="111"/>
                    </a:lnTo>
                    <a:lnTo>
                      <a:pt x="661" y="116"/>
                    </a:lnTo>
                    <a:lnTo>
                      <a:pt x="651" y="131"/>
                    </a:lnTo>
                    <a:lnTo>
                      <a:pt x="646" y="126"/>
                    </a:lnTo>
                    <a:lnTo>
                      <a:pt x="640" y="131"/>
                    </a:lnTo>
                    <a:lnTo>
                      <a:pt x="646" y="136"/>
                    </a:lnTo>
                    <a:lnTo>
                      <a:pt x="640" y="141"/>
                    </a:lnTo>
                    <a:lnTo>
                      <a:pt x="640" y="136"/>
                    </a:lnTo>
                    <a:lnTo>
                      <a:pt x="630" y="141"/>
                    </a:lnTo>
                    <a:lnTo>
                      <a:pt x="630" y="146"/>
                    </a:lnTo>
                    <a:lnTo>
                      <a:pt x="625" y="146"/>
                    </a:lnTo>
                    <a:lnTo>
                      <a:pt x="625" y="156"/>
                    </a:lnTo>
                    <a:lnTo>
                      <a:pt x="635" y="181"/>
                    </a:lnTo>
                    <a:lnTo>
                      <a:pt x="635" y="186"/>
                    </a:lnTo>
                    <a:lnTo>
                      <a:pt x="640" y="186"/>
                    </a:lnTo>
                    <a:lnTo>
                      <a:pt x="635" y="191"/>
                    </a:lnTo>
                    <a:lnTo>
                      <a:pt x="635" y="196"/>
                    </a:lnTo>
                    <a:lnTo>
                      <a:pt x="635" y="201"/>
                    </a:lnTo>
                    <a:lnTo>
                      <a:pt x="640" y="201"/>
                    </a:lnTo>
                    <a:lnTo>
                      <a:pt x="640" y="206"/>
                    </a:lnTo>
                    <a:lnTo>
                      <a:pt x="646" y="201"/>
                    </a:lnTo>
                    <a:lnTo>
                      <a:pt x="646" y="206"/>
                    </a:lnTo>
                    <a:lnTo>
                      <a:pt x="651" y="217"/>
                    </a:lnTo>
                    <a:lnTo>
                      <a:pt x="656" y="222"/>
                    </a:lnTo>
                    <a:lnTo>
                      <a:pt x="661" y="227"/>
                    </a:lnTo>
                    <a:lnTo>
                      <a:pt x="656" y="227"/>
                    </a:lnTo>
                    <a:lnTo>
                      <a:pt x="656" y="237"/>
                    </a:lnTo>
                    <a:lnTo>
                      <a:pt x="651" y="237"/>
                    </a:lnTo>
                    <a:lnTo>
                      <a:pt x="646" y="242"/>
                    </a:lnTo>
                    <a:lnTo>
                      <a:pt x="646" y="247"/>
                    </a:lnTo>
                    <a:lnTo>
                      <a:pt x="640" y="252"/>
                    </a:lnTo>
                    <a:lnTo>
                      <a:pt x="630" y="257"/>
                    </a:lnTo>
                    <a:lnTo>
                      <a:pt x="625" y="262"/>
                    </a:lnTo>
                    <a:lnTo>
                      <a:pt x="630" y="267"/>
                    </a:lnTo>
                    <a:lnTo>
                      <a:pt x="635" y="267"/>
                    </a:lnTo>
                    <a:lnTo>
                      <a:pt x="630" y="272"/>
                    </a:lnTo>
                    <a:lnTo>
                      <a:pt x="625" y="267"/>
                    </a:lnTo>
                    <a:lnTo>
                      <a:pt x="625" y="262"/>
                    </a:lnTo>
                    <a:lnTo>
                      <a:pt x="620" y="262"/>
                    </a:lnTo>
                    <a:lnTo>
                      <a:pt x="615" y="257"/>
                    </a:lnTo>
                    <a:lnTo>
                      <a:pt x="610" y="257"/>
                    </a:lnTo>
                    <a:lnTo>
                      <a:pt x="610" y="262"/>
                    </a:lnTo>
                    <a:lnTo>
                      <a:pt x="615" y="267"/>
                    </a:lnTo>
                    <a:lnTo>
                      <a:pt x="615" y="272"/>
                    </a:lnTo>
                    <a:lnTo>
                      <a:pt x="610" y="277"/>
                    </a:lnTo>
                    <a:lnTo>
                      <a:pt x="615" y="277"/>
                    </a:lnTo>
                    <a:lnTo>
                      <a:pt x="620" y="272"/>
                    </a:lnTo>
                    <a:lnTo>
                      <a:pt x="620" y="277"/>
                    </a:lnTo>
                    <a:lnTo>
                      <a:pt x="605" y="282"/>
                    </a:lnTo>
                    <a:lnTo>
                      <a:pt x="605" y="287"/>
                    </a:lnTo>
                    <a:lnTo>
                      <a:pt x="610" y="292"/>
                    </a:lnTo>
                    <a:lnTo>
                      <a:pt x="615" y="297"/>
                    </a:lnTo>
                    <a:lnTo>
                      <a:pt x="610" y="297"/>
                    </a:lnTo>
                    <a:lnTo>
                      <a:pt x="610" y="292"/>
                    </a:lnTo>
                    <a:lnTo>
                      <a:pt x="605" y="292"/>
                    </a:lnTo>
                    <a:lnTo>
                      <a:pt x="600" y="297"/>
                    </a:lnTo>
                    <a:lnTo>
                      <a:pt x="590" y="302"/>
                    </a:lnTo>
                    <a:lnTo>
                      <a:pt x="595" y="312"/>
                    </a:lnTo>
                    <a:lnTo>
                      <a:pt x="590" y="312"/>
                    </a:lnTo>
                    <a:lnTo>
                      <a:pt x="595" y="317"/>
                    </a:lnTo>
                    <a:lnTo>
                      <a:pt x="590" y="32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49"/>
              <p:cNvSpPr>
                <a:spLocks/>
              </p:cNvSpPr>
              <p:nvPr/>
            </p:nvSpPr>
            <p:spPr bwMode="auto">
              <a:xfrm>
                <a:off x="4972625" y="545366"/>
                <a:ext cx="957035" cy="940492"/>
              </a:xfrm>
              <a:custGeom>
                <a:avLst/>
                <a:gdLst>
                  <a:gd name="T0" fmla="*/ 2147483647 w 499"/>
                  <a:gd name="T1" fmla="*/ 2147483647 h 514"/>
                  <a:gd name="T2" fmla="*/ 2147483647 w 499"/>
                  <a:gd name="T3" fmla="*/ 2147483647 h 514"/>
                  <a:gd name="T4" fmla="*/ 2147483647 w 499"/>
                  <a:gd name="T5" fmla="*/ 2147483647 h 514"/>
                  <a:gd name="T6" fmla="*/ 2147483647 w 499"/>
                  <a:gd name="T7" fmla="*/ 2147483647 h 514"/>
                  <a:gd name="T8" fmla="*/ 2147483647 w 499"/>
                  <a:gd name="T9" fmla="*/ 2147483647 h 514"/>
                  <a:gd name="T10" fmla="*/ 2147483647 w 499"/>
                  <a:gd name="T11" fmla="*/ 2147483647 h 514"/>
                  <a:gd name="T12" fmla="*/ 2147483647 w 499"/>
                  <a:gd name="T13" fmla="*/ 2147483647 h 514"/>
                  <a:gd name="T14" fmla="*/ 2147483647 w 499"/>
                  <a:gd name="T15" fmla="*/ 2147483647 h 514"/>
                  <a:gd name="T16" fmla="*/ 2147483647 w 499"/>
                  <a:gd name="T17" fmla="*/ 2147483647 h 514"/>
                  <a:gd name="T18" fmla="*/ 2147483647 w 499"/>
                  <a:gd name="T19" fmla="*/ 2147483647 h 514"/>
                  <a:gd name="T20" fmla="*/ 2147483647 w 499"/>
                  <a:gd name="T21" fmla="*/ 2147483647 h 514"/>
                  <a:gd name="T22" fmla="*/ 2147483647 w 499"/>
                  <a:gd name="T23" fmla="*/ 2147483647 h 514"/>
                  <a:gd name="T24" fmla="*/ 2147483647 w 499"/>
                  <a:gd name="T25" fmla="*/ 2147483647 h 514"/>
                  <a:gd name="T26" fmla="*/ 2147483647 w 499"/>
                  <a:gd name="T27" fmla="*/ 2147483647 h 514"/>
                  <a:gd name="T28" fmla="*/ 2147483647 w 499"/>
                  <a:gd name="T29" fmla="*/ 2147483647 h 514"/>
                  <a:gd name="T30" fmla="*/ 2147483647 w 499"/>
                  <a:gd name="T31" fmla="*/ 2147483647 h 514"/>
                  <a:gd name="T32" fmla="*/ 2147483647 w 499"/>
                  <a:gd name="T33" fmla="*/ 2147483647 h 514"/>
                  <a:gd name="T34" fmla="*/ 2147483647 w 499"/>
                  <a:gd name="T35" fmla="*/ 2147483647 h 514"/>
                  <a:gd name="T36" fmla="*/ 2147483647 w 499"/>
                  <a:gd name="T37" fmla="*/ 2147483647 h 514"/>
                  <a:gd name="T38" fmla="*/ 2147483647 w 499"/>
                  <a:gd name="T39" fmla="*/ 2147483647 h 514"/>
                  <a:gd name="T40" fmla="*/ 2147483647 w 499"/>
                  <a:gd name="T41" fmla="*/ 2147483647 h 514"/>
                  <a:gd name="T42" fmla="*/ 2147483647 w 499"/>
                  <a:gd name="T43" fmla="*/ 2147483647 h 514"/>
                  <a:gd name="T44" fmla="*/ 2147483647 w 499"/>
                  <a:gd name="T45" fmla="*/ 2147483647 h 514"/>
                  <a:gd name="T46" fmla="*/ 2147483647 w 499"/>
                  <a:gd name="T47" fmla="*/ 2147483647 h 514"/>
                  <a:gd name="T48" fmla="*/ 2147483647 w 499"/>
                  <a:gd name="T49" fmla="*/ 2147483647 h 514"/>
                  <a:gd name="T50" fmla="*/ 2147483647 w 499"/>
                  <a:gd name="T51" fmla="*/ 2147483647 h 514"/>
                  <a:gd name="T52" fmla="*/ 2147483647 w 499"/>
                  <a:gd name="T53" fmla="*/ 2147483647 h 514"/>
                  <a:gd name="T54" fmla="*/ 2147483647 w 499"/>
                  <a:gd name="T55" fmla="*/ 2147483647 h 514"/>
                  <a:gd name="T56" fmla="*/ 2147483647 w 499"/>
                  <a:gd name="T57" fmla="*/ 2147483647 h 514"/>
                  <a:gd name="T58" fmla="*/ 2147483647 w 499"/>
                  <a:gd name="T59" fmla="*/ 2147483647 h 514"/>
                  <a:gd name="T60" fmla="*/ 2147483647 w 499"/>
                  <a:gd name="T61" fmla="*/ 2147483647 h 514"/>
                  <a:gd name="T62" fmla="*/ 2147483647 w 499"/>
                  <a:gd name="T63" fmla="*/ 2147483647 h 514"/>
                  <a:gd name="T64" fmla="*/ 2147483647 w 499"/>
                  <a:gd name="T65" fmla="*/ 2147483647 h 514"/>
                  <a:gd name="T66" fmla="*/ 2147483647 w 499"/>
                  <a:gd name="T67" fmla="*/ 2147483647 h 514"/>
                  <a:gd name="T68" fmla="*/ 2147483647 w 499"/>
                  <a:gd name="T69" fmla="*/ 2147483647 h 514"/>
                  <a:gd name="T70" fmla="*/ 2147483647 w 499"/>
                  <a:gd name="T71" fmla="*/ 2147483647 h 514"/>
                  <a:gd name="T72" fmla="*/ 2147483647 w 499"/>
                  <a:gd name="T73" fmla="*/ 2147483647 h 514"/>
                  <a:gd name="T74" fmla="*/ 2147483647 w 499"/>
                  <a:gd name="T75" fmla="*/ 2147483647 h 514"/>
                  <a:gd name="T76" fmla="*/ 2147483647 w 499"/>
                  <a:gd name="T77" fmla="*/ 2147483647 h 514"/>
                  <a:gd name="T78" fmla="*/ 2147483647 w 499"/>
                  <a:gd name="T79" fmla="*/ 2147483647 h 514"/>
                  <a:gd name="T80" fmla="*/ 2147483647 w 499"/>
                  <a:gd name="T81" fmla="*/ 2147483647 h 514"/>
                  <a:gd name="T82" fmla="*/ 2147483647 w 499"/>
                  <a:gd name="T83" fmla="*/ 2147483647 h 514"/>
                  <a:gd name="T84" fmla="*/ 2147483647 w 499"/>
                  <a:gd name="T85" fmla="*/ 2147483647 h 514"/>
                  <a:gd name="T86" fmla="*/ 2147483647 w 499"/>
                  <a:gd name="T87" fmla="*/ 2147483647 h 514"/>
                  <a:gd name="T88" fmla="*/ 2147483647 w 499"/>
                  <a:gd name="T89" fmla="*/ 2147483647 h 514"/>
                  <a:gd name="T90" fmla="*/ 2147483647 w 499"/>
                  <a:gd name="T91" fmla="*/ 2147483647 h 514"/>
                  <a:gd name="T92" fmla="*/ 2147483647 w 499"/>
                  <a:gd name="T93" fmla="*/ 2147483647 h 514"/>
                  <a:gd name="T94" fmla="*/ 2147483647 w 499"/>
                  <a:gd name="T95" fmla="*/ 2147483647 h 514"/>
                  <a:gd name="T96" fmla="*/ 2147483647 w 499"/>
                  <a:gd name="T97" fmla="*/ 2147483647 h 514"/>
                  <a:gd name="T98" fmla="*/ 2147483647 w 499"/>
                  <a:gd name="T99" fmla="*/ 2147483647 h 514"/>
                  <a:gd name="T100" fmla="*/ 2147483647 w 499"/>
                  <a:gd name="T101" fmla="*/ 2147483647 h 514"/>
                  <a:gd name="T102" fmla="*/ 2147483647 w 499"/>
                  <a:gd name="T103" fmla="*/ 2147483647 h 514"/>
                  <a:gd name="T104" fmla="*/ 2147483647 w 499"/>
                  <a:gd name="T105" fmla="*/ 2147483647 h 514"/>
                  <a:gd name="T106" fmla="*/ 2147483647 w 499"/>
                  <a:gd name="T107" fmla="*/ 2147483647 h 514"/>
                  <a:gd name="T108" fmla="*/ 2147483647 w 499"/>
                  <a:gd name="T109" fmla="*/ 2147483647 h 514"/>
                  <a:gd name="T110" fmla="*/ 2147483647 w 499"/>
                  <a:gd name="T111" fmla="*/ 2147483647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99"/>
                  <a:gd name="T169" fmla="*/ 0 h 514"/>
                  <a:gd name="T170" fmla="*/ 499 w 499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99" h="514">
                    <a:moveTo>
                      <a:pt x="383" y="514"/>
                    </a:moveTo>
                    <a:lnTo>
                      <a:pt x="378" y="504"/>
                    </a:lnTo>
                    <a:lnTo>
                      <a:pt x="378" y="493"/>
                    </a:lnTo>
                    <a:lnTo>
                      <a:pt x="373" y="488"/>
                    </a:lnTo>
                    <a:lnTo>
                      <a:pt x="368" y="488"/>
                    </a:lnTo>
                    <a:lnTo>
                      <a:pt x="368" y="483"/>
                    </a:lnTo>
                    <a:lnTo>
                      <a:pt x="363" y="473"/>
                    </a:lnTo>
                    <a:lnTo>
                      <a:pt x="333" y="488"/>
                    </a:lnTo>
                    <a:lnTo>
                      <a:pt x="328" y="488"/>
                    </a:lnTo>
                    <a:lnTo>
                      <a:pt x="323" y="483"/>
                    </a:lnTo>
                    <a:lnTo>
                      <a:pt x="323" y="478"/>
                    </a:lnTo>
                    <a:lnTo>
                      <a:pt x="323" y="473"/>
                    </a:lnTo>
                    <a:lnTo>
                      <a:pt x="318" y="478"/>
                    </a:lnTo>
                    <a:lnTo>
                      <a:pt x="313" y="478"/>
                    </a:lnTo>
                    <a:lnTo>
                      <a:pt x="318" y="473"/>
                    </a:lnTo>
                    <a:lnTo>
                      <a:pt x="318" y="468"/>
                    </a:lnTo>
                    <a:lnTo>
                      <a:pt x="313" y="468"/>
                    </a:lnTo>
                    <a:lnTo>
                      <a:pt x="303" y="468"/>
                    </a:lnTo>
                    <a:lnTo>
                      <a:pt x="298" y="468"/>
                    </a:lnTo>
                    <a:lnTo>
                      <a:pt x="293" y="468"/>
                    </a:lnTo>
                    <a:lnTo>
                      <a:pt x="288" y="463"/>
                    </a:lnTo>
                    <a:lnTo>
                      <a:pt x="283" y="463"/>
                    </a:lnTo>
                    <a:lnTo>
                      <a:pt x="283" y="468"/>
                    </a:lnTo>
                    <a:lnTo>
                      <a:pt x="277" y="468"/>
                    </a:lnTo>
                    <a:lnTo>
                      <a:pt x="272" y="463"/>
                    </a:lnTo>
                    <a:lnTo>
                      <a:pt x="272" y="458"/>
                    </a:lnTo>
                    <a:lnTo>
                      <a:pt x="267" y="453"/>
                    </a:lnTo>
                    <a:lnTo>
                      <a:pt x="262" y="448"/>
                    </a:lnTo>
                    <a:lnTo>
                      <a:pt x="257" y="443"/>
                    </a:lnTo>
                    <a:lnTo>
                      <a:pt x="247" y="448"/>
                    </a:lnTo>
                    <a:lnTo>
                      <a:pt x="242" y="448"/>
                    </a:lnTo>
                    <a:lnTo>
                      <a:pt x="232" y="453"/>
                    </a:lnTo>
                    <a:lnTo>
                      <a:pt x="227" y="443"/>
                    </a:lnTo>
                    <a:lnTo>
                      <a:pt x="232" y="443"/>
                    </a:lnTo>
                    <a:lnTo>
                      <a:pt x="232" y="438"/>
                    </a:lnTo>
                    <a:lnTo>
                      <a:pt x="237" y="428"/>
                    </a:lnTo>
                    <a:lnTo>
                      <a:pt x="232" y="428"/>
                    </a:lnTo>
                    <a:lnTo>
                      <a:pt x="227" y="423"/>
                    </a:lnTo>
                    <a:lnTo>
                      <a:pt x="222" y="423"/>
                    </a:lnTo>
                    <a:lnTo>
                      <a:pt x="222" y="418"/>
                    </a:lnTo>
                    <a:lnTo>
                      <a:pt x="217" y="413"/>
                    </a:lnTo>
                    <a:lnTo>
                      <a:pt x="212" y="418"/>
                    </a:lnTo>
                    <a:lnTo>
                      <a:pt x="207" y="418"/>
                    </a:lnTo>
                    <a:lnTo>
                      <a:pt x="202" y="418"/>
                    </a:lnTo>
                    <a:lnTo>
                      <a:pt x="197" y="418"/>
                    </a:lnTo>
                    <a:lnTo>
                      <a:pt x="192" y="413"/>
                    </a:lnTo>
                    <a:lnTo>
                      <a:pt x="187" y="408"/>
                    </a:lnTo>
                    <a:lnTo>
                      <a:pt x="192" y="408"/>
                    </a:lnTo>
                    <a:lnTo>
                      <a:pt x="192" y="403"/>
                    </a:lnTo>
                    <a:lnTo>
                      <a:pt x="182" y="403"/>
                    </a:lnTo>
                    <a:lnTo>
                      <a:pt x="177" y="398"/>
                    </a:lnTo>
                    <a:lnTo>
                      <a:pt x="182" y="398"/>
                    </a:lnTo>
                    <a:lnTo>
                      <a:pt x="167" y="378"/>
                    </a:lnTo>
                    <a:lnTo>
                      <a:pt x="162" y="378"/>
                    </a:lnTo>
                    <a:lnTo>
                      <a:pt x="162" y="373"/>
                    </a:lnTo>
                    <a:lnTo>
                      <a:pt x="167" y="373"/>
                    </a:lnTo>
                    <a:lnTo>
                      <a:pt x="162" y="367"/>
                    </a:lnTo>
                    <a:lnTo>
                      <a:pt x="172" y="362"/>
                    </a:lnTo>
                    <a:lnTo>
                      <a:pt x="167" y="357"/>
                    </a:lnTo>
                    <a:lnTo>
                      <a:pt x="172" y="357"/>
                    </a:lnTo>
                    <a:lnTo>
                      <a:pt x="167" y="347"/>
                    </a:lnTo>
                    <a:lnTo>
                      <a:pt x="162" y="352"/>
                    </a:lnTo>
                    <a:lnTo>
                      <a:pt x="157" y="347"/>
                    </a:lnTo>
                    <a:lnTo>
                      <a:pt x="157" y="342"/>
                    </a:lnTo>
                    <a:lnTo>
                      <a:pt x="151" y="332"/>
                    </a:lnTo>
                    <a:lnTo>
                      <a:pt x="157" y="327"/>
                    </a:lnTo>
                    <a:lnTo>
                      <a:pt x="151" y="327"/>
                    </a:lnTo>
                    <a:lnTo>
                      <a:pt x="146" y="322"/>
                    </a:lnTo>
                    <a:lnTo>
                      <a:pt x="136" y="327"/>
                    </a:lnTo>
                    <a:lnTo>
                      <a:pt x="136" y="317"/>
                    </a:lnTo>
                    <a:lnTo>
                      <a:pt x="131" y="312"/>
                    </a:lnTo>
                    <a:lnTo>
                      <a:pt x="126" y="307"/>
                    </a:lnTo>
                    <a:lnTo>
                      <a:pt x="121" y="307"/>
                    </a:lnTo>
                    <a:lnTo>
                      <a:pt x="116" y="307"/>
                    </a:lnTo>
                    <a:lnTo>
                      <a:pt x="116" y="312"/>
                    </a:lnTo>
                    <a:lnTo>
                      <a:pt x="111" y="312"/>
                    </a:lnTo>
                    <a:lnTo>
                      <a:pt x="106" y="317"/>
                    </a:lnTo>
                    <a:lnTo>
                      <a:pt x="101" y="317"/>
                    </a:lnTo>
                    <a:lnTo>
                      <a:pt x="101" y="312"/>
                    </a:lnTo>
                    <a:lnTo>
                      <a:pt x="96" y="317"/>
                    </a:lnTo>
                    <a:lnTo>
                      <a:pt x="91" y="317"/>
                    </a:lnTo>
                    <a:lnTo>
                      <a:pt x="91" y="307"/>
                    </a:lnTo>
                    <a:lnTo>
                      <a:pt x="96" y="307"/>
                    </a:lnTo>
                    <a:lnTo>
                      <a:pt x="96" y="302"/>
                    </a:lnTo>
                    <a:lnTo>
                      <a:pt x="101" y="297"/>
                    </a:lnTo>
                    <a:lnTo>
                      <a:pt x="91" y="287"/>
                    </a:lnTo>
                    <a:lnTo>
                      <a:pt x="91" y="282"/>
                    </a:lnTo>
                    <a:lnTo>
                      <a:pt x="86" y="262"/>
                    </a:lnTo>
                    <a:lnTo>
                      <a:pt x="81" y="262"/>
                    </a:lnTo>
                    <a:lnTo>
                      <a:pt x="81" y="267"/>
                    </a:lnTo>
                    <a:lnTo>
                      <a:pt x="81" y="272"/>
                    </a:lnTo>
                    <a:lnTo>
                      <a:pt x="71" y="272"/>
                    </a:lnTo>
                    <a:lnTo>
                      <a:pt x="66" y="272"/>
                    </a:lnTo>
                    <a:lnTo>
                      <a:pt x="61" y="272"/>
                    </a:lnTo>
                    <a:lnTo>
                      <a:pt x="56" y="272"/>
                    </a:lnTo>
                    <a:lnTo>
                      <a:pt x="56" y="267"/>
                    </a:lnTo>
                    <a:lnTo>
                      <a:pt x="51" y="267"/>
                    </a:lnTo>
                    <a:lnTo>
                      <a:pt x="56" y="262"/>
                    </a:lnTo>
                    <a:lnTo>
                      <a:pt x="56" y="257"/>
                    </a:lnTo>
                    <a:lnTo>
                      <a:pt x="51" y="257"/>
                    </a:lnTo>
                    <a:lnTo>
                      <a:pt x="46" y="257"/>
                    </a:lnTo>
                    <a:lnTo>
                      <a:pt x="46" y="252"/>
                    </a:lnTo>
                    <a:lnTo>
                      <a:pt x="41" y="252"/>
                    </a:lnTo>
                    <a:lnTo>
                      <a:pt x="41" y="247"/>
                    </a:lnTo>
                    <a:lnTo>
                      <a:pt x="46" y="247"/>
                    </a:lnTo>
                    <a:lnTo>
                      <a:pt x="41" y="241"/>
                    </a:lnTo>
                    <a:lnTo>
                      <a:pt x="46" y="236"/>
                    </a:lnTo>
                    <a:lnTo>
                      <a:pt x="51" y="236"/>
                    </a:lnTo>
                    <a:lnTo>
                      <a:pt x="46" y="231"/>
                    </a:lnTo>
                    <a:lnTo>
                      <a:pt x="46" y="226"/>
                    </a:lnTo>
                    <a:lnTo>
                      <a:pt x="36" y="231"/>
                    </a:lnTo>
                    <a:lnTo>
                      <a:pt x="31" y="206"/>
                    </a:lnTo>
                    <a:lnTo>
                      <a:pt x="20" y="201"/>
                    </a:lnTo>
                    <a:lnTo>
                      <a:pt x="25" y="201"/>
                    </a:lnTo>
                    <a:lnTo>
                      <a:pt x="20" y="196"/>
                    </a:lnTo>
                    <a:lnTo>
                      <a:pt x="15" y="201"/>
                    </a:lnTo>
                    <a:lnTo>
                      <a:pt x="15" y="186"/>
                    </a:lnTo>
                    <a:lnTo>
                      <a:pt x="10" y="186"/>
                    </a:lnTo>
                    <a:lnTo>
                      <a:pt x="10" y="181"/>
                    </a:lnTo>
                    <a:lnTo>
                      <a:pt x="15" y="181"/>
                    </a:lnTo>
                    <a:lnTo>
                      <a:pt x="20" y="171"/>
                    </a:lnTo>
                    <a:lnTo>
                      <a:pt x="10" y="171"/>
                    </a:lnTo>
                    <a:lnTo>
                      <a:pt x="10" y="161"/>
                    </a:lnTo>
                    <a:lnTo>
                      <a:pt x="20" y="161"/>
                    </a:lnTo>
                    <a:lnTo>
                      <a:pt x="20" y="156"/>
                    </a:lnTo>
                    <a:lnTo>
                      <a:pt x="15" y="156"/>
                    </a:lnTo>
                    <a:lnTo>
                      <a:pt x="15" y="151"/>
                    </a:lnTo>
                    <a:lnTo>
                      <a:pt x="20" y="151"/>
                    </a:lnTo>
                    <a:lnTo>
                      <a:pt x="20" y="141"/>
                    </a:lnTo>
                    <a:lnTo>
                      <a:pt x="25" y="136"/>
                    </a:lnTo>
                    <a:lnTo>
                      <a:pt x="25" y="131"/>
                    </a:lnTo>
                    <a:lnTo>
                      <a:pt x="15" y="126"/>
                    </a:lnTo>
                    <a:lnTo>
                      <a:pt x="15" y="121"/>
                    </a:lnTo>
                    <a:lnTo>
                      <a:pt x="10" y="121"/>
                    </a:lnTo>
                    <a:lnTo>
                      <a:pt x="10" y="126"/>
                    </a:lnTo>
                    <a:lnTo>
                      <a:pt x="5" y="126"/>
                    </a:lnTo>
                    <a:lnTo>
                      <a:pt x="5" y="121"/>
                    </a:lnTo>
                    <a:lnTo>
                      <a:pt x="5" y="110"/>
                    </a:lnTo>
                    <a:lnTo>
                      <a:pt x="10" y="116"/>
                    </a:lnTo>
                    <a:lnTo>
                      <a:pt x="10" y="110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0" y="100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15" y="85"/>
                    </a:lnTo>
                    <a:lnTo>
                      <a:pt x="15" y="80"/>
                    </a:lnTo>
                    <a:lnTo>
                      <a:pt x="0" y="65"/>
                    </a:lnTo>
                    <a:lnTo>
                      <a:pt x="10" y="55"/>
                    </a:lnTo>
                    <a:lnTo>
                      <a:pt x="15" y="60"/>
                    </a:lnTo>
                    <a:lnTo>
                      <a:pt x="15" y="55"/>
                    </a:lnTo>
                    <a:lnTo>
                      <a:pt x="15" y="50"/>
                    </a:lnTo>
                    <a:lnTo>
                      <a:pt x="20" y="50"/>
                    </a:lnTo>
                    <a:lnTo>
                      <a:pt x="20" y="45"/>
                    </a:lnTo>
                    <a:lnTo>
                      <a:pt x="20" y="40"/>
                    </a:lnTo>
                    <a:lnTo>
                      <a:pt x="15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5" y="20"/>
                    </a:lnTo>
                    <a:lnTo>
                      <a:pt x="15" y="20"/>
                    </a:lnTo>
                    <a:lnTo>
                      <a:pt x="20" y="15"/>
                    </a:lnTo>
                    <a:lnTo>
                      <a:pt x="25" y="10"/>
                    </a:lnTo>
                    <a:lnTo>
                      <a:pt x="31" y="5"/>
                    </a:lnTo>
                    <a:lnTo>
                      <a:pt x="31" y="15"/>
                    </a:lnTo>
                    <a:lnTo>
                      <a:pt x="36" y="15"/>
                    </a:lnTo>
                    <a:lnTo>
                      <a:pt x="36" y="20"/>
                    </a:lnTo>
                    <a:lnTo>
                      <a:pt x="36" y="25"/>
                    </a:lnTo>
                    <a:lnTo>
                      <a:pt x="46" y="25"/>
                    </a:lnTo>
                    <a:lnTo>
                      <a:pt x="51" y="25"/>
                    </a:lnTo>
                    <a:lnTo>
                      <a:pt x="56" y="20"/>
                    </a:lnTo>
                    <a:lnTo>
                      <a:pt x="61" y="20"/>
                    </a:lnTo>
                    <a:lnTo>
                      <a:pt x="66" y="25"/>
                    </a:lnTo>
                    <a:lnTo>
                      <a:pt x="71" y="25"/>
                    </a:lnTo>
                    <a:lnTo>
                      <a:pt x="76" y="20"/>
                    </a:lnTo>
                    <a:lnTo>
                      <a:pt x="81" y="15"/>
                    </a:lnTo>
                    <a:lnTo>
                      <a:pt x="91" y="15"/>
                    </a:lnTo>
                    <a:lnTo>
                      <a:pt x="96" y="15"/>
                    </a:lnTo>
                    <a:lnTo>
                      <a:pt x="96" y="10"/>
                    </a:lnTo>
                    <a:lnTo>
                      <a:pt x="96" y="5"/>
                    </a:lnTo>
                    <a:lnTo>
                      <a:pt x="101" y="5"/>
                    </a:lnTo>
                    <a:lnTo>
                      <a:pt x="101" y="10"/>
                    </a:lnTo>
                    <a:lnTo>
                      <a:pt x="101" y="15"/>
                    </a:lnTo>
                    <a:lnTo>
                      <a:pt x="101" y="20"/>
                    </a:lnTo>
                    <a:lnTo>
                      <a:pt x="106" y="20"/>
                    </a:lnTo>
                    <a:lnTo>
                      <a:pt x="111" y="20"/>
                    </a:lnTo>
                    <a:lnTo>
                      <a:pt x="116" y="25"/>
                    </a:lnTo>
                    <a:lnTo>
                      <a:pt x="121" y="25"/>
                    </a:lnTo>
                    <a:lnTo>
                      <a:pt x="126" y="25"/>
                    </a:lnTo>
                    <a:lnTo>
                      <a:pt x="131" y="25"/>
                    </a:lnTo>
                    <a:lnTo>
                      <a:pt x="141" y="25"/>
                    </a:lnTo>
                    <a:lnTo>
                      <a:pt x="141" y="20"/>
                    </a:lnTo>
                    <a:lnTo>
                      <a:pt x="146" y="20"/>
                    </a:lnTo>
                    <a:lnTo>
                      <a:pt x="146" y="25"/>
                    </a:lnTo>
                    <a:lnTo>
                      <a:pt x="151" y="30"/>
                    </a:lnTo>
                    <a:lnTo>
                      <a:pt x="157" y="35"/>
                    </a:lnTo>
                    <a:lnTo>
                      <a:pt x="162" y="30"/>
                    </a:lnTo>
                    <a:lnTo>
                      <a:pt x="167" y="30"/>
                    </a:lnTo>
                    <a:lnTo>
                      <a:pt x="167" y="25"/>
                    </a:lnTo>
                    <a:lnTo>
                      <a:pt x="172" y="25"/>
                    </a:lnTo>
                    <a:lnTo>
                      <a:pt x="177" y="25"/>
                    </a:lnTo>
                    <a:lnTo>
                      <a:pt x="177" y="20"/>
                    </a:lnTo>
                    <a:lnTo>
                      <a:pt x="182" y="15"/>
                    </a:lnTo>
                    <a:lnTo>
                      <a:pt x="182" y="5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2" y="5"/>
                    </a:lnTo>
                    <a:lnTo>
                      <a:pt x="197" y="5"/>
                    </a:lnTo>
                    <a:lnTo>
                      <a:pt x="197" y="10"/>
                    </a:lnTo>
                    <a:lnTo>
                      <a:pt x="202" y="15"/>
                    </a:lnTo>
                    <a:lnTo>
                      <a:pt x="212" y="20"/>
                    </a:lnTo>
                    <a:lnTo>
                      <a:pt x="212" y="25"/>
                    </a:lnTo>
                    <a:lnTo>
                      <a:pt x="227" y="25"/>
                    </a:lnTo>
                    <a:lnTo>
                      <a:pt x="232" y="25"/>
                    </a:lnTo>
                    <a:lnTo>
                      <a:pt x="232" y="20"/>
                    </a:lnTo>
                    <a:lnTo>
                      <a:pt x="242" y="10"/>
                    </a:lnTo>
                    <a:lnTo>
                      <a:pt x="252" y="10"/>
                    </a:lnTo>
                    <a:lnTo>
                      <a:pt x="257" y="10"/>
                    </a:lnTo>
                    <a:lnTo>
                      <a:pt x="267" y="5"/>
                    </a:lnTo>
                    <a:lnTo>
                      <a:pt x="267" y="10"/>
                    </a:lnTo>
                    <a:lnTo>
                      <a:pt x="272" y="15"/>
                    </a:lnTo>
                    <a:lnTo>
                      <a:pt x="283" y="25"/>
                    </a:lnTo>
                    <a:lnTo>
                      <a:pt x="288" y="30"/>
                    </a:lnTo>
                    <a:lnTo>
                      <a:pt x="298" y="30"/>
                    </a:lnTo>
                    <a:lnTo>
                      <a:pt x="303" y="30"/>
                    </a:lnTo>
                    <a:lnTo>
                      <a:pt x="308" y="30"/>
                    </a:lnTo>
                    <a:lnTo>
                      <a:pt x="318" y="35"/>
                    </a:lnTo>
                    <a:lnTo>
                      <a:pt x="323" y="35"/>
                    </a:lnTo>
                    <a:lnTo>
                      <a:pt x="328" y="30"/>
                    </a:lnTo>
                    <a:lnTo>
                      <a:pt x="333" y="30"/>
                    </a:lnTo>
                    <a:lnTo>
                      <a:pt x="338" y="25"/>
                    </a:lnTo>
                    <a:lnTo>
                      <a:pt x="343" y="15"/>
                    </a:lnTo>
                    <a:lnTo>
                      <a:pt x="348" y="10"/>
                    </a:lnTo>
                    <a:lnTo>
                      <a:pt x="358" y="5"/>
                    </a:lnTo>
                    <a:lnTo>
                      <a:pt x="358" y="10"/>
                    </a:lnTo>
                    <a:lnTo>
                      <a:pt x="368" y="0"/>
                    </a:lnTo>
                    <a:lnTo>
                      <a:pt x="373" y="5"/>
                    </a:lnTo>
                    <a:lnTo>
                      <a:pt x="378" y="10"/>
                    </a:lnTo>
                    <a:lnTo>
                      <a:pt x="373" y="15"/>
                    </a:lnTo>
                    <a:lnTo>
                      <a:pt x="368" y="25"/>
                    </a:lnTo>
                    <a:lnTo>
                      <a:pt x="358" y="35"/>
                    </a:lnTo>
                    <a:lnTo>
                      <a:pt x="363" y="35"/>
                    </a:lnTo>
                    <a:lnTo>
                      <a:pt x="363" y="40"/>
                    </a:lnTo>
                    <a:lnTo>
                      <a:pt x="363" y="50"/>
                    </a:lnTo>
                    <a:lnTo>
                      <a:pt x="368" y="50"/>
                    </a:lnTo>
                    <a:lnTo>
                      <a:pt x="378" y="55"/>
                    </a:lnTo>
                    <a:lnTo>
                      <a:pt x="388" y="55"/>
                    </a:lnTo>
                    <a:lnTo>
                      <a:pt x="398" y="60"/>
                    </a:lnTo>
                    <a:lnTo>
                      <a:pt x="403" y="60"/>
                    </a:lnTo>
                    <a:lnTo>
                      <a:pt x="409" y="70"/>
                    </a:lnTo>
                    <a:lnTo>
                      <a:pt x="409" y="75"/>
                    </a:lnTo>
                    <a:lnTo>
                      <a:pt x="414" y="80"/>
                    </a:lnTo>
                    <a:lnTo>
                      <a:pt x="419" y="80"/>
                    </a:lnTo>
                    <a:lnTo>
                      <a:pt x="424" y="85"/>
                    </a:lnTo>
                    <a:lnTo>
                      <a:pt x="409" y="95"/>
                    </a:lnTo>
                    <a:lnTo>
                      <a:pt x="403" y="100"/>
                    </a:lnTo>
                    <a:lnTo>
                      <a:pt x="403" y="105"/>
                    </a:lnTo>
                    <a:lnTo>
                      <a:pt x="403" y="110"/>
                    </a:lnTo>
                    <a:lnTo>
                      <a:pt x="398" y="116"/>
                    </a:lnTo>
                    <a:lnTo>
                      <a:pt x="398" y="121"/>
                    </a:lnTo>
                    <a:lnTo>
                      <a:pt x="398" y="126"/>
                    </a:lnTo>
                    <a:lnTo>
                      <a:pt x="393" y="136"/>
                    </a:lnTo>
                    <a:lnTo>
                      <a:pt x="393" y="146"/>
                    </a:lnTo>
                    <a:lnTo>
                      <a:pt x="398" y="151"/>
                    </a:lnTo>
                    <a:lnTo>
                      <a:pt x="393" y="156"/>
                    </a:lnTo>
                    <a:lnTo>
                      <a:pt x="393" y="151"/>
                    </a:lnTo>
                    <a:lnTo>
                      <a:pt x="388" y="151"/>
                    </a:lnTo>
                    <a:lnTo>
                      <a:pt x="383" y="156"/>
                    </a:lnTo>
                    <a:lnTo>
                      <a:pt x="373" y="161"/>
                    </a:lnTo>
                    <a:lnTo>
                      <a:pt x="373" y="166"/>
                    </a:lnTo>
                    <a:lnTo>
                      <a:pt x="368" y="166"/>
                    </a:lnTo>
                    <a:lnTo>
                      <a:pt x="363" y="166"/>
                    </a:lnTo>
                    <a:lnTo>
                      <a:pt x="358" y="166"/>
                    </a:lnTo>
                    <a:lnTo>
                      <a:pt x="358" y="171"/>
                    </a:lnTo>
                    <a:lnTo>
                      <a:pt x="353" y="176"/>
                    </a:lnTo>
                    <a:lnTo>
                      <a:pt x="358" y="176"/>
                    </a:lnTo>
                    <a:lnTo>
                      <a:pt x="358" y="181"/>
                    </a:lnTo>
                    <a:lnTo>
                      <a:pt x="363" y="181"/>
                    </a:lnTo>
                    <a:lnTo>
                      <a:pt x="368" y="181"/>
                    </a:lnTo>
                    <a:lnTo>
                      <a:pt x="373" y="186"/>
                    </a:lnTo>
                    <a:lnTo>
                      <a:pt x="373" y="181"/>
                    </a:lnTo>
                    <a:lnTo>
                      <a:pt x="378" y="186"/>
                    </a:lnTo>
                    <a:lnTo>
                      <a:pt x="383" y="191"/>
                    </a:lnTo>
                    <a:lnTo>
                      <a:pt x="383" y="196"/>
                    </a:lnTo>
                    <a:lnTo>
                      <a:pt x="388" y="196"/>
                    </a:lnTo>
                    <a:lnTo>
                      <a:pt x="393" y="196"/>
                    </a:lnTo>
                    <a:lnTo>
                      <a:pt x="398" y="196"/>
                    </a:lnTo>
                    <a:lnTo>
                      <a:pt x="398" y="201"/>
                    </a:lnTo>
                    <a:lnTo>
                      <a:pt x="398" y="211"/>
                    </a:lnTo>
                    <a:lnTo>
                      <a:pt x="398" y="216"/>
                    </a:lnTo>
                    <a:lnTo>
                      <a:pt x="398" y="221"/>
                    </a:lnTo>
                    <a:lnTo>
                      <a:pt x="398" y="231"/>
                    </a:lnTo>
                    <a:lnTo>
                      <a:pt x="398" y="236"/>
                    </a:lnTo>
                    <a:lnTo>
                      <a:pt x="398" y="241"/>
                    </a:lnTo>
                    <a:lnTo>
                      <a:pt x="398" y="247"/>
                    </a:lnTo>
                    <a:lnTo>
                      <a:pt x="398" y="252"/>
                    </a:lnTo>
                    <a:lnTo>
                      <a:pt x="398" y="257"/>
                    </a:lnTo>
                    <a:lnTo>
                      <a:pt x="403" y="257"/>
                    </a:lnTo>
                    <a:lnTo>
                      <a:pt x="403" y="262"/>
                    </a:lnTo>
                    <a:lnTo>
                      <a:pt x="398" y="262"/>
                    </a:lnTo>
                    <a:lnTo>
                      <a:pt x="403" y="267"/>
                    </a:lnTo>
                    <a:lnTo>
                      <a:pt x="403" y="272"/>
                    </a:lnTo>
                    <a:lnTo>
                      <a:pt x="403" y="277"/>
                    </a:lnTo>
                    <a:lnTo>
                      <a:pt x="398" y="277"/>
                    </a:lnTo>
                    <a:lnTo>
                      <a:pt x="398" y="282"/>
                    </a:lnTo>
                    <a:lnTo>
                      <a:pt x="403" y="287"/>
                    </a:lnTo>
                    <a:lnTo>
                      <a:pt x="409" y="287"/>
                    </a:lnTo>
                    <a:lnTo>
                      <a:pt x="414" y="282"/>
                    </a:lnTo>
                    <a:lnTo>
                      <a:pt x="419" y="282"/>
                    </a:lnTo>
                    <a:lnTo>
                      <a:pt x="424" y="277"/>
                    </a:lnTo>
                    <a:lnTo>
                      <a:pt x="429" y="277"/>
                    </a:lnTo>
                    <a:lnTo>
                      <a:pt x="434" y="277"/>
                    </a:lnTo>
                    <a:lnTo>
                      <a:pt x="444" y="292"/>
                    </a:lnTo>
                    <a:lnTo>
                      <a:pt x="444" y="297"/>
                    </a:lnTo>
                    <a:lnTo>
                      <a:pt x="444" y="302"/>
                    </a:lnTo>
                    <a:lnTo>
                      <a:pt x="449" y="307"/>
                    </a:lnTo>
                    <a:lnTo>
                      <a:pt x="454" y="307"/>
                    </a:lnTo>
                    <a:lnTo>
                      <a:pt x="459" y="307"/>
                    </a:lnTo>
                    <a:lnTo>
                      <a:pt x="459" y="312"/>
                    </a:lnTo>
                    <a:lnTo>
                      <a:pt x="464" y="317"/>
                    </a:lnTo>
                    <a:lnTo>
                      <a:pt x="469" y="322"/>
                    </a:lnTo>
                    <a:lnTo>
                      <a:pt x="469" y="317"/>
                    </a:lnTo>
                    <a:lnTo>
                      <a:pt x="469" y="322"/>
                    </a:lnTo>
                    <a:lnTo>
                      <a:pt x="474" y="322"/>
                    </a:lnTo>
                    <a:lnTo>
                      <a:pt x="474" y="327"/>
                    </a:lnTo>
                    <a:lnTo>
                      <a:pt x="469" y="327"/>
                    </a:lnTo>
                    <a:lnTo>
                      <a:pt x="464" y="337"/>
                    </a:lnTo>
                    <a:lnTo>
                      <a:pt x="459" y="337"/>
                    </a:lnTo>
                    <a:lnTo>
                      <a:pt x="464" y="342"/>
                    </a:lnTo>
                    <a:lnTo>
                      <a:pt x="469" y="342"/>
                    </a:lnTo>
                    <a:lnTo>
                      <a:pt x="474" y="337"/>
                    </a:lnTo>
                    <a:lnTo>
                      <a:pt x="474" y="342"/>
                    </a:lnTo>
                    <a:lnTo>
                      <a:pt x="479" y="342"/>
                    </a:lnTo>
                    <a:lnTo>
                      <a:pt x="479" y="337"/>
                    </a:lnTo>
                    <a:lnTo>
                      <a:pt x="484" y="332"/>
                    </a:lnTo>
                    <a:lnTo>
                      <a:pt x="489" y="332"/>
                    </a:lnTo>
                    <a:lnTo>
                      <a:pt x="489" y="337"/>
                    </a:lnTo>
                    <a:lnTo>
                      <a:pt x="489" y="342"/>
                    </a:lnTo>
                    <a:lnTo>
                      <a:pt x="494" y="347"/>
                    </a:lnTo>
                    <a:lnTo>
                      <a:pt x="499" y="352"/>
                    </a:lnTo>
                    <a:lnTo>
                      <a:pt x="494" y="352"/>
                    </a:lnTo>
                    <a:lnTo>
                      <a:pt x="489" y="357"/>
                    </a:lnTo>
                    <a:lnTo>
                      <a:pt x="494" y="367"/>
                    </a:lnTo>
                    <a:lnTo>
                      <a:pt x="494" y="373"/>
                    </a:lnTo>
                    <a:lnTo>
                      <a:pt x="489" y="373"/>
                    </a:lnTo>
                    <a:lnTo>
                      <a:pt x="489" y="378"/>
                    </a:lnTo>
                    <a:lnTo>
                      <a:pt x="494" y="378"/>
                    </a:lnTo>
                    <a:lnTo>
                      <a:pt x="494" y="383"/>
                    </a:lnTo>
                    <a:lnTo>
                      <a:pt x="489" y="388"/>
                    </a:lnTo>
                    <a:lnTo>
                      <a:pt x="489" y="393"/>
                    </a:lnTo>
                    <a:lnTo>
                      <a:pt x="494" y="393"/>
                    </a:lnTo>
                    <a:lnTo>
                      <a:pt x="494" y="398"/>
                    </a:lnTo>
                    <a:lnTo>
                      <a:pt x="489" y="403"/>
                    </a:lnTo>
                    <a:lnTo>
                      <a:pt x="489" y="413"/>
                    </a:lnTo>
                    <a:lnTo>
                      <a:pt x="489" y="423"/>
                    </a:lnTo>
                    <a:lnTo>
                      <a:pt x="494" y="423"/>
                    </a:lnTo>
                    <a:lnTo>
                      <a:pt x="494" y="428"/>
                    </a:lnTo>
                    <a:lnTo>
                      <a:pt x="494" y="433"/>
                    </a:lnTo>
                    <a:lnTo>
                      <a:pt x="499" y="433"/>
                    </a:lnTo>
                    <a:lnTo>
                      <a:pt x="499" y="443"/>
                    </a:lnTo>
                    <a:lnTo>
                      <a:pt x="494" y="443"/>
                    </a:lnTo>
                    <a:lnTo>
                      <a:pt x="494" y="448"/>
                    </a:lnTo>
                    <a:lnTo>
                      <a:pt x="499" y="448"/>
                    </a:lnTo>
                    <a:lnTo>
                      <a:pt x="499" y="453"/>
                    </a:lnTo>
                    <a:lnTo>
                      <a:pt x="499" y="458"/>
                    </a:lnTo>
                    <a:lnTo>
                      <a:pt x="499" y="463"/>
                    </a:lnTo>
                    <a:lnTo>
                      <a:pt x="499" y="468"/>
                    </a:lnTo>
                    <a:lnTo>
                      <a:pt x="499" y="473"/>
                    </a:lnTo>
                    <a:lnTo>
                      <a:pt x="494" y="473"/>
                    </a:lnTo>
                    <a:lnTo>
                      <a:pt x="489" y="473"/>
                    </a:lnTo>
                    <a:lnTo>
                      <a:pt x="484" y="478"/>
                    </a:lnTo>
                    <a:lnTo>
                      <a:pt x="479" y="478"/>
                    </a:lnTo>
                    <a:lnTo>
                      <a:pt x="474" y="478"/>
                    </a:lnTo>
                    <a:lnTo>
                      <a:pt x="469" y="483"/>
                    </a:lnTo>
                    <a:lnTo>
                      <a:pt x="464" y="483"/>
                    </a:lnTo>
                    <a:lnTo>
                      <a:pt x="464" y="488"/>
                    </a:lnTo>
                    <a:lnTo>
                      <a:pt x="454" y="483"/>
                    </a:lnTo>
                    <a:lnTo>
                      <a:pt x="449" y="483"/>
                    </a:lnTo>
                    <a:lnTo>
                      <a:pt x="444" y="483"/>
                    </a:lnTo>
                    <a:lnTo>
                      <a:pt x="444" y="488"/>
                    </a:lnTo>
                    <a:lnTo>
                      <a:pt x="439" y="493"/>
                    </a:lnTo>
                    <a:lnTo>
                      <a:pt x="439" y="488"/>
                    </a:lnTo>
                    <a:lnTo>
                      <a:pt x="434" y="488"/>
                    </a:lnTo>
                    <a:lnTo>
                      <a:pt x="434" y="483"/>
                    </a:lnTo>
                    <a:lnTo>
                      <a:pt x="429" y="488"/>
                    </a:lnTo>
                    <a:lnTo>
                      <a:pt x="424" y="488"/>
                    </a:lnTo>
                    <a:lnTo>
                      <a:pt x="424" y="493"/>
                    </a:lnTo>
                    <a:lnTo>
                      <a:pt x="419" y="493"/>
                    </a:lnTo>
                    <a:lnTo>
                      <a:pt x="414" y="493"/>
                    </a:lnTo>
                    <a:lnTo>
                      <a:pt x="414" y="498"/>
                    </a:lnTo>
                    <a:lnTo>
                      <a:pt x="409" y="498"/>
                    </a:lnTo>
                    <a:lnTo>
                      <a:pt x="409" y="504"/>
                    </a:lnTo>
                    <a:lnTo>
                      <a:pt x="403" y="504"/>
                    </a:lnTo>
                    <a:lnTo>
                      <a:pt x="398" y="509"/>
                    </a:lnTo>
                    <a:lnTo>
                      <a:pt x="393" y="509"/>
                    </a:lnTo>
                    <a:lnTo>
                      <a:pt x="393" y="514"/>
                    </a:lnTo>
                    <a:lnTo>
                      <a:pt x="388" y="514"/>
                    </a:lnTo>
                    <a:lnTo>
                      <a:pt x="383" y="5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54"/>
              <p:cNvSpPr>
                <a:spLocks/>
              </p:cNvSpPr>
              <p:nvPr/>
            </p:nvSpPr>
            <p:spPr bwMode="auto">
              <a:xfrm>
                <a:off x="77481" y="1598573"/>
                <a:ext cx="869510" cy="977271"/>
              </a:xfrm>
              <a:custGeom>
                <a:avLst/>
                <a:gdLst>
                  <a:gd name="T0" fmla="*/ 2147483647 w 454"/>
                  <a:gd name="T1" fmla="*/ 2147483647 h 534"/>
                  <a:gd name="T2" fmla="*/ 2147483647 w 454"/>
                  <a:gd name="T3" fmla="*/ 2147483647 h 534"/>
                  <a:gd name="T4" fmla="*/ 2147483647 w 454"/>
                  <a:gd name="T5" fmla="*/ 2147483647 h 534"/>
                  <a:gd name="T6" fmla="*/ 2147483647 w 454"/>
                  <a:gd name="T7" fmla="*/ 2147483647 h 534"/>
                  <a:gd name="T8" fmla="*/ 2147483647 w 454"/>
                  <a:gd name="T9" fmla="*/ 2147483647 h 534"/>
                  <a:gd name="T10" fmla="*/ 2147483647 w 454"/>
                  <a:gd name="T11" fmla="*/ 2147483647 h 534"/>
                  <a:gd name="T12" fmla="*/ 2147483647 w 454"/>
                  <a:gd name="T13" fmla="*/ 2147483647 h 534"/>
                  <a:gd name="T14" fmla="*/ 2147483647 w 454"/>
                  <a:gd name="T15" fmla="*/ 2147483647 h 534"/>
                  <a:gd name="T16" fmla="*/ 2147483647 w 454"/>
                  <a:gd name="T17" fmla="*/ 2147483647 h 534"/>
                  <a:gd name="T18" fmla="*/ 2147483647 w 454"/>
                  <a:gd name="T19" fmla="*/ 2147483647 h 534"/>
                  <a:gd name="T20" fmla="*/ 2147483647 w 454"/>
                  <a:gd name="T21" fmla="*/ 2147483647 h 534"/>
                  <a:gd name="T22" fmla="*/ 2147483647 w 454"/>
                  <a:gd name="T23" fmla="*/ 2147483647 h 534"/>
                  <a:gd name="T24" fmla="*/ 2147483647 w 454"/>
                  <a:gd name="T25" fmla="*/ 2147483647 h 534"/>
                  <a:gd name="T26" fmla="*/ 2147483647 w 454"/>
                  <a:gd name="T27" fmla="*/ 2147483647 h 534"/>
                  <a:gd name="T28" fmla="*/ 2147483647 w 454"/>
                  <a:gd name="T29" fmla="*/ 2147483647 h 534"/>
                  <a:gd name="T30" fmla="*/ 2147483647 w 454"/>
                  <a:gd name="T31" fmla="*/ 2147483647 h 534"/>
                  <a:gd name="T32" fmla="*/ 2147483647 w 454"/>
                  <a:gd name="T33" fmla="*/ 2147483647 h 534"/>
                  <a:gd name="T34" fmla="*/ 2147483647 w 454"/>
                  <a:gd name="T35" fmla="*/ 2147483647 h 534"/>
                  <a:gd name="T36" fmla="*/ 2147483647 w 454"/>
                  <a:gd name="T37" fmla="*/ 2147483647 h 534"/>
                  <a:gd name="T38" fmla="*/ 2147483647 w 454"/>
                  <a:gd name="T39" fmla="*/ 2147483647 h 534"/>
                  <a:gd name="T40" fmla="*/ 2147483647 w 454"/>
                  <a:gd name="T41" fmla="*/ 2147483647 h 534"/>
                  <a:gd name="T42" fmla="*/ 2147483647 w 454"/>
                  <a:gd name="T43" fmla="*/ 2147483647 h 534"/>
                  <a:gd name="T44" fmla="*/ 2147483647 w 454"/>
                  <a:gd name="T45" fmla="*/ 2147483647 h 534"/>
                  <a:gd name="T46" fmla="*/ 2147483647 w 454"/>
                  <a:gd name="T47" fmla="*/ 2147483647 h 534"/>
                  <a:gd name="T48" fmla="*/ 2147483647 w 454"/>
                  <a:gd name="T49" fmla="*/ 2147483647 h 534"/>
                  <a:gd name="T50" fmla="*/ 0 w 454"/>
                  <a:gd name="T51" fmla="*/ 2147483647 h 534"/>
                  <a:gd name="T52" fmla="*/ 2147483647 w 454"/>
                  <a:gd name="T53" fmla="*/ 2147483647 h 534"/>
                  <a:gd name="T54" fmla="*/ 2147483647 w 454"/>
                  <a:gd name="T55" fmla="*/ 2147483647 h 534"/>
                  <a:gd name="T56" fmla="*/ 2147483647 w 454"/>
                  <a:gd name="T57" fmla="*/ 2147483647 h 534"/>
                  <a:gd name="T58" fmla="*/ 2147483647 w 454"/>
                  <a:gd name="T59" fmla="*/ 2147483647 h 534"/>
                  <a:gd name="T60" fmla="*/ 2147483647 w 454"/>
                  <a:gd name="T61" fmla="*/ 2147483647 h 534"/>
                  <a:gd name="T62" fmla="*/ 2147483647 w 454"/>
                  <a:gd name="T63" fmla="*/ 2147483647 h 534"/>
                  <a:gd name="T64" fmla="*/ 2147483647 w 454"/>
                  <a:gd name="T65" fmla="*/ 2147483647 h 534"/>
                  <a:gd name="T66" fmla="*/ 2147483647 w 454"/>
                  <a:gd name="T67" fmla="*/ 2147483647 h 534"/>
                  <a:gd name="T68" fmla="*/ 2147483647 w 454"/>
                  <a:gd name="T69" fmla="*/ 2147483647 h 534"/>
                  <a:gd name="T70" fmla="*/ 2147483647 w 454"/>
                  <a:gd name="T71" fmla="*/ 2147483647 h 534"/>
                  <a:gd name="T72" fmla="*/ 2147483647 w 454"/>
                  <a:gd name="T73" fmla="*/ 2147483647 h 534"/>
                  <a:gd name="T74" fmla="*/ 2147483647 w 454"/>
                  <a:gd name="T75" fmla="*/ 2147483647 h 534"/>
                  <a:gd name="T76" fmla="*/ 2147483647 w 454"/>
                  <a:gd name="T77" fmla="*/ 2147483647 h 534"/>
                  <a:gd name="T78" fmla="*/ 2147483647 w 454"/>
                  <a:gd name="T79" fmla="*/ 2147483647 h 534"/>
                  <a:gd name="T80" fmla="*/ 2147483647 w 454"/>
                  <a:gd name="T81" fmla="*/ 2147483647 h 534"/>
                  <a:gd name="T82" fmla="*/ 2147483647 w 454"/>
                  <a:gd name="T83" fmla="*/ 2147483647 h 534"/>
                  <a:gd name="T84" fmla="*/ 2147483647 w 454"/>
                  <a:gd name="T85" fmla="*/ 2147483647 h 534"/>
                  <a:gd name="T86" fmla="*/ 2147483647 w 454"/>
                  <a:gd name="T87" fmla="*/ 2147483647 h 534"/>
                  <a:gd name="T88" fmla="*/ 2147483647 w 454"/>
                  <a:gd name="T89" fmla="*/ 2147483647 h 534"/>
                  <a:gd name="T90" fmla="*/ 2147483647 w 454"/>
                  <a:gd name="T91" fmla="*/ 2147483647 h 534"/>
                  <a:gd name="T92" fmla="*/ 2147483647 w 454"/>
                  <a:gd name="T93" fmla="*/ 2147483647 h 534"/>
                  <a:gd name="T94" fmla="*/ 2147483647 w 454"/>
                  <a:gd name="T95" fmla="*/ 2147483647 h 534"/>
                  <a:gd name="T96" fmla="*/ 2147483647 w 454"/>
                  <a:gd name="T97" fmla="*/ 2147483647 h 534"/>
                  <a:gd name="T98" fmla="*/ 2147483647 w 454"/>
                  <a:gd name="T99" fmla="*/ 2147483647 h 534"/>
                  <a:gd name="T100" fmla="*/ 2147483647 w 454"/>
                  <a:gd name="T101" fmla="*/ 2147483647 h 534"/>
                  <a:gd name="T102" fmla="*/ 2147483647 w 454"/>
                  <a:gd name="T103" fmla="*/ 2147483647 h 534"/>
                  <a:gd name="T104" fmla="*/ 2147483647 w 454"/>
                  <a:gd name="T105" fmla="*/ 2147483647 h 534"/>
                  <a:gd name="T106" fmla="*/ 2147483647 w 454"/>
                  <a:gd name="T107" fmla="*/ 2147483647 h 534"/>
                  <a:gd name="T108" fmla="*/ 2147483647 w 454"/>
                  <a:gd name="T109" fmla="*/ 2147483647 h 534"/>
                  <a:gd name="T110" fmla="*/ 2147483647 w 454"/>
                  <a:gd name="T111" fmla="*/ 2147483647 h 5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4"/>
                  <a:gd name="T169" fmla="*/ 0 h 534"/>
                  <a:gd name="T170" fmla="*/ 454 w 454"/>
                  <a:gd name="T171" fmla="*/ 534 h 53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4" h="534">
                    <a:moveTo>
                      <a:pt x="358" y="287"/>
                    </a:moveTo>
                    <a:lnTo>
                      <a:pt x="353" y="287"/>
                    </a:lnTo>
                    <a:lnTo>
                      <a:pt x="348" y="282"/>
                    </a:lnTo>
                    <a:lnTo>
                      <a:pt x="343" y="287"/>
                    </a:lnTo>
                    <a:lnTo>
                      <a:pt x="333" y="282"/>
                    </a:lnTo>
                    <a:lnTo>
                      <a:pt x="323" y="282"/>
                    </a:lnTo>
                    <a:lnTo>
                      <a:pt x="323" y="277"/>
                    </a:lnTo>
                    <a:lnTo>
                      <a:pt x="313" y="277"/>
                    </a:lnTo>
                    <a:lnTo>
                      <a:pt x="313" y="282"/>
                    </a:lnTo>
                    <a:lnTo>
                      <a:pt x="308" y="287"/>
                    </a:lnTo>
                    <a:lnTo>
                      <a:pt x="313" y="292"/>
                    </a:lnTo>
                    <a:lnTo>
                      <a:pt x="308" y="292"/>
                    </a:lnTo>
                    <a:lnTo>
                      <a:pt x="308" y="297"/>
                    </a:lnTo>
                    <a:lnTo>
                      <a:pt x="308" y="302"/>
                    </a:lnTo>
                    <a:lnTo>
                      <a:pt x="308" y="307"/>
                    </a:lnTo>
                    <a:lnTo>
                      <a:pt x="302" y="307"/>
                    </a:lnTo>
                    <a:lnTo>
                      <a:pt x="302" y="312"/>
                    </a:lnTo>
                    <a:lnTo>
                      <a:pt x="302" y="318"/>
                    </a:lnTo>
                    <a:lnTo>
                      <a:pt x="308" y="328"/>
                    </a:lnTo>
                    <a:lnTo>
                      <a:pt x="313" y="328"/>
                    </a:lnTo>
                    <a:lnTo>
                      <a:pt x="318" y="328"/>
                    </a:lnTo>
                    <a:lnTo>
                      <a:pt x="313" y="333"/>
                    </a:lnTo>
                    <a:lnTo>
                      <a:pt x="313" y="338"/>
                    </a:lnTo>
                    <a:lnTo>
                      <a:pt x="313" y="343"/>
                    </a:lnTo>
                    <a:lnTo>
                      <a:pt x="308" y="348"/>
                    </a:lnTo>
                    <a:lnTo>
                      <a:pt x="308" y="343"/>
                    </a:lnTo>
                    <a:lnTo>
                      <a:pt x="302" y="348"/>
                    </a:lnTo>
                    <a:lnTo>
                      <a:pt x="297" y="348"/>
                    </a:lnTo>
                    <a:lnTo>
                      <a:pt x="297" y="358"/>
                    </a:lnTo>
                    <a:lnTo>
                      <a:pt x="302" y="353"/>
                    </a:lnTo>
                    <a:lnTo>
                      <a:pt x="308" y="353"/>
                    </a:lnTo>
                    <a:lnTo>
                      <a:pt x="308" y="368"/>
                    </a:lnTo>
                    <a:lnTo>
                      <a:pt x="313" y="368"/>
                    </a:lnTo>
                    <a:lnTo>
                      <a:pt x="318" y="368"/>
                    </a:lnTo>
                    <a:lnTo>
                      <a:pt x="328" y="368"/>
                    </a:lnTo>
                    <a:lnTo>
                      <a:pt x="323" y="368"/>
                    </a:lnTo>
                    <a:lnTo>
                      <a:pt x="328" y="378"/>
                    </a:lnTo>
                    <a:lnTo>
                      <a:pt x="328" y="383"/>
                    </a:lnTo>
                    <a:lnTo>
                      <a:pt x="323" y="383"/>
                    </a:lnTo>
                    <a:lnTo>
                      <a:pt x="318" y="378"/>
                    </a:lnTo>
                    <a:lnTo>
                      <a:pt x="313" y="378"/>
                    </a:lnTo>
                    <a:lnTo>
                      <a:pt x="313" y="383"/>
                    </a:lnTo>
                    <a:lnTo>
                      <a:pt x="302" y="383"/>
                    </a:lnTo>
                    <a:lnTo>
                      <a:pt x="302" y="388"/>
                    </a:lnTo>
                    <a:lnTo>
                      <a:pt x="297" y="393"/>
                    </a:lnTo>
                    <a:lnTo>
                      <a:pt x="292" y="393"/>
                    </a:lnTo>
                    <a:lnTo>
                      <a:pt x="287" y="398"/>
                    </a:lnTo>
                    <a:lnTo>
                      <a:pt x="282" y="398"/>
                    </a:lnTo>
                    <a:lnTo>
                      <a:pt x="282" y="403"/>
                    </a:lnTo>
                    <a:lnTo>
                      <a:pt x="277" y="398"/>
                    </a:lnTo>
                    <a:lnTo>
                      <a:pt x="272" y="398"/>
                    </a:lnTo>
                    <a:lnTo>
                      <a:pt x="267" y="398"/>
                    </a:lnTo>
                    <a:lnTo>
                      <a:pt x="262" y="398"/>
                    </a:lnTo>
                    <a:lnTo>
                      <a:pt x="262" y="408"/>
                    </a:lnTo>
                    <a:lnTo>
                      <a:pt x="257" y="413"/>
                    </a:lnTo>
                    <a:lnTo>
                      <a:pt x="257" y="408"/>
                    </a:lnTo>
                    <a:lnTo>
                      <a:pt x="247" y="408"/>
                    </a:lnTo>
                    <a:lnTo>
                      <a:pt x="242" y="413"/>
                    </a:lnTo>
                    <a:lnTo>
                      <a:pt x="237" y="418"/>
                    </a:lnTo>
                    <a:lnTo>
                      <a:pt x="232" y="418"/>
                    </a:lnTo>
                    <a:lnTo>
                      <a:pt x="217" y="423"/>
                    </a:lnTo>
                    <a:lnTo>
                      <a:pt x="212" y="418"/>
                    </a:lnTo>
                    <a:lnTo>
                      <a:pt x="207" y="418"/>
                    </a:lnTo>
                    <a:lnTo>
                      <a:pt x="207" y="423"/>
                    </a:lnTo>
                    <a:lnTo>
                      <a:pt x="207" y="428"/>
                    </a:lnTo>
                    <a:lnTo>
                      <a:pt x="197" y="423"/>
                    </a:lnTo>
                    <a:lnTo>
                      <a:pt x="197" y="433"/>
                    </a:lnTo>
                    <a:lnTo>
                      <a:pt x="202" y="433"/>
                    </a:lnTo>
                    <a:lnTo>
                      <a:pt x="202" y="443"/>
                    </a:lnTo>
                    <a:lnTo>
                      <a:pt x="197" y="449"/>
                    </a:lnTo>
                    <a:lnTo>
                      <a:pt x="197" y="443"/>
                    </a:lnTo>
                    <a:lnTo>
                      <a:pt x="192" y="449"/>
                    </a:lnTo>
                    <a:lnTo>
                      <a:pt x="192" y="454"/>
                    </a:lnTo>
                    <a:lnTo>
                      <a:pt x="187" y="464"/>
                    </a:lnTo>
                    <a:lnTo>
                      <a:pt x="187" y="469"/>
                    </a:lnTo>
                    <a:lnTo>
                      <a:pt x="187" y="474"/>
                    </a:lnTo>
                    <a:lnTo>
                      <a:pt x="187" y="479"/>
                    </a:lnTo>
                    <a:lnTo>
                      <a:pt x="187" y="489"/>
                    </a:lnTo>
                    <a:lnTo>
                      <a:pt x="192" y="489"/>
                    </a:lnTo>
                    <a:lnTo>
                      <a:pt x="197" y="489"/>
                    </a:lnTo>
                    <a:lnTo>
                      <a:pt x="192" y="494"/>
                    </a:lnTo>
                    <a:lnTo>
                      <a:pt x="192" y="499"/>
                    </a:lnTo>
                    <a:lnTo>
                      <a:pt x="192" y="504"/>
                    </a:lnTo>
                    <a:lnTo>
                      <a:pt x="192" y="509"/>
                    </a:lnTo>
                    <a:lnTo>
                      <a:pt x="197" y="514"/>
                    </a:lnTo>
                    <a:lnTo>
                      <a:pt x="192" y="524"/>
                    </a:lnTo>
                    <a:lnTo>
                      <a:pt x="192" y="529"/>
                    </a:lnTo>
                    <a:lnTo>
                      <a:pt x="187" y="529"/>
                    </a:lnTo>
                    <a:lnTo>
                      <a:pt x="182" y="534"/>
                    </a:lnTo>
                    <a:lnTo>
                      <a:pt x="171" y="534"/>
                    </a:lnTo>
                    <a:lnTo>
                      <a:pt x="166" y="534"/>
                    </a:lnTo>
                    <a:lnTo>
                      <a:pt x="161" y="529"/>
                    </a:lnTo>
                    <a:lnTo>
                      <a:pt x="161" y="524"/>
                    </a:lnTo>
                    <a:lnTo>
                      <a:pt x="156" y="524"/>
                    </a:lnTo>
                    <a:lnTo>
                      <a:pt x="151" y="529"/>
                    </a:lnTo>
                    <a:lnTo>
                      <a:pt x="146" y="529"/>
                    </a:lnTo>
                    <a:lnTo>
                      <a:pt x="146" y="524"/>
                    </a:lnTo>
                    <a:lnTo>
                      <a:pt x="136" y="529"/>
                    </a:lnTo>
                    <a:lnTo>
                      <a:pt x="126" y="529"/>
                    </a:lnTo>
                    <a:lnTo>
                      <a:pt x="126" y="524"/>
                    </a:lnTo>
                    <a:lnTo>
                      <a:pt x="121" y="519"/>
                    </a:lnTo>
                    <a:lnTo>
                      <a:pt x="116" y="514"/>
                    </a:lnTo>
                    <a:lnTo>
                      <a:pt x="111" y="514"/>
                    </a:lnTo>
                    <a:lnTo>
                      <a:pt x="106" y="509"/>
                    </a:lnTo>
                    <a:lnTo>
                      <a:pt x="96" y="514"/>
                    </a:lnTo>
                    <a:lnTo>
                      <a:pt x="91" y="519"/>
                    </a:lnTo>
                    <a:lnTo>
                      <a:pt x="86" y="519"/>
                    </a:lnTo>
                    <a:lnTo>
                      <a:pt x="86" y="514"/>
                    </a:lnTo>
                    <a:lnTo>
                      <a:pt x="81" y="509"/>
                    </a:lnTo>
                    <a:lnTo>
                      <a:pt x="71" y="509"/>
                    </a:lnTo>
                    <a:lnTo>
                      <a:pt x="66" y="504"/>
                    </a:lnTo>
                    <a:lnTo>
                      <a:pt x="66" y="499"/>
                    </a:lnTo>
                    <a:lnTo>
                      <a:pt x="66" y="489"/>
                    </a:lnTo>
                    <a:lnTo>
                      <a:pt x="71" y="489"/>
                    </a:lnTo>
                    <a:lnTo>
                      <a:pt x="71" y="484"/>
                    </a:lnTo>
                    <a:lnTo>
                      <a:pt x="66" y="479"/>
                    </a:lnTo>
                    <a:lnTo>
                      <a:pt x="66" y="474"/>
                    </a:lnTo>
                    <a:lnTo>
                      <a:pt x="61" y="469"/>
                    </a:lnTo>
                    <a:lnTo>
                      <a:pt x="61" y="464"/>
                    </a:lnTo>
                    <a:lnTo>
                      <a:pt x="61" y="459"/>
                    </a:lnTo>
                    <a:lnTo>
                      <a:pt x="61" y="454"/>
                    </a:lnTo>
                    <a:lnTo>
                      <a:pt x="56" y="454"/>
                    </a:lnTo>
                    <a:lnTo>
                      <a:pt x="56" y="449"/>
                    </a:lnTo>
                    <a:lnTo>
                      <a:pt x="50" y="449"/>
                    </a:lnTo>
                    <a:lnTo>
                      <a:pt x="45" y="449"/>
                    </a:lnTo>
                    <a:lnTo>
                      <a:pt x="45" y="443"/>
                    </a:lnTo>
                    <a:lnTo>
                      <a:pt x="40" y="438"/>
                    </a:lnTo>
                    <a:lnTo>
                      <a:pt x="35" y="438"/>
                    </a:lnTo>
                    <a:lnTo>
                      <a:pt x="35" y="433"/>
                    </a:lnTo>
                    <a:lnTo>
                      <a:pt x="30" y="433"/>
                    </a:lnTo>
                    <a:lnTo>
                      <a:pt x="30" y="438"/>
                    </a:lnTo>
                    <a:lnTo>
                      <a:pt x="25" y="438"/>
                    </a:lnTo>
                    <a:lnTo>
                      <a:pt x="25" y="433"/>
                    </a:lnTo>
                    <a:lnTo>
                      <a:pt x="30" y="428"/>
                    </a:lnTo>
                    <a:lnTo>
                      <a:pt x="30" y="423"/>
                    </a:lnTo>
                    <a:lnTo>
                      <a:pt x="25" y="423"/>
                    </a:lnTo>
                    <a:lnTo>
                      <a:pt x="25" y="418"/>
                    </a:lnTo>
                    <a:lnTo>
                      <a:pt x="30" y="418"/>
                    </a:lnTo>
                    <a:lnTo>
                      <a:pt x="30" y="413"/>
                    </a:lnTo>
                    <a:lnTo>
                      <a:pt x="25" y="403"/>
                    </a:lnTo>
                    <a:lnTo>
                      <a:pt x="25" y="398"/>
                    </a:lnTo>
                    <a:lnTo>
                      <a:pt x="25" y="393"/>
                    </a:lnTo>
                    <a:lnTo>
                      <a:pt x="20" y="383"/>
                    </a:lnTo>
                    <a:lnTo>
                      <a:pt x="20" y="378"/>
                    </a:lnTo>
                    <a:lnTo>
                      <a:pt x="20" y="373"/>
                    </a:lnTo>
                    <a:lnTo>
                      <a:pt x="15" y="373"/>
                    </a:lnTo>
                    <a:lnTo>
                      <a:pt x="15" y="368"/>
                    </a:lnTo>
                    <a:lnTo>
                      <a:pt x="10" y="368"/>
                    </a:lnTo>
                    <a:lnTo>
                      <a:pt x="10" y="363"/>
                    </a:lnTo>
                    <a:lnTo>
                      <a:pt x="10" y="358"/>
                    </a:lnTo>
                    <a:lnTo>
                      <a:pt x="10" y="353"/>
                    </a:lnTo>
                    <a:lnTo>
                      <a:pt x="5" y="353"/>
                    </a:lnTo>
                    <a:lnTo>
                      <a:pt x="0" y="348"/>
                    </a:lnTo>
                    <a:lnTo>
                      <a:pt x="0" y="343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5" y="333"/>
                    </a:lnTo>
                    <a:lnTo>
                      <a:pt x="5" y="323"/>
                    </a:lnTo>
                    <a:lnTo>
                      <a:pt x="10" y="318"/>
                    </a:lnTo>
                    <a:lnTo>
                      <a:pt x="15" y="312"/>
                    </a:lnTo>
                    <a:lnTo>
                      <a:pt x="15" y="307"/>
                    </a:lnTo>
                    <a:lnTo>
                      <a:pt x="15" y="302"/>
                    </a:lnTo>
                    <a:lnTo>
                      <a:pt x="15" y="297"/>
                    </a:lnTo>
                    <a:lnTo>
                      <a:pt x="20" y="297"/>
                    </a:lnTo>
                    <a:lnTo>
                      <a:pt x="20" y="292"/>
                    </a:lnTo>
                    <a:lnTo>
                      <a:pt x="25" y="292"/>
                    </a:lnTo>
                    <a:lnTo>
                      <a:pt x="25" y="287"/>
                    </a:lnTo>
                    <a:lnTo>
                      <a:pt x="25" y="282"/>
                    </a:lnTo>
                    <a:lnTo>
                      <a:pt x="30" y="277"/>
                    </a:lnTo>
                    <a:lnTo>
                      <a:pt x="30" y="272"/>
                    </a:lnTo>
                    <a:lnTo>
                      <a:pt x="30" y="267"/>
                    </a:lnTo>
                    <a:lnTo>
                      <a:pt x="35" y="267"/>
                    </a:lnTo>
                    <a:lnTo>
                      <a:pt x="35" y="262"/>
                    </a:lnTo>
                    <a:lnTo>
                      <a:pt x="40" y="262"/>
                    </a:lnTo>
                    <a:lnTo>
                      <a:pt x="40" y="257"/>
                    </a:lnTo>
                    <a:lnTo>
                      <a:pt x="40" y="252"/>
                    </a:lnTo>
                    <a:lnTo>
                      <a:pt x="40" y="247"/>
                    </a:lnTo>
                    <a:lnTo>
                      <a:pt x="45" y="247"/>
                    </a:lnTo>
                    <a:lnTo>
                      <a:pt x="50" y="237"/>
                    </a:lnTo>
                    <a:lnTo>
                      <a:pt x="56" y="227"/>
                    </a:lnTo>
                    <a:lnTo>
                      <a:pt x="56" y="222"/>
                    </a:lnTo>
                    <a:lnTo>
                      <a:pt x="61" y="217"/>
                    </a:lnTo>
                    <a:lnTo>
                      <a:pt x="66" y="212"/>
                    </a:lnTo>
                    <a:lnTo>
                      <a:pt x="66" y="207"/>
                    </a:lnTo>
                    <a:lnTo>
                      <a:pt x="66" y="202"/>
                    </a:lnTo>
                    <a:lnTo>
                      <a:pt x="71" y="202"/>
                    </a:lnTo>
                    <a:lnTo>
                      <a:pt x="71" y="197"/>
                    </a:lnTo>
                    <a:lnTo>
                      <a:pt x="71" y="192"/>
                    </a:lnTo>
                    <a:lnTo>
                      <a:pt x="76" y="181"/>
                    </a:lnTo>
                    <a:lnTo>
                      <a:pt x="81" y="176"/>
                    </a:lnTo>
                    <a:lnTo>
                      <a:pt x="81" y="171"/>
                    </a:lnTo>
                    <a:lnTo>
                      <a:pt x="86" y="171"/>
                    </a:lnTo>
                    <a:lnTo>
                      <a:pt x="86" y="166"/>
                    </a:lnTo>
                    <a:lnTo>
                      <a:pt x="91" y="166"/>
                    </a:lnTo>
                    <a:lnTo>
                      <a:pt x="91" y="156"/>
                    </a:lnTo>
                    <a:lnTo>
                      <a:pt x="96" y="151"/>
                    </a:lnTo>
                    <a:lnTo>
                      <a:pt x="101" y="146"/>
                    </a:lnTo>
                    <a:lnTo>
                      <a:pt x="106" y="141"/>
                    </a:lnTo>
                    <a:lnTo>
                      <a:pt x="111" y="131"/>
                    </a:lnTo>
                    <a:lnTo>
                      <a:pt x="116" y="126"/>
                    </a:lnTo>
                    <a:lnTo>
                      <a:pt x="121" y="126"/>
                    </a:lnTo>
                    <a:lnTo>
                      <a:pt x="121" y="121"/>
                    </a:lnTo>
                    <a:lnTo>
                      <a:pt x="126" y="116"/>
                    </a:lnTo>
                    <a:lnTo>
                      <a:pt x="126" y="111"/>
                    </a:lnTo>
                    <a:lnTo>
                      <a:pt x="126" y="106"/>
                    </a:lnTo>
                    <a:lnTo>
                      <a:pt x="131" y="101"/>
                    </a:lnTo>
                    <a:lnTo>
                      <a:pt x="136" y="101"/>
                    </a:lnTo>
                    <a:lnTo>
                      <a:pt x="136" y="96"/>
                    </a:lnTo>
                    <a:lnTo>
                      <a:pt x="136" y="91"/>
                    </a:lnTo>
                    <a:lnTo>
                      <a:pt x="136" y="86"/>
                    </a:lnTo>
                    <a:lnTo>
                      <a:pt x="141" y="86"/>
                    </a:lnTo>
                    <a:lnTo>
                      <a:pt x="141" y="81"/>
                    </a:lnTo>
                    <a:lnTo>
                      <a:pt x="146" y="81"/>
                    </a:lnTo>
                    <a:lnTo>
                      <a:pt x="151" y="76"/>
                    </a:lnTo>
                    <a:lnTo>
                      <a:pt x="156" y="76"/>
                    </a:lnTo>
                    <a:lnTo>
                      <a:pt x="161" y="71"/>
                    </a:lnTo>
                    <a:lnTo>
                      <a:pt x="171" y="71"/>
                    </a:lnTo>
                    <a:lnTo>
                      <a:pt x="176" y="71"/>
                    </a:lnTo>
                    <a:lnTo>
                      <a:pt x="182" y="71"/>
                    </a:lnTo>
                    <a:lnTo>
                      <a:pt x="187" y="66"/>
                    </a:lnTo>
                    <a:lnTo>
                      <a:pt x="187" y="61"/>
                    </a:lnTo>
                    <a:lnTo>
                      <a:pt x="192" y="55"/>
                    </a:lnTo>
                    <a:lnTo>
                      <a:pt x="192" y="50"/>
                    </a:lnTo>
                    <a:lnTo>
                      <a:pt x="192" y="45"/>
                    </a:lnTo>
                    <a:lnTo>
                      <a:pt x="197" y="40"/>
                    </a:lnTo>
                    <a:lnTo>
                      <a:pt x="197" y="30"/>
                    </a:lnTo>
                    <a:lnTo>
                      <a:pt x="197" y="25"/>
                    </a:lnTo>
                    <a:lnTo>
                      <a:pt x="192" y="15"/>
                    </a:lnTo>
                    <a:lnTo>
                      <a:pt x="192" y="10"/>
                    </a:lnTo>
                    <a:lnTo>
                      <a:pt x="192" y="5"/>
                    </a:lnTo>
                    <a:lnTo>
                      <a:pt x="192" y="0"/>
                    </a:lnTo>
                    <a:lnTo>
                      <a:pt x="197" y="0"/>
                    </a:lnTo>
                    <a:lnTo>
                      <a:pt x="202" y="0"/>
                    </a:lnTo>
                    <a:lnTo>
                      <a:pt x="207" y="5"/>
                    </a:lnTo>
                    <a:lnTo>
                      <a:pt x="212" y="10"/>
                    </a:lnTo>
                    <a:lnTo>
                      <a:pt x="217" y="10"/>
                    </a:lnTo>
                    <a:lnTo>
                      <a:pt x="222" y="15"/>
                    </a:lnTo>
                    <a:lnTo>
                      <a:pt x="227" y="15"/>
                    </a:lnTo>
                    <a:lnTo>
                      <a:pt x="232" y="15"/>
                    </a:lnTo>
                    <a:lnTo>
                      <a:pt x="232" y="10"/>
                    </a:lnTo>
                    <a:lnTo>
                      <a:pt x="232" y="5"/>
                    </a:lnTo>
                    <a:lnTo>
                      <a:pt x="237" y="5"/>
                    </a:lnTo>
                    <a:lnTo>
                      <a:pt x="242" y="5"/>
                    </a:lnTo>
                    <a:lnTo>
                      <a:pt x="242" y="0"/>
                    </a:lnTo>
                    <a:lnTo>
                      <a:pt x="247" y="5"/>
                    </a:lnTo>
                    <a:lnTo>
                      <a:pt x="247" y="10"/>
                    </a:lnTo>
                    <a:lnTo>
                      <a:pt x="252" y="15"/>
                    </a:lnTo>
                    <a:lnTo>
                      <a:pt x="257" y="20"/>
                    </a:lnTo>
                    <a:lnTo>
                      <a:pt x="262" y="15"/>
                    </a:lnTo>
                    <a:lnTo>
                      <a:pt x="267" y="15"/>
                    </a:lnTo>
                    <a:lnTo>
                      <a:pt x="272" y="15"/>
                    </a:lnTo>
                    <a:lnTo>
                      <a:pt x="277" y="20"/>
                    </a:lnTo>
                    <a:lnTo>
                      <a:pt x="272" y="25"/>
                    </a:lnTo>
                    <a:lnTo>
                      <a:pt x="277" y="25"/>
                    </a:lnTo>
                    <a:lnTo>
                      <a:pt x="282" y="25"/>
                    </a:lnTo>
                    <a:lnTo>
                      <a:pt x="282" y="30"/>
                    </a:lnTo>
                    <a:lnTo>
                      <a:pt x="287" y="35"/>
                    </a:lnTo>
                    <a:lnTo>
                      <a:pt x="282" y="35"/>
                    </a:lnTo>
                    <a:lnTo>
                      <a:pt x="287" y="35"/>
                    </a:lnTo>
                    <a:lnTo>
                      <a:pt x="287" y="40"/>
                    </a:lnTo>
                    <a:lnTo>
                      <a:pt x="287" y="45"/>
                    </a:lnTo>
                    <a:lnTo>
                      <a:pt x="292" y="50"/>
                    </a:lnTo>
                    <a:lnTo>
                      <a:pt x="297" y="45"/>
                    </a:lnTo>
                    <a:lnTo>
                      <a:pt x="297" y="50"/>
                    </a:lnTo>
                    <a:lnTo>
                      <a:pt x="313" y="50"/>
                    </a:lnTo>
                    <a:lnTo>
                      <a:pt x="313" y="55"/>
                    </a:lnTo>
                    <a:lnTo>
                      <a:pt x="313" y="61"/>
                    </a:lnTo>
                    <a:lnTo>
                      <a:pt x="328" y="61"/>
                    </a:lnTo>
                    <a:lnTo>
                      <a:pt x="328" y="55"/>
                    </a:lnTo>
                    <a:lnTo>
                      <a:pt x="338" y="55"/>
                    </a:lnTo>
                    <a:lnTo>
                      <a:pt x="343" y="55"/>
                    </a:lnTo>
                    <a:lnTo>
                      <a:pt x="348" y="50"/>
                    </a:lnTo>
                    <a:lnTo>
                      <a:pt x="348" y="45"/>
                    </a:lnTo>
                    <a:lnTo>
                      <a:pt x="348" y="40"/>
                    </a:lnTo>
                    <a:lnTo>
                      <a:pt x="353" y="45"/>
                    </a:lnTo>
                    <a:lnTo>
                      <a:pt x="358" y="45"/>
                    </a:lnTo>
                    <a:lnTo>
                      <a:pt x="363" y="50"/>
                    </a:lnTo>
                    <a:lnTo>
                      <a:pt x="368" y="50"/>
                    </a:lnTo>
                    <a:lnTo>
                      <a:pt x="373" y="50"/>
                    </a:lnTo>
                    <a:lnTo>
                      <a:pt x="373" y="55"/>
                    </a:lnTo>
                    <a:lnTo>
                      <a:pt x="368" y="55"/>
                    </a:lnTo>
                    <a:lnTo>
                      <a:pt x="373" y="61"/>
                    </a:lnTo>
                    <a:lnTo>
                      <a:pt x="383" y="61"/>
                    </a:lnTo>
                    <a:lnTo>
                      <a:pt x="388" y="61"/>
                    </a:lnTo>
                    <a:lnTo>
                      <a:pt x="393" y="61"/>
                    </a:lnTo>
                    <a:lnTo>
                      <a:pt x="398" y="61"/>
                    </a:lnTo>
                    <a:lnTo>
                      <a:pt x="403" y="71"/>
                    </a:lnTo>
                    <a:lnTo>
                      <a:pt x="398" y="71"/>
                    </a:lnTo>
                    <a:lnTo>
                      <a:pt x="393" y="76"/>
                    </a:lnTo>
                    <a:lnTo>
                      <a:pt x="398" y="76"/>
                    </a:lnTo>
                    <a:lnTo>
                      <a:pt x="403" y="81"/>
                    </a:lnTo>
                    <a:lnTo>
                      <a:pt x="403" y="86"/>
                    </a:lnTo>
                    <a:lnTo>
                      <a:pt x="403" y="91"/>
                    </a:lnTo>
                    <a:lnTo>
                      <a:pt x="403" y="101"/>
                    </a:lnTo>
                    <a:lnTo>
                      <a:pt x="439" y="126"/>
                    </a:lnTo>
                    <a:lnTo>
                      <a:pt x="444" y="131"/>
                    </a:lnTo>
                    <a:lnTo>
                      <a:pt x="449" y="131"/>
                    </a:lnTo>
                    <a:lnTo>
                      <a:pt x="449" y="136"/>
                    </a:lnTo>
                    <a:lnTo>
                      <a:pt x="454" y="141"/>
                    </a:lnTo>
                    <a:lnTo>
                      <a:pt x="449" y="146"/>
                    </a:lnTo>
                    <a:lnTo>
                      <a:pt x="449" y="151"/>
                    </a:lnTo>
                    <a:lnTo>
                      <a:pt x="449" y="156"/>
                    </a:lnTo>
                    <a:lnTo>
                      <a:pt x="449" y="166"/>
                    </a:lnTo>
                    <a:lnTo>
                      <a:pt x="444" y="166"/>
                    </a:lnTo>
                    <a:lnTo>
                      <a:pt x="439" y="166"/>
                    </a:lnTo>
                    <a:lnTo>
                      <a:pt x="439" y="171"/>
                    </a:lnTo>
                    <a:lnTo>
                      <a:pt x="434" y="176"/>
                    </a:lnTo>
                    <a:lnTo>
                      <a:pt x="428" y="176"/>
                    </a:lnTo>
                    <a:lnTo>
                      <a:pt x="418" y="176"/>
                    </a:lnTo>
                    <a:lnTo>
                      <a:pt x="418" y="181"/>
                    </a:lnTo>
                    <a:lnTo>
                      <a:pt x="413" y="176"/>
                    </a:lnTo>
                    <a:lnTo>
                      <a:pt x="413" y="181"/>
                    </a:lnTo>
                    <a:lnTo>
                      <a:pt x="408" y="187"/>
                    </a:lnTo>
                    <a:lnTo>
                      <a:pt x="403" y="181"/>
                    </a:lnTo>
                    <a:lnTo>
                      <a:pt x="403" y="187"/>
                    </a:lnTo>
                    <a:lnTo>
                      <a:pt x="408" y="202"/>
                    </a:lnTo>
                    <a:lnTo>
                      <a:pt x="413" y="207"/>
                    </a:lnTo>
                    <a:lnTo>
                      <a:pt x="408" y="212"/>
                    </a:lnTo>
                    <a:lnTo>
                      <a:pt x="408" y="217"/>
                    </a:lnTo>
                    <a:lnTo>
                      <a:pt x="403" y="212"/>
                    </a:lnTo>
                    <a:lnTo>
                      <a:pt x="398" y="212"/>
                    </a:lnTo>
                    <a:lnTo>
                      <a:pt x="393" y="227"/>
                    </a:lnTo>
                    <a:lnTo>
                      <a:pt x="398" y="232"/>
                    </a:lnTo>
                    <a:lnTo>
                      <a:pt x="393" y="232"/>
                    </a:lnTo>
                    <a:lnTo>
                      <a:pt x="398" y="237"/>
                    </a:lnTo>
                    <a:lnTo>
                      <a:pt x="393" y="237"/>
                    </a:lnTo>
                    <a:lnTo>
                      <a:pt x="393" y="242"/>
                    </a:lnTo>
                    <a:lnTo>
                      <a:pt x="388" y="247"/>
                    </a:lnTo>
                    <a:lnTo>
                      <a:pt x="383" y="247"/>
                    </a:lnTo>
                    <a:lnTo>
                      <a:pt x="383" y="252"/>
                    </a:lnTo>
                    <a:lnTo>
                      <a:pt x="383" y="247"/>
                    </a:lnTo>
                    <a:lnTo>
                      <a:pt x="378" y="252"/>
                    </a:lnTo>
                    <a:lnTo>
                      <a:pt x="373" y="252"/>
                    </a:lnTo>
                    <a:lnTo>
                      <a:pt x="378" y="257"/>
                    </a:lnTo>
                    <a:lnTo>
                      <a:pt x="373" y="257"/>
                    </a:lnTo>
                    <a:lnTo>
                      <a:pt x="368" y="262"/>
                    </a:lnTo>
                    <a:lnTo>
                      <a:pt x="353" y="267"/>
                    </a:lnTo>
                    <a:lnTo>
                      <a:pt x="358" y="272"/>
                    </a:lnTo>
                    <a:lnTo>
                      <a:pt x="358" y="277"/>
                    </a:lnTo>
                    <a:lnTo>
                      <a:pt x="358" y="28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59"/>
              <p:cNvSpPr>
                <a:spLocks noEditPoints="1"/>
              </p:cNvSpPr>
              <p:nvPr/>
            </p:nvSpPr>
            <p:spPr bwMode="auto">
              <a:xfrm>
                <a:off x="2764928" y="2114793"/>
                <a:ext cx="1127779" cy="912908"/>
              </a:xfrm>
              <a:custGeom>
                <a:avLst/>
                <a:gdLst>
                  <a:gd name="T0" fmla="*/ 2147483647 w 590"/>
                  <a:gd name="T1" fmla="*/ 2147483647 h 499"/>
                  <a:gd name="T2" fmla="*/ 2147483647 w 590"/>
                  <a:gd name="T3" fmla="*/ 2147483647 h 499"/>
                  <a:gd name="T4" fmla="*/ 2147483647 w 590"/>
                  <a:gd name="T5" fmla="*/ 2147483647 h 499"/>
                  <a:gd name="T6" fmla="*/ 2147483647 w 590"/>
                  <a:gd name="T7" fmla="*/ 2147483647 h 499"/>
                  <a:gd name="T8" fmla="*/ 2147483647 w 590"/>
                  <a:gd name="T9" fmla="*/ 2147483647 h 499"/>
                  <a:gd name="T10" fmla="*/ 2147483647 w 590"/>
                  <a:gd name="T11" fmla="*/ 2147483647 h 499"/>
                  <a:gd name="T12" fmla="*/ 2147483647 w 590"/>
                  <a:gd name="T13" fmla="*/ 2147483647 h 499"/>
                  <a:gd name="T14" fmla="*/ 2147483647 w 590"/>
                  <a:gd name="T15" fmla="*/ 2147483647 h 499"/>
                  <a:gd name="T16" fmla="*/ 2147483647 w 590"/>
                  <a:gd name="T17" fmla="*/ 2147483647 h 499"/>
                  <a:gd name="T18" fmla="*/ 2147483647 w 590"/>
                  <a:gd name="T19" fmla="*/ 2147483647 h 499"/>
                  <a:gd name="T20" fmla="*/ 2147483647 w 590"/>
                  <a:gd name="T21" fmla="*/ 2147483647 h 499"/>
                  <a:gd name="T22" fmla="*/ 2147483647 w 590"/>
                  <a:gd name="T23" fmla="*/ 2147483647 h 499"/>
                  <a:gd name="T24" fmla="*/ 2147483647 w 590"/>
                  <a:gd name="T25" fmla="*/ 2147483647 h 499"/>
                  <a:gd name="T26" fmla="*/ 2147483647 w 590"/>
                  <a:gd name="T27" fmla="*/ 2147483647 h 499"/>
                  <a:gd name="T28" fmla="*/ 2147483647 w 590"/>
                  <a:gd name="T29" fmla="*/ 2147483647 h 499"/>
                  <a:gd name="T30" fmla="*/ 2147483647 w 590"/>
                  <a:gd name="T31" fmla="*/ 2147483647 h 499"/>
                  <a:gd name="T32" fmla="*/ 2147483647 w 590"/>
                  <a:gd name="T33" fmla="*/ 2147483647 h 499"/>
                  <a:gd name="T34" fmla="*/ 2147483647 w 590"/>
                  <a:gd name="T35" fmla="*/ 2147483647 h 499"/>
                  <a:gd name="T36" fmla="*/ 2147483647 w 590"/>
                  <a:gd name="T37" fmla="*/ 2147483647 h 499"/>
                  <a:gd name="T38" fmla="*/ 2147483647 w 590"/>
                  <a:gd name="T39" fmla="*/ 2147483647 h 499"/>
                  <a:gd name="T40" fmla="*/ 2147483647 w 590"/>
                  <a:gd name="T41" fmla="*/ 2147483647 h 499"/>
                  <a:gd name="T42" fmla="*/ 2147483647 w 590"/>
                  <a:gd name="T43" fmla="*/ 2147483647 h 499"/>
                  <a:gd name="T44" fmla="*/ 2147483647 w 590"/>
                  <a:gd name="T45" fmla="*/ 2147483647 h 499"/>
                  <a:gd name="T46" fmla="*/ 2147483647 w 590"/>
                  <a:gd name="T47" fmla="*/ 2147483647 h 499"/>
                  <a:gd name="T48" fmla="*/ 2147483647 w 590"/>
                  <a:gd name="T49" fmla="*/ 2147483647 h 499"/>
                  <a:gd name="T50" fmla="*/ 2147483647 w 590"/>
                  <a:gd name="T51" fmla="*/ 2147483647 h 499"/>
                  <a:gd name="T52" fmla="*/ 2147483647 w 590"/>
                  <a:gd name="T53" fmla="*/ 2147483647 h 499"/>
                  <a:gd name="T54" fmla="*/ 2147483647 w 590"/>
                  <a:gd name="T55" fmla="*/ 2147483647 h 499"/>
                  <a:gd name="T56" fmla="*/ 2147483647 w 590"/>
                  <a:gd name="T57" fmla="*/ 2147483647 h 499"/>
                  <a:gd name="T58" fmla="*/ 2147483647 w 590"/>
                  <a:gd name="T59" fmla="*/ 2147483647 h 499"/>
                  <a:gd name="T60" fmla="*/ 2147483647 w 590"/>
                  <a:gd name="T61" fmla="*/ 2147483647 h 499"/>
                  <a:gd name="T62" fmla="*/ 2147483647 w 590"/>
                  <a:gd name="T63" fmla="*/ 2147483647 h 499"/>
                  <a:gd name="T64" fmla="*/ 2147483647 w 590"/>
                  <a:gd name="T65" fmla="*/ 2147483647 h 499"/>
                  <a:gd name="T66" fmla="*/ 2147483647 w 590"/>
                  <a:gd name="T67" fmla="*/ 2147483647 h 499"/>
                  <a:gd name="T68" fmla="*/ 2147483647 w 590"/>
                  <a:gd name="T69" fmla="*/ 2147483647 h 499"/>
                  <a:gd name="T70" fmla="*/ 2147483647 w 590"/>
                  <a:gd name="T71" fmla="*/ 2147483647 h 499"/>
                  <a:gd name="T72" fmla="*/ 2147483647 w 590"/>
                  <a:gd name="T73" fmla="*/ 2147483647 h 499"/>
                  <a:gd name="T74" fmla="*/ 2147483647 w 590"/>
                  <a:gd name="T75" fmla="*/ 2147483647 h 499"/>
                  <a:gd name="T76" fmla="*/ 2147483647 w 590"/>
                  <a:gd name="T77" fmla="*/ 2147483647 h 499"/>
                  <a:gd name="T78" fmla="*/ 2147483647 w 590"/>
                  <a:gd name="T79" fmla="*/ 2147483647 h 499"/>
                  <a:gd name="T80" fmla="*/ 2147483647 w 590"/>
                  <a:gd name="T81" fmla="*/ 2147483647 h 499"/>
                  <a:gd name="T82" fmla="*/ 2147483647 w 590"/>
                  <a:gd name="T83" fmla="*/ 2147483647 h 499"/>
                  <a:gd name="T84" fmla="*/ 2147483647 w 590"/>
                  <a:gd name="T85" fmla="*/ 2147483647 h 499"/>
                  <a:gd name="T86" fmla="*/ 2147483647 w 590"/>
                  <a:gd name="T87" fmla="*/ 2147483647 h 499"/>
                  <a:gd name="T88" fmla="*/ 2147483647 w 590"/>
                  <a:gd name="T89" fmla="*/ 2147483647 h 499"/>
                  <a:gd name="T90" fmla="*/ 2147483647 w 590"/>
                  <a:gd name="T91" fmla="*/ 2147483647 h 499"/>
                  <a:gd name="T92" fmla="*/ 2147483647 w 590"/>
                  <a:gd name="T93" fmla="*/ 2147483647 h 499"/>
                  <a:gd name="T94" fmla="*/ 2147483647 w 590"/>
                  <a:gd name="T95" fmla="*/ 2147483647 h 499"/>
                  <a:gd name="T96" fmla="*/ 2147483647 w 590"/>
                  <a:gd name="T97" fmla="*/ 2147483647 h 499"/>
                  <a:gd name="T98" fmla="*/ 2147483647 w 590"/>
                  <a:gd name="T99" fmla="*/ 2147483647 h 499"/>
                  <a:gd name="T100" fmla="*/ 2147483647 w 590"/>
                  <a:gd name="T101" fmla="*/ 2147483647 h 499"/>
                  <a:gd name="T102" fmla="*/ 2147483647 w 590"/>
                  <a:gd name="T103" fmla="*/ 2147483647 h 499"/>
                  <a:gd name="T104" fmla="*/ 2147483647 w 590"/>
                  <a:gd name="T105" fmla="*/ 2147483647 h 499"/>
                  <a:gd name="T106" fmla="*/ 2147483647 w 590"/>
                  <a:gd name="T107" fmla="*/ 2147483647 h 499"/>
                  <a:gd name="T108" fmla="*/ 2147483647 w 590"/>
                  <a:gd name="T109" fmla="*/ 2147483647 h 499"/>
                  <a:gd name="T110" fmla="*/ 2147483647 w 590"/>
                  <a:gd name="T111" fmla="*/ 2147483647 h 499"/>
                  <a:gd name="T112" fmla="*/ 2147483647 w 590"/>
                  <a:gd name="T113" fmla="*/ 2147483647 h 499"/>
                  <a:gd name="T114" fmla="*/ 2147483647 w 590"/>
                  <a:gd name="T115" fmla="*/ 2147483647 h 499"/>
                  <a:gd name="T116" fmla="*/ 2147483647 w 590"/>
                  <a:gd name="T117" fmla="*/ 2147483647 h 499"/>
                  <a:gd name="T118" fmla="*/ 2147483647 w 590"/>
                  <a:gd name="T119" fmla="*/ 2147483647 h 499"/>
                  <a:gd name="T120" fmla="*/ 2147483647 w 590"/>
                  <a:gd name="T121" fmla="*/ 2147483647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0"/>
                  <a:gd name="T184" fmla="*/ 0 h 499"/>
                  <a:gd name="T185" fmla="*/ 590 w 590"/>
                  <a:gd name="T186" fmla="*/ 499 h 4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0" h="499">
                    <a:moveTo>
                      <a:pt x="424" y="413"/>
                    </a:moveTo>
                    <a:lnTo>
                      <a:pt x="424" y="408"/>
                    </a:lnTo>
                    <a:lnTo>
                      <a:pt x="418" y="408"/>
                    </a:lnTo>
                    <a:lnTo>
                      <a:pt x="418" y="403"/>
                    </a:lnTo>
                    <a:lnTo>
                      <a:pt x="418" y="398"/>
                    </a:lnTo>
                    <a:lnTo>
                      <a:pt x="413" y="398"/>
                    </a:lnTo>
                    <a:lnTo>
                      <a:pt x="413" y="393"/>
                    </a:lnTo>
                    <a:lnTo>
                      <a:pt x="408" y="393"/>
                    </a:lnTo>
                    <a:lnTo>
                      <a:pt x="408" y="388"/>
                    </a:lnTo>
                    <a:lnTo>
                      <a:pt x="408" y="383"/>
                    </a:lnTo>
                    <a:lnTo>
                      <a:pt x="403" y="383"/>
                    </a:lnTo>
                    <a:lnTo>
                      <a:pt x="408" y="383"/>
                    </a:lnTo>
                    <a:lnTo>
                      <a:pt x="408" y="378"/>
                    </a:lnTo>
                    <a:lnTo>
                      <a:pt x="408" y="373"/>
                    </a:lnTo>
                    <a:lnTo>
                      <a:pt x="403" y="373"/>
                    </a:lnTo>
                    <a:lnTo>
                      <a:pt x="403" y="368"/>
                    </a:lnTo>
                    <a:lnTo>
                      <a:pt x="408" y="363"/>
                    </a:lnTo>
                    <a:lnTo>
                      <a:pt x="408" y="358"/>
                    </a:lnTo>
                    <a:lnTo>
                      <a:pt x="403" y="358"/>
                    </a:lnTo>
                    <a:lnTo>
                      <a:pt x="403" y="363"/>
                    </a:lnTo>
                    <a:lnTo>
                      <a:pt x="398" y="368"/>
                    </a:lnTo>
                    <a:lnTo>
                      <a:pt x="398" y="373"/>
                    </a:lnTo>
                    <a:lnTo>
                      <a:pt x="398" y="378"/>
                    </a:lnTo>
                    <a:lnTo>
                      <a:pt x="393" y="378"/>
                    </a:lnTo>
                    <a:lnTo>
                      <a:pt x="393" y="383"/>
                    </a:lnTo>
                    <a:lnTo>
                      <a:pt x="393" y="388"/>
                    </a:lnTo>
                    <a:lnTo>
                      <a:pt x="398" y="393"/>
                    </a:lnTo>
                    <a:lnTo>
                      <a:pt x="403" y="398"/>
                    </a:lnTo>
                    <a:lnTo>
                      <a:pt x="408" y="398"/>
                    </a:lnTo>
                    <a:lnTo>
                      <a:pt x="408" y="403"/>
                    </a:lnTo>
                    <a:lnTo>
                      <a:pt x="408" y="408"/>
                    </a:lnTo>
                    <a:lnTo>
                      <a:pt x="408" y="413"/>
                    </a:lnTo>
                    <a:lnTo>
                      <a:pt x="408" y="418"/>
                    </a:lnTo>
                    <a:lnTo>
                      <a:pt x="413" y="418"/>
                    </a:lnTo>
                    <a:lnTo>
                      <a:pt x="413" y="424"/>
                    </a:lnTo>
                    <a:lnTo>
                      <a:pt x="408" y="424"/>
                    </a:lnTo>
                    <a:lnTo>
                      <a:pt x="408" y="429"/>
                    </a:lnTo>
                    <a:lnTo>
                      <a:pt x="403" y="429"/>
                    </a:lnTo>
                    <a:lnTo>
                      <a:pt x="398" y="434"/>
                    </a:lnTo>
                    <a:lnTo>
                      <a:pt x="398" y="439"/>
                    </a:lnTo>
                    <a:lnTo>
                      <a:pt x="393" y="439"/>
                    </a:lnTo>
                    <a:lnTo>
                      <a:pt x="393" y="434"/>
                    </a:lnTo>
                    <a:lnTo>
                      <a:pt x="388" y="434"/>
                    </a:lnTo>
                    <a:lnTo>
                      <a:pt x="383" y="434"/>
                    </a:lnTo>
                    <a:lnTo>
                      <a:pt x="378" y="434"/>
                    </a:lnTo>
                    <a:lnTo>
                      <a:pt x="373" y="434"/>
                    </a:lnTo>
                    <a:lnTo>
                      <a:pt x="363" y="434"/>
                    </a:lnTo>
                    <a:lnTo>
                      <a:pt x="358" y="439"/>
                    </a:lnTo>
                    <a:lnTo>
                      <a:pt x="353" y="444"/>
                    </a:lnTo>
                    <a:lnTo>
                      <a:pt x="353" y="454"/>
                    </a:lnTo>
                    <a:lnTo>
                      <a:pt x="348" y="449"/>
                    </a:lnTo>
                    <a:lnTo>
                      <a:pt x="343" y="449"/>
                    </a:lnTo>
                    <a:lnTo>
                      <a:pt x="338" y="449"/>
                    </a:lnTo>
                    <a:lnTo>
                      <a:pt x="333" y="449"/>
                    </a:lnTo>
                    <a:lnTo>
                      <a:pt x="333" y="454"/>
                    </a:lnTo>
                    <a:lnTo>
                      <a:pt x="328" y="454"/>
                    </a:lnTo>
                    <a:lnTo>
                      <a:pt x="333" y="449"/>
                    </a:lnTo>
                    <a:lnTo>
                      <a:pt x="338" y="439"/>
                    </a:lnTo>
                    <a:lnTo>
                      <a:pt x="338" y="434"/>
                    </a:lnTo>
                    <a:lnTo>
                      <a:pt x="338" y="429"/>
                    </a:lnTo>
                    <a:lnTo>
                      <a:pt x="343" y="429"/>
                    </a:lnTo>
                    <a:lnTo>
                      <a:pt x="338" y="424"/>
                    </a:lnTo>
                    <a:lnTo>
                      <a:pt x="338" y="418"/>
                    </a:lnTo>
                    <a:lnTo>
                      <a:pt x="343" y="413"/>
                    </a:lnTo>
                    <a:lnTo>
                      <a:pt x="338" y="408"/>
                    </a:lnTo>
                    <a:lnTo>
                      <a:pt x="343" y="408"/>
                    </a:lnTo>
                    <a:lnTo>
                      <a:pt x="343" y="403"/>
                    </a:lnTo>
                    <a:lnTo>
                      <a:pt x="343" y="398"/>
                    </a:lnTo>
                    <a:lnTo>
                      <a:pt x="348" y="393"/>
                    </a:lnTo>
                    <a:lnTo>
                      <a:pt x="343" y="393"/>
                    </a:lnTo>
                    <a:lnTo>
                      <a:pt x="343" y="388"/>
                    </a:lnTo>
                    <a:lnTo>
                      <a:pt x="338" y="388"/>
                    </a:lnTo>
                    <a:lnTo>
                      <a:pt x="343" y="388"/>
                    </a:lnTo>
                    <a:lnTo>
                      <a:pt x="343" y="393"/>
                    </a:lnTo>
                    <a:lnTo>
                      <a:pt x="343" y="398"/>
                    </a:lnTo>
                    <a:lnTo>
                      <a:pt x="338" y="403"/>
                    </a:lnTo>
                    <a:lnTo>
                      <a:pt x="333" y="408"/>
                    </a:lnTo>
                    <a:lnTo>
                      <a:pt x="333" y="413"/>
                    </a:lnTo>
                    <a:lnTo>
                      <a:pt x="338" y="413"/>
                    </a:lnTo>
                    <a:lnTo>
                      <a:pt x="333" y="418"/>
                    </a:lnTo>
                    <a:lnTo>
                      <a:pt x="338" y="418"/>
                    </a:lnTo>
                    <a:lnTo>
                      <a:pt x="333" y="424"/>
                    </a:lnTo>
                    <a:lnTo>
                      <a:pt x="333" y="418"/>
                    </a:lnTo>
                    <a:lnTo>
                      <a:pt x="328" y="418"/>
                    </a:lnTo>
                    <a:lnTo>
                      <a:pt x="323" y="418"/>
                    </a:lnTo>
                    <a:lnTo>
                      <a:pt x="318" y="418"/>
                    </a:lnTo>
                    <a:lnTo>
                      <a:pt x="318" y="408"/>
                    </a:lnTo>
                    <a:lnTo>
                      <a:pt x="313" y="403"/>
                    </a:lnTo>
                    <a:lnTo>
                      <a:pt x="313" y="408"/>
                    </a:lnTo>
                    <a:lnTo>
                      <a:pt x="313" y="403"/>
                    </a:lnTo>
                    <a:lnTo>
                      <a:pt x="313" y="408"/>
                    </a:lnTo>
                    <a:lnTo>
                      <a:pt x="318" y="408"/>
                    </a:lnTo>
                    <a:lnTo>
                      <a:pt x="318" y="413"/>
                    </a:lnTo>
                    <a:lnTo>
                      <a:pt x="318" y="418"/>
                    </a:lnTo>
                    <a:lnTo>
                      <a:pt x="323" y="418"/>
                    </a:lnTo>
                    <a:lnTo>
                      <a:pt x="328" y="418"/>
                    </a:lnTo>
                    <a:lnTo>
                      <a:pt x="328" y="424"/>
                    </a:lnTo>
                    <a:lnTo>
                      <a:pt x="333" y="424"/>
                    </a:lnTo>
                    <a:lnTo>
                      <a:pt x="333" y="429"/>
                    </a:lnTo>
                    <a:lnTo>
                      <a:pt x="333" y="434"/>
                    </a:lnTo>
                    <a:lnTo>
                      <a:pt x="333" y="439"/>
                    </a:lnTo>
                    <a:lnTo>
                      <a:pt x="328" y="444"/>
                    </a:lnTo>
                    <a:lnTo>
                      <a:pt x="328" y="449"/>
                    </a:lnTo>
                    <a:lnTo>
                      <a:pt x="328" y="454"/>
                    </a:lnTo>
                    <a:lnTo>
                      <a:pt x="323" y="454"/>
                    </a:lnTo>
                    <a:lnTo>
                      <a:pt x="318" y="454"/>
                    </a:lnTo>
                    <a:lnTo>
                      <a:pt x="318" y="459"/>
                    </a:lnTo>
                    <a:lnTo>
                      <a:pt x="318" y="464"/>
                    </a:lnTo>
                    <a:lnTo>
                      <a:pt x="313" y="464"/>
                    </a:lnTo>
                    <a:lnTo>
                      <a:pt x="308" y="464"/>
                    </a:lnTo>
                    <a:lnTo>
                      <a:pt x="303" y="464"/>
                    </a:lnTo>
                    <a:lnTo>
                      <a:pt x="298" y="469"/>
                    </a:lnTo>
                    <a:lnTo>
                      <a:pt x="292" y="464"/>
                    </a:lnTo>
                    <a:lnTo>
                      <a:pt x="282" y="464"/>
                    </a:lnTo>
                    <a:lnTo>
                      <a:pt x="282" y="454"/>
                    </a:lnTo>
                    <a:lnTo>
                      <a:pt x="277" y="449"/>
                    </a:lnTo>
                    <a:lnTo>
                      <a:pt x="272" y="444"/>
                    </a:lnTo>
                    <a:lnTo>
                      <a:pt x="267" y="434"/>
                    </a:lnTo>
                    <a:lnTo>
                      <a:pt x="272" y="429"/>
                    </a:lnTo>
                    <a:lnTo>
                      <a:pt x="267" y="424"/>
                    </a:lnTo>
                    <a:lnTo>
                      <a:pt x="262" y="418"/>
                    </a:lnTo>
                    <a:lnTo>
                      <a:pt x="262" y="413"/>
                    </a:lnTo>
                    <a:lnTo>
                      <a:pt x="257" y="413"/>
                    </a:lnTo>
                    <a:lnTo>
                      <a:pt x="252" y="408"/>
                    </a:lnTo>
                    <a:lnTo>
                      <a:pt x="247" y="403"/>
                    </a:lnTo>
                    <a:lnTo>
                      <a:pt x="237" y="403"/>
                    </a:lnTo>
                    <a:lnTo>
                      <a:pt x="232" y="393"/>
                    </a:lnTo>
                    <a:lnTo>
                      <a:pt x="232" y="388"/>
                    </a:lnTo>
                    <a:lnTo>
                      <a:pt x="232" y="383"/>
                    </a:lnTo>
                    <a:lnTo>
                      <a:pt x="267" y="368"/>
                    </a:lnTo>
                    <a:lnTo>
                      <a:pt x="262" y="358"/>
                    </a:lnTo>
                    <a:lnTo>
                      <a:pt x="267" y="353"/>
                    </a:lnTo>
                    <a:lnTo>
                      <a:pt x="272" y="348"/>
                    </a:lnTo>
                    <a:lnTo>
                      <a:pt x="257" y="318"/>
                    </a:lnTo>
                    <a:lnTo>
                      <a:pt x="247" y="323"/>
                    </a:lnTo>
                    <a:lnTo>
                      <a:pt x="237" y="328"/>
                    </a:lnTo>
                    <a:lnTo>
                      <a:pt x="232" y="333"/>
                    </a:lnTo>
                    <a:lnTo>
                      <a:pt x="227" y="323"/>
                    </a:lnTo>
                    <a:lnTo>
                      <a:pt x="237" y="323"/>
                    </a:lnTo>
                    <a:lnTo>
                      <a:pt x="227" y="313"/>
                    </a:lnTo>
                    <a:lnTo>
                      <a:pt x="237" y="313"/>
                    </a:lnTo>
                    <a:lnTo>
                      <a:pt x="232" y="298"/>
                    </a:lnTo>
                    <a:lnTo>
                      <a:pt x="217" y="303"/>
                    </a:lnTo>
                    <a:lnTo>
                      <a:pt x="222" y="308"/>
                    </a:lnTo>
                    <a:lnTo>
                      <a:pt x="202" y="318"/>
                    </a:lnTo>
                    <a:lnTo>
                      <a:pt x="202" y="308"/>
                    </a:lnTo>
                    <a:lnTo>
                      <a:pt x="197" y="308"/>
                    </a:lnTo>
                    <a:lnTo>
                      <a:pt x="182" y="313"/>
                    </a:lnTo>
                    <a:lnTo>
                      <a:pt x="177" y="303"/>
                    </a:lnTo>
                    <a:lnTo>
                      <a:pt x="172" y="303"/>
                    </a:lnTo>
                    <a:lnTo>
                      <a:pt x="172" y="298"/>
                    </a:lnTo>
                    <a:lnTo>
                      <a:pt x="177" y="298"/>
                    </a:lnTo>
                    <a:lnTo>
                      <a:pt x="177" y="292"/>
                    </a:lnTo>
                    <a:lnTo>
                      <a:pt x="182" y="292"/>
                    </a:lnTo>
                    <a:lnTo>
                      <a:pt x="177" y="287"/>
                    </a:lnTo>
                    <a:lnTo>
                      <a:pt x="177" y="292"/>
                    </a:lnTo>
                    <a:lnTo>
                      <a:pt x="172" y="287"/>
                    </a:lnTo>
                    <a:lnTo>
                      <a:pt x="172" y="282"/>
                    </a:lnTo>
                    <a:lnTo>
                      <a:pt x="172" y="272"/>
                    </a:lnTo>
                    <a:lnTo>
                      <a:pt x="161" y="277"/>
                    </a:lnTo>
                    <a:lnTo>
                      <a:pt x="156" y="272"/>
                    </a:lnTo>
                    <a:lnTo>
                      <a:pt x="161" y="272"/>
                    </a:lnTo>
                    <a:lnTo>
                      <a:pt x="156" y="257"/>
                    </a:lnTo>
                    <a:lnTo>
                      <a:pt x="161" y="252"/>
                    </a:lnTo>
                    <a:lnTo>
                      <a:pt x="156" y="247"/>
                    </a:lnTo>
                    <a:lnTo>
                      <a:pt x="151" y="247"/>
                    </a:lnTo>
                    <a:lnTo>
                      <a:pt x="151" y="242"/>
                    </a:lnTo>
                    <a:lnTo>
                      <a:pt x="146" y="247"/>
                    </a:lnTo>
                    <a:lnTo>
                      <a:pt x="146" y="242"/>
                    </a:lnTo>
                    <a:lnTo>
                      <a:pt x="141" y="247"/>
                    </a:lnTo>
                    <a:lnTo>
                      <a:pt x="136" y="242"/>
                    </a:lnTo>
                    <a:lnTo>
                      <a:pt x="136" y="237"/>
                    </a:lnTo>
                    <a:lnTo>
                      <a:pt x="141" y="237"/>
                    </a:lnTo>
                    <a:lnTo>
                      <a:pt x="136" y="232"/>
                    </a:lnTo>
                    <a:lnTo>
                      <a:pt x="136" y="227"/>
                    </a:lnTo>
                    <a:lnTo>
                      <a:pt x="136" y="222"/>
                    </a:lnTo>
                    <a:lnTo>
                      <a:pt x="131" y="222"/>
                    </a:lnTo>
                    <a:lnTo>
                      <a:pt x="121" y="232"/>
                    </a:lnTo>
                    <a:lnTo>
                      <a:pt x="126" y="232"/>
                    </a:lnTo>
                    <a:lnTo>
                      <a:pt x="121" y="242"/>
                    </a:lnTo>
                    <a:lnTo>
                      <a:pt x="116" y="242"/>
                    </a:lnTo>
                    <a:lnTo>
                      <a:pt x="116" y="237"/>
                    </a:lnTo>
                    <a:lnTo>
                      <a:pt x="116" y="232"/>
                    </a:lnTo>
                    <a:lnTo>
                      <a:pt x="106" y="237"/>
                    </a:lnTo>
                    <a:lnTo>
                      <a:pt x="96" y="242"/>
                    </a:lnTo>
                    <a:lnTo>
                      <a:pt x="96" y="237"/>
                    </a:lnTo>
                    <a:lnTo>
                      <a:pt x="81" y="247"/>
                    </a:lnTo>
                    <a:lnTo>
                      <a:pt x="81" y="242"/>
                    </a:lnTo>
                    <a:lnTo>
                      <a:pt x="71" y="247"/>
                    </a:lnTo>
                    <a:lnTo>
                      <a:pt x="56" y="217"/>
                    </a:lnTo>
                    <a:lnTo>
                      <a:pt x="61" y="212"/>
                    </a:lnTo>
                    <a:lnTo>
                      <a:pt x="61" y="207"/>
                    </a:lnTo>
                    <a:lnTo>
                      <a:pt x="66" y="207"/>
                    </a:lnTo>
                    <a:lnTo>
                      <a:pt x="61" y="202"/>
                    </a:lnTo>
                    <a:lnTo>
                      <a:pt x="56" y="202"/>
                    </a:lnTo>
                    <a:lnTo>
                      <a:pt x="40" y="207"/>
                    </a:lnTo>
                    <a:lnTo>
                      <a:pt x="25" y="172"/>
                    </a:lnTo>
                    <a:lnTo>
                      <a:pt x="15" y="167"/>
                    </a:lnTo>
                    <a:lnTo>
                      <a:pt x="15" y="161"/>
                    </a:lnTo>
                    <a:lnTo>
                      <a:pt x="10" y="151"/>
                    </a:lnTo>
                    <a:lnTo>
                      <a:pt x="5" y="141"/>
                    </a:lnTo>
                    <a:lnTo>
                      <a:pt x="0" y="141"/>
                    </a:lnTo>
                    <a:lnTo>
                      <a:pt x="0" y="136"/>
                    </a:lnTo>
                    <a:lnTo>
                      <a:pt x="5" y="136"/>
                    </a:lnTo>
                    <a:lnTo>
                      <a:pt x="10" y="131"/>
                    </a:lnTo>
                    <a:lnTo>
                      <a:pt x="15" y="126"/>
                    </a:lnTo>
                    <a:lnTo>
                      <a:pt x="20" y="126"/>
                    </a:lnTo>
                    <a:lnTo>
                      <a:pt x="25" y="121"/>
                    </a:lnTo>
                    <a:lnTo>
                      <a:pt x="20" y="116"/>
                    </a:lnTo>
                    <a:lnTo>
                      <a:pt x="15" y="121"/>
                    </a:lnTo>
                    <a:lnTo>
                      <a:pt x="15" y="116"/>
                    </a:lnTo>
                    <a:lnTo>
                      <a:pt x="15" y="111"/>
                    </a:lnTo>
                    <a:lnTo>
                      <a:pt x="20" y="106"/>
                    </a:lnTo>
                    <a:lnTo>
                      <a:pt x="25" y="106"/>
                    </a:lnTo>
                    <a:lnTo>
                      <a:pt x="30" y="106"/>
                    </a:lnTo>
                    <a:lnTo>
                      <a:pt x="35" y="106"/>
                    </a:lnTo>
                    <a:lnTo>
                      <a:pt x="35" y="101"/>
                    </a:lnTo>
                    <a:lnTo>
                      <a:pt x="40" y="101"/>
                    </a:lnTo>
                    <a:lnTo>
                      <a:pt x="46" y="101"/>
                    </a:lnTo>
                    <a:lnTo>
                      <a:pt x="46" y="96"/>
                    </a:lnTo>
                    <a:lnTo>
                      <a:pt x="56" y="96"/>
                    </a:lnTo>
                    <a:lnTo>
                      <a:pt x="61" y="96"/>
                    </a:lnTo>
                    <a:lnTo>
                      <a:pt x="66" y="96"/>
                    </a:lnTo>
                    <a:lnTo>
                      <a:pt x="71" y="91"/>
                    </a:lnTo>
                    <a:lnTo>
                      <a:pt x="71" y="86"/>
                    </a:lnTo>
                    <a:lnTo>
                      <a:pt x="76" y="86"/>
                    </a:lnTo>
                    <a:lnTo>
                      <a:pt x="81" y="81"/>
                    </a:lnTo>
                    <a:lnTo>
                      <a:pt x="91" y="76"/>
                    </a:lnTo>
                    <a:lnTo>
                      <a:pt x="96" y="86"/>
                    </a:lnTo>
                    <a:lnTo>
                      <a:pt x="101" y="86"/>
                    </a:lnTo>
                    <a:lnTo>
                      <a:pt x="101" y="81"/>
                    </a:lnTo>
                    <a:lnTo>
                      <a:pt x="106" y="81"/>
                    </a:lnTo>
                    <a:lnTo>
                      <a:pt x="106" y="86"/>
                    </a:lnTo>
                    <a:lnTo>
                      <a:pt x="111" y="81"/>
                    </a:lnTo>
                    <a:lnTo>
                      <a:pt x="116" y="81"/>
                    </a:lnTo>
                    <a:lnTo>
                      <a:pt x="121" y="76"/>
                    </a:lnTo>
                    <a:lnTo>
                      <a:pt x="126" y="71"/>
                    </a:lnTo>
                    <a:lnTo>
                      <a:pt x="131" y="71"/>
                    </a:lnTo>
                    <a:lnTo>
                      <a:pt x="126" y="61"/>
                    </a:lnTo>
                    <a:lnTo>
                      <a:pt x="126" y="56"/>
                    </a:lnTo>
                    <a:lnTo>
                      <a:pt x="136" y="51"/>
                    </a:lnTo>
                    <a:lnTo>
                      <a:pt x="136" y="61"/>
                    </a:lnTo>
                    <a:lnTo>
                      <a:pt x="146" y="56"/>
                    </a:lnTo>
                    <a:lnTo>
                      <a:pt x="156" y="56"/>
                    </a:lnTo>
                    <a:lnTo>
                      <a:pt x="166" y="61"/>
                    </a:lnTo>
                    <a:lnTo>
                      <a:pt x="172" y="61"/>
                    </a:lnTo>
                    <a:lnTo>
                      <a:pt x="177" y="71"/>
                    </a:lnTo>
                    <a:lnTo>
                      <a:pt x="182" y="71"/>
                    </a:lnTo>
                    <a:lnTo>
                      <a:pt x="187" y="66"/>
                    </a:lnTo>
                    <a:lnTo>
                      <a:pt x="192" y="61"/>
                    </a:lnTo>
                    <a:lnTo>
                      <a:pt x="192" y="71"/>
                    </a:lnTo>
                    <a:lnTo>
                      <a:pt x="197" y="71"/>
                    </a:lnTo>
                    <a:lnTo>
                      <a:pt x="202" y="66"/>
                    </a:lnTo>
                    <a:lnTo>
                      <a:pt x="202" y="61"/>
                    </a:lnTo>
                    <a:lnTo>
                      <a:pt x="207" y="66"/>
                    </a:lnTo>
                    <a:lnTo>
                      <a:pt x="212" y="66"/>
                    </a:lnTo>
                    <a:lnTo>
                      <a:pt x="212" y="61"/>
                    </a:lnTo>
                    <a:lnTo>
                      <a:pt x="217" y="61"/>
                    </a:lnTo>
                    <a:lnTo>
                      <a:pt x="222" y="56"/>
                    </a:lnTo>
                    <a:lnTo>
                      <a:pt x="227" y="71"/>
                    </a:lnTo>
                    <a:lnTo>
                      <a:pt x="222" y="71"/>
                    </a:lnTo>
                    <a:lnTo>
                      <a:pt x="222" y="76"/>
                    </a:lnTo>
                    <a:lnTo>
                      <a:pt x="227" y="76"/>
                    </a:lnTo>
                    <a:lnTo>
                      <a:pt x="227" y="71"/>
                    </a:lnTo>
                    <a:lnTo>
                      <a:pt x="237" y="71"/>
                    </a:lnTo>
                    <a:lnTo>
                      <a:pt x="232" y="61"/>
                    </a:lnTo>
                    <a:lnTo>
                      <a:pt x="237" y="61"/>
                    </a:lnTo>
                    <a:lnTo>
                      <a:pt x="237" y="56"/>
                    </a:lnTo>
                    <a:lnTo>
                      <a:pt x="247" y="51"/>
                    </a:lnTo>
                    <a:lnTo>
                      <a:pt x="247" y="56"/>
                    </a:lnTo>
                    <a:lnTo>
                      <a:pt x="257" y="51"/>
                    </a:lnTo>
                    <a:lnTo>
                      <a:pt x="257" y="56"/>
                    </a:lnTo>
                    <a:lnTo>
                      <a:pt x="272" y="51"/>
                    </a:lnTo>
                    <a:lnTo>
                      <a:pt x="277" y="66"/>
                    </a:lnTo>
                    <a:lnTo>
                      <a:pt x="272" y="71"/>
                    </a:lnTo>
                    <a:lnTo>
                      <a:pt x="277" y="91"/>
                    </a:lnTo>
                    <a:lnTo>
                      <a:pt x="298" y="86"/>
                    </a:lnTo>
                    <a:lnTo>
                      <a:pt x="298" y="96"/>
                    </a:lnTo>
                    <a:lnTo>
                      <a:pt x="303" y="91"/>
                    </a:lnTo>
                    <a:lnTo>
                      <a:pt x="308" y="101"/>
                    </a:lnTo>
                    <a:lnTo>
                      <a:pt x="308" y="106"/>
                    </a:lnTo>
                    <a:lnTo>
                      <a:pt x="308" y="111"/>
                    </a:lnTo>
                    <a:lnTo>
                      <a:pt x="308" y="116"/>
                    </a:lnTo>
                    <a:lnTo>
                      <a:pt x="313" y="116"/>
                    </a:lnTo>
                    <a:lnTo>
                      <a:pt x="313" y="121"/>
                    </a:lnTo>
                    <a:lnTo>
                      <a:pt x="303" y="126"/>
                    </a:lnTo>
                    <a:lnTo>
                      <a:pt x="308" y="131"/>
                    </a:lnTo>
                    <a:lnTo>
                      <a:pt x="308" y="136"/>
                    </a:lnTo>
                    <a:lnTo>
                      <a:pt x="318" y="131"/>
                    </a:lnTo>
                    <a:lnTo>
                      <a:pt x="318" y="126"/>
                    </a:lnTo>
                    <a:lnTo>
                      <a:pt x="328" y="121"/>
                    </a:lnTo>
                    <a:lnTo>
                      <a:pt x="328" y="116"/>
                    </a:lnTo>
                    <a:lnTo>
                      <a:pt x="338" y="111"/>
                    </a:lnTo>
                    <a:lnTo>
                      <a:pt x="343" y="111"/>
                    </a:lnTo>
                    <a:lnTo>
                      <a:pt x="348" y="116"/>
                    </a:lnTo>
                    <a:lnTo>
                      <a:pt x="353" y="116"/>
                    </a:lnTo>
                    <a:lnTo>
                      <a:pt x="358" y="126"/>
                    </a:lnTo>
                    <a:lnTo>
                      <a:pt x="368" y="116"/>
                    </a:lnTo>
                    <a:lnTo>
                      <a:pt x="368" y="121"/>
                    </a:lnTo>
                    <a:lnTo>
                      <a:pt x="373" y="116"/>
                    </a:lnTo>
                    <a:lnTo>
                      <a:pt x="378" y="116"/>
                    </a:lnTo>
                    <a:lnTo>
                      <a:pt x="373" y="106"/>
                    </a:lnTo>
                    <a:lnTo>
                      <a:pt x="373" y="101"/>
                    </a:lnTo>
                    <a:lnTo>
                      <a:pt x="383" y="96"/>
                    </a:lnTo>
                    <a:lnTo>
                      <a:pt x="388" y="96"/>
                    </a:lnTo>
                    <a:lnTo>
                      <a:pt x="393" y="101"/>
                    </a:lnTo>
                    <a:lnTo>
                      <a:pt x="398" y="101"/>
                    </a:lnTo>
                    <a:lnTo>
                      <a:pt x="403" y="101"/>
                    </a:lnTo>
                    <a:lnTo>
                      <a:pt x="408" y="96"/>
                    </a:lnTo>
                    <a:lnTo>
                      <a:pt x="424" y="91"/>
                    </a:lnTo>
                    <a:lnTo>
                      <a:pt x="444" y="81"/>
                    </a:lnTo>
                    <a:lnTo>
                      <a:pt x="444" y="76"/>
                    </a:lnTo>
                    <a:lnTo>
                      <a:pt x="449" y="66"/>
                    </a:lnTo>
                    <a:lnTo>
                      <a:pt x="444" y="61"/>
                    </a:lnTo>
                    <a:lnTo>
                      <a:pt x="449" y="61"/>
                    </a:lnTo>
                    <a:lnTo>
                      <a:pt x="444" y="51"/>
                    </a:lnTo>
                    <a:lnTo>
                      <a:pt x="439" y="51"/>
                    </a:lnTo>
                    <a:lnTo>
                      <a:pt x="444" y="46"/>
                    </a:lnTo>
                    <a:lnTo>
                      <a:pt x="449" y="46"/>
                    </a:lnTo>
                    <a:lnTo>
                      <a:pt x="454" y="41"/>
                    </a:lnTo>
                    <a:lnTo>
                      <a:pt x="454" y="36"/>
                    </a:lnTo>
                    <a:lnTo>
                      <a:pt x="444" y="41"/>
                    </a:lnTo>
                    <a:lnTo>
                      <a:pt x="439" y="30"/>
                    </a:lnTo>
                    <a:lnTo>
                      <a:pt x="454" y="25"/>
                    </a:lnTo>
                    <a:lnTo>
                      <a:pt x="459" y="25"/>
                    </a:lnTo>
                    <a:lnTo>
                      <a:pt x="459" y="30"/>
                    </a:lnTo>
                    <a:lnTo>
                      <a:pt x="464" y="25"/>
                    </a:lnTo>
                    <a:lnTo>
                      <a:pt x="479" y="20"/>
                    </a:lnTo>
                    <a:lnTo>
                      <a:pt x="469" y="10"/>
                    </a:lnTo>
                    <a:lnTo>
                      <a:pt x="464" y="5"/>
                    </a:lnTo>
                    <a:lnTo>
                      <a:pt x="469" y="5"/>
                    </a:lnTo>
                    <a:lnTo>
                      <a:pt x="469" y="10"/>
                    </a:lnTo>
                    <a:lnTo>
                      <a:pt x="479" y="5"/>
                    </a:lnTo>
                    <a:lnTo>
                      <a:pt x="484" y="0"/>
                    </a:lnTo>
                    <a:lnTo>
                      <a:pt x="494" y="15"/>
                    </a:lnTo>
                    <a:lnTo>
                      <a:pt x="489" y="15"/>
                    </a:lnTo>
                    <a:lnTo>
                      <a:pt x="499" y="20"/>
                    </a:lnTo>
                    <a:lnTo>
                      <a:pt x="499" y="25"/>
                    </a:lnTo>
                    <a:lnTo>
                      <a:pt x="499" y="30"/>
                    </a:lnTo>
                    <a:lnTo>
                      <a:pt x="504" y="30"/>
                    </a:lnTo>
                    <a:lnTo>
                      <a:pt x="514" y="30"/>
                    </a:lnTo>
                    <a:lnTo>
                      <a:pt x="519" y="36"/>
                    </a:lnTo>
                    <a:lnTo>
                      <a:pt x="514" y="36"/>
                    </a:lnTo>
                    <a:lnTo>
                      <a:pt x="514" y="41"/>
                    </a:lnTo>
                    <a:lnTo>
                      <a:pt x="519" y="51"/>
                    </a:lnTo>
                    <a:lnTo>
                      <a:pt x="514" y="51"/>
                    </a:lnTo>
                    <a:lnTo>
                      <a:pt x="519" y="61"/>
                    </a:lnTo>
                    <a:lnTo>
                      <a:pt x="519" y="66"/>
                    </a:lnTo>
                    <a:lnTo>
                      <a:pt x="519" y="71"/>
                    </a:lnTo>
                    <a:lnTo>
                      <a:pt x="524" y="71"/>
                    </a:lnTo>
                    <a:lnTo>
                      <a:pt x="519" y="76"/>
                    </a:lnTo>
                    <a:lnTo>
                      <a:pt x="514" y="81"/>
                    </a:lnTo>
                    <a:lnTo>
                      <a:pt x="509" y="81"/>
                    </a:lnTo>
                    <a:lnTo>
                      <a:pt x="519" y="96"/>
                    </a:lnTo>
                    <a:lnTo>
                      <a:pt x="524" y="111"/>
                    </a:lnTo>
                    <a:lnTo>
                      <a:pt x="519" y="111"/>
                    </a:lnTo>
                    <a:lnTo>
                      <a:pt x="519" y="116"/>
                    </a:lnTo>
                    <a:lnTo>
                      <a:pt x="544" y="106"/>
                    </a:lnTo>
                    <a:lnTo>
                      <a:pt x="544" y="111"/>
                    </a:lnTo>
                    <a:lnTo>
                      <a:pt x="544" y="116"/>
                    </a:lnTo>
                    <a:lnTo>
                      <a:pt x="544" y="126"/>
                    </a:lnTo>
                    <a:lnTo>
                      <a:pt x="550" y="126"/>
                    </a:lnTo>
                    <a:lnTo>
                      <a:pt x="555" y="121"/>
                    </a:lnTo>
                    <a:lnTo>
                      <a:pt x="560" y="126"/>
                    </a:lnTo>
                    <a:lnTo>
                      <a:pt x="555" y="131"/>
                    </a:lnTo>
                    <a:lnTo>
                      <a:pt x="560" y="136"/>
                    </a:lnTo>
                    <a:lnTo>
                      <a:pt x="565" y="151"/>
                    </a:lnTo>
                    <a:lnTo>
                      <a:pt x="555" y="156"/>
                    </a:lnTo>
                    <a:lnTo>
                      <a:pt x="550" y="141"/>
                    </a:lnTo>
                    <a:lnTo>
                      <a:pt x="544" y="141"/>
                    </a:lnTo>
                    <a:lnTo>
                      <a:pt x="550" y="151"/>
                    </a:lnTo>
                    <a:lnTo>
                      <a:pt x="544" y="151"/>
                    </a:lnTo>
                    <a:lnTo>
                      <a:pt x="550" y="167"/>
                    </a:lnTo>
                    <a:lnTo>
                      <a:pt x="565" y="161"/>
                    </a:lnTo>
                    <a:lnTo>
                      <a:pt x="570" y="172"/>
                    </a:lnTo>
                    <a:lnTo>
                      <a:pt x="565" y="177"/>
                    </a:lnTo>
                    <a:lnTo>
                      <a:pt x="570" y="182"/>
                    </a:lnTo>
                    <a:lnTo>
                      <a:pt x="570" y="187"/>
                    </a:lnTo>
                    <a:lnTo>
                      <a:pt x="575" y="187"/>
                    </a:lnTo>
                    <a:lnTo>
                      <a:pt x="580" y="192"/>
                    </a:lnTo>
                    <a:lnTo>
                      <a:pt x="590" y="197"/>
                    </a:lnTo>
                    <a:lnTo>
                      <a:pt x="580" y="202"/>
                    </a:lnTo>
                    <a:lnTo>
                      <a:pt x="585" y="207"/>
                    </a:lnTo>
                    <a:lnTo>
                      <a:pt x="585" y="212"/>
                    </a:lnTo>
                    <a:lnTo>
                      <a:pt x="580" y="212"/>
                    </a:lnTo>
                    <a:lnTo>
                      <a:pt x="580" y="207"/>
                    </a:lnTo>
                    <a:lnTo>
                      <a:pt x="575" y="207"/>
                    </a:lnTo>
                    <a:lnTo>
                      <a:pt x="570" y="212"/>
                    </a:lnTo>
                    <a:lnTo>
                      <a:pt x="570" y="217"/>
                    </a:lnTo>
                    <a:lnTo>
                      <a:pt x="570" y="222"/>
                    </a:lnTo>
                    <a:lnTo>
                      <a:pt x="565" y="222"/>
                    </a:lnTo>
                    <a:lnTo>
                      <a:pt x="560" y="217"/>
                    </a:lnTo>
                    <a:lnTo>
                      <a:pt x="555" y="217"/>
                    </a:lnTo>
                    <a:lnTo>
                      <a:pt x="555" y="227"/>
                    </a:lnTo>
                    <a:lnTo>
                      <a:pt x="555" y="232"/>
                    </a:lnTo>
                    <a:lnTo>
                      <a:pt x="550" y="237"/>
                    </a:lnTo>
                    <a:lnTo>
                      <a:pt x="550" y="242"/>
                    </a:lnTo>
                    <a:lnTo>
                      <a:pt x="555" y="247"/>
                    </a:lnTo>
                    <a:lnTo>
                      <a:pt x="585" y="257"/>
                    </a:lnTo>
                    <a:lnTo>
                      <a:pt x="585" y="272"/>
                    </a:lnTo>
                    <a:lnTo>
                      <a:pt x="570" y="267"/>
                    </a:lnTo>
                    <a:lnTo>
                      <a:pt x="565" y="277"/>
                    </a:lnTo>
                    <a:lnTo>
                      <a:pt x="570" y="277"/>
                    </a:lnTo>
                    <a:lnTo>
                      <a:pt x="570" y="282"/>
                    </a:lnTo>
                    <a:lnTo>
                      <a:pt x="575" y="282"/>
                    </a:lnTo>
                    <a:lnTo>
                      <a:pt x="580" y="287"/>
                    </a:lnTo>
                    <a:lnTo>
                      <a:pt x="570" y="287"/>
                    </a:lnTo>
                    <a:lnTo>
                      <a:pt x="575" y="292"/>
                    </a:lnTo>
                    <a:lnTo>
                      <a:pt x="560" y="303"/>
                    </a:lnTo>
                    <a:lnTo>
                      <a:pt x="555" y="308"/>
                    </a:lnTo>
                    <a:lnTo>
                      <a:pt x="560" y="308"/>
                    </a:lnTo>
                    <a:lnTo>
                      <a:pt x="570" y="303"/>
                    </a:lnTo>
                    <a:lnTo>
                      <a:pt x="575" y="308"/>
                    </a:lnTo>
                    <a:lnTo>
                      <a:pt x="580" y="308"/>
                    </a:lnTo>
                    <a:lnTo>
                      <a:pt x="585" y="308"/>
                    </a:lnTo>
                    <a:lnTo>
                      <a:pt x="575" y="313"/>
                    </a:lnTo>
                    <a:lnTo>
                      <a:pt x="560" y="318"/>
                    </a:lnTo>
                    <a:lnTo>
                      <a:pt x="555" y="323"/>
                    </a:lnTo>
                    <a:lnTo>
                      <a:pt x="555" y="328"/>
                    </a:lnTo>
                    <a:lnTo>
                      <a:pt x="550" y="328"/>
                    </a:lnTo>
                    <a:lnTo>
                      <a:pt x="544" y="328"/>
                    </a:lnTo>
                    <a:lnTo>
                      <a:pt x="539" y="333"/>
                    </a:lnTo>
                    <a:lnTo>
                      <a:pt x="534" y="323"/>
                    </a:lnTo>
                    <a:lnTo>
                      <a:pt x="529" y="328"/>
                    </a:lnTo>
                    <a:lnTo>
                      <a:pt x="519" y="328"/>
                    </a:lnTo>
                    <a:lnTo>
                      <a:pt x="514" y="323"/>
                    </a:lnTo>
                    <a:lnTo>
                      <a:pt x="504" y="323"/>
                    </a:lnTo>
                    <a:lnTo>
                      <a:pt x="509" y="343"/>
                    </a:lnTo>
                    <a:lnTo>
                      <a:pt x="499" y="343"/>
                    </a:lnTo>
                    <a:lnTo>
                      <a:pt x="494" y="338"/>
                    </a:lnTo>
                    <a:lnTo>
                      <a:pt x="479" y="348"/>
                    </a:lnTo>
                    <a:lnTo>
                      <a:pt x="484" y="353"/>
                    </a:lnTo>
                    <a:lnTo>
                      <a:pt x="484" y="358"/>
                    </a:lnTo>
                    <a:lnTo>
                      <a:pt x="454" y="353"/>
                    </a:lnTo>
                    <a:lnTo>
                      <a:pt x="459" y="353"/>
                    </a:lnTo>
                    <a:lnTo>
                      <a:pt x="459" y="358"/>
                    </a:lnTo>
                    <a:lnTo>
                      <a:pt x="454" y="358"/>
                    </a:lnTo>
                    <a:lnTo>
                      <a:pt x="459" y="368"/>
                    </a:lnTo>
                    <a:lnTo>
                      <a:pt x="449" y="373"/>
                    </a:lnTo>
                    <a:lnTo>
                      <a:pt x="449" y="378"/>
                    </a:lnTo>
                    <a:lnTo>
                      <a:pt x="444" y="383"/>
                    </a:lnTo>
                    <a:lnTo>
                      <a:pt x="434" y="383"/>
                    </a:lnTo>
                    <a:lnTo>
                      <a:pt x="434" y="388"/>
                    </a:lnTo>
                    <a:lnTo>
                      <a:pt x="439" y="388"/>
                    </a:lnTo>
                    <a:lnTo>
                      <a:pt x="439" y="403"/>
                    </a:lnTo>
                    <a:lnTo>
                      <a:pt x="434" y="408"/>
                    </a:lnTo>
                    <a:lnTo>
                      <a:pt x="429" y="413"/>
                    </a:lnTo>
                    <a:lnTo>
                      <a:pt x="424" y="413"/>
                    </a:lnTo>
                    <a:close/>
                    <a:moveTo>
                      <a:pt x="408" y="469"/>
                    </a:moveTo>
                    <a:lnTo>
                      <a:pt x="403" y="469"/>
                    </a:lnTo>
                    <a:lnTo>
                      <a:pt x="398" y="469"/>
                    </a:lnTo>
                    <a:lnTo>
                      <a:pt x="393" y="474"/>
                    </a:lnTo>
                    <a:lnTo>
                      <a:pt x="393" y="479"/>
                    </a:lnTo>
                    <a:lnTo>
                      <a:pt x="388" y="479"/>
                    </a:lnTo>
                    <a:lnTo>
                      <a:pt x="388" y="484"/>
                    </a:lnTo>
                    <a:lnTo>
                      <a:pt x="393" y="484"/>
                    </a:lnTo>
                    <a:lnTo>
                      <a:pt x="393" y="489"/>
                    </a:lnTo>
                    <a:lnTo>
                      <a:pt x="388" y="484"/>
                    </a:lnTo>
                    <a:lnTo>
                      <a:pt x="378" y="479"/>
                    </a:lnTo>
                    <a:lnTo>
                      <a:pt x="373" y="474"/>
                    </a:lnTo>
                    <a:lnTo>
                      <a:pt x="368" y="474"/>
                    </a:lnTo>
                    <a:lnTo>
                      <a:pt x="358" y="469"/>
                    </a:lnTo>
                    <a:lnTo>
                      <a:pt x="353" y="469"/>
                    </a:lnTo>
                    <a:lnTo>
                      <a:pt x="353" y="464"/>
                    </a:lnTo>
                    <a:lnTo>
                      <a:pt x="348" y="464"/>
                    </a:lnTo>
                    <a:lnTo>
                      <a:pt x="353" y="464"/>
                    </a:lnTo>
                    <a:lnTo>
                      <a:pt x="358" y="469"/>
                    </a:lnTo>
                    <a:lnTo>
                      <a:pt x="363" y="469"/>
                    </a:lnTo>
                    <a:lnTo>
                      <a:pt x="368" y="464"/>
                    </a:lnTo>
                    <a:lnTo>
                      <a:pt x="373" y="464"/>
                    </a:lnTo>
                    <a:lnTo>
                      <a:pt x="378" y="464"/>
                    </a:lnTo>
                    <a:lnTo>
                      <a:pt x="383" y="459"/>
                    </a:lnTo>
                    <a:lnTo>
                      <a:pt x="388" y="459"/>
                    </a:lnTo>
                    <a:lnTo>
                      <a:pt x="388" y="454"/>
                    </a:lnTo>
                    <a:lnTo>
                      <a:pt x="393" y="454"/>
                    </a:lnTo>
                    <a:lnTo>
                      <a:pt x="398" y="454"/>
                    </a:lnTo>
                    <a:lnTo>
                      <a:pt x="403" y="459"/>
                    </a:lnTo>
                    <a:lnTo>
                      <a:pt x="408" y="459"/>
                    </a:lnTo>
                    <a:lnTo>
                      <a:pt x="408" y="454"/>
                    </a:lnTo>
                    <a:lnTo>
                      <a:pt x="413" y="454"/>
                    </a:lnTo>
                    <a:lnTo>
                      <a:pt x="413" y="459"/>
                    </a:lnTo>
                    <a:lnTo>
                      <a:pt x="413" y="464"/>
                    </a:lnTo>
                    <a:lnTo>
                      <a:pt x="408" y="464"/>
                    </a:lnTo>
                    <a:lnTo>
                      <a:pt x="408" y="469"/>
                    </a:lnTo>
                    <a:close/>
                    <a:moveTo>
                      <a:pt x="403" y="494"/>
                    </a:moveTo>
                    <a:lnTo>
                      <a:pt x="398" y="489"/>
                    </a:lnTo>
                    <a:lnTo>
                      <a:pt x="403" y="489"/>
                    </a:lnTo>
                    <a:lnTo>
                      <a:pt x="403" y="494"/>
                    </a:lnTo>
                    <a:lnTo>
                      <a:pt x="408" y="494"/>
                    </a:lnTo>
                    <a:lnTo>
                      <a:pt x="408" y="499"/>
                    </a:lnTo>
                    <a:lnTo>
                      <a:pt x="403" y="499"/>
                    </a:lnTo>
                    <a:lnTo>
                      <a:pt x="403" y="494"/>
                    </a:lnTo>
                    <a:lnTo>
                      <a:pt x="403" y="499"/>
                    </a:lnTo>
                    <a:lnTo>
                      <a:pt x="403" y="49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67"/>
              <p:cNvSpPr>
                <a:spLocks/>
              </p:cNvSpPr>
              <p:nvPr/>
            </p:nvSpPr>
            <p:spPr bwMode="auto">
              <a:xfrm>
                <a:off x="2308649" y="2317077"/>
                <a:ext cx="995776" cy="1561795"/>
              </a:xfrm>
              <a:custGeom>
                <a:avLst/>
                <a:gdLst>
                  <a:gd name="T0" fmla="*/ 2147483647 w 519"/>
                  <a:gd name="T1" fmla="*/ 2147483647 h 852"/>
                  <a:gd name="T2" fmla="*/ 2147483647 w 519"/>
                  <a:gd name="T3" fmla="*/ 2147483647 h 852"/>
                  <a:gd name="T4" fmla="*/ 2147483647 w 519"/>
                  <a:gd name="T5" fmla="*/ 2147483647 h 852"/>
                  <a:gd name="T6" fmla="*/ 2147483647 w 519"/>
                  <a:gd name="T7" fmla="*/ 2147483647 h 852"/>
                  <a:gd name="T8" fmla="*/ 2147483647 w 519"/>
                  <a:gd name="T9" fmla="*/ 2147483647 h 852"/>
                  <a:gd name="T10" fmla="*/ 2147483647 w 519"/>
                  <a:gd name="T11" fmla="*/ 2147483647 h 852"/>
                  <a:gd name="T12" fmla="*/ 2147483647 w 519"/>
                  <a:gd name="T13" fmla="*/ 2147483647 h 852"/>
                  <a:gd name="T14" fmla="*/ 2147483647 w 519"/>
                  <a:gd name="T15" fmla="*/ 2147483647 h 852"/>
                  <a:gd name="T16" fmla="*/ 2147483647 w 519"/>
                  <a:gd name="T17" fmla="*/ 2147483647 h 852"/>
                  <a:gd name="T18" fmla="*/ 2147483647 w 519"/>
                  <a:gd name="T19" fmla="*/ 2147483647 h 852"/>
                  <a:gd name="T20" fmla="*/ 2147483647 w 519"/>
                  <a:gd name="T21" fmla="*/ 2147483647 h 852"/>
                  <a:gd name="T22" fmla="*/ 2147483647 w 519"/>
                  <a:gd name="T23" fmla="*/ 2147483647 h 852"/>
                  <a:gd name="T24" fmla="*/ 2147483647 w 519"/>
                  <a:gd name="T25" fmla="*/ 2147483647 h 852"/>
                  <a:gd name="T26" fmla="*/ 2147483647 w 519"/>
                  <a:gd name="T27" fmla="*/ 2147483647 h 852"/>
                  <a:gd name="T28" fmla="*/ 2147483647 w 519"/>
                  <a:gd name="T29" fmla="*/ 2147483647 h 852"/>
                  <a:gd name="T30" fmla="*/ 2147483647 w 519"/>
                  <a:gd name="T31" fmla="*/ 2147483647 h 852"/>
                  <a:gd name="T32" fmla="*/ 2147483647 w 519"/>
                  <a:gd name="T33" fmla="*/ 2147483647 h 852"/>
                  <a:gd name="T34" fmla="*/ 2147483647 w 519"/>
                  <a:gd name="T35" fmla="*/ 2147483647 h 852"/>
                  <a:gd name="T36" fmla="*/ 2147483647 w 519"/>
                  <a:gd name="T37" fmla="*/ 2147483647 h 852"/>
                  <a:gd name="T38" fmla="*/ 2147483647 w 519"/>
                  <a:gd name="T39" fmla="*/ 2147483647 h 852"/>
                  <a:gd name="T40" fmla="*/ 2147483647 w 519"/>
                  <a:gd name="T41" fmla="*/ 2147483647 h 852"/>
                  <a:gd name="T42" fmla="*/ 2147483647 w 519"/>
                  <a:gd name="T43" fmla="*/ 2147483647 h 852"/>
                  <a:gd name="T44" fmla="*/ 2147483647 w 519"/>
                  <a:gd name="T45" fmla="*/ 2147483647 h 852"/>
                  <a:gd name="T46" fmla="*/ 2147483647 w 519"/>
                  <a:gd name="T47" fmla="*/ 2147483647 h 852"/>
                  <a:gd name="T48" fmla="*/ 2147483647 w 519"/>
                  <a:gd name="T49" fmla="*/ 2147483647 h 852"/>
                  <a:gd name="T50" fmla="*/ 2147483647 w 519"/>
                  <a:gd name="T51" fmla="*/ 2147483647 h 852"/>
                  <a:gd name="T52" fmla="*/ 2147483647 w 519"/>
                  <a:gd name="T53" fmla="*/ 2147483647 h 852"/>
                  <a:gd name="T54" fmla="*/ 2147483647 w 519"/>
                  <a:gd name="T55" fmla="*/ 2147483647 h 852"/>
                  <a:gd name="T56" fmla="*/ 2147483647 w 519"/>
                  <a:gd name="T57" fmla="*/ 2147483647 h 852"/>
                  <a:gd name="T58" fmla="*/ 2147483647 w 519"/>
                  <a:gd name="T59" fmla="*/ 2147483647 h 852"/>
                  <a:gd name="T60" fmla="*/ 2147483647 w 519"/>
                  <a:gd name="T61" fmla="*/ 2147483647 h 852"/>
                  <a:gd name="T62" fmla="*/ 2147483647 w 519"/>
                  <a:gd name="T63" fmla="*/ 2147483647 h 852"/>
                  <a:gd name="T64" fmla="*/ 2147483647 w 519"/>
                  <a:gd name="T65" fmla="*/ 2147483647 h 852"/>
                  <a:gd name="T66" fmla="*/ 2147483647 w 519"/>
                  <a:gd name="T67" fmla="*/ 2147483647 h 852"/>
                  <a:gd name="T68" fmla="*/ 2147483647 w 519"/>
                  <a:gd name="T69" fmla="*/ 2147483647 h 852"/>
                  <a:gd name="T70" fmla="*/ 2147483647 w 519"/>
                  <a:gd name="T71" fmla="*/ 2147483647 h 852"/>
                  <a:gd name="T72" fmla="*/ 2147483647 w 519"/>
                  <a:gd name="T73" fmla="*/ 2147483647 h 852"/>
                  <a:gd name="T74" fmla="*/ 2147483647 w 519"/>
                  <a:gd name="T75" fmla="*/ 2147483647 h 852"/>
                  <a:gd name="T76" fmla="*/ 2147483647 w 519"/>
                  <a:gd name="T77" fmla="*/ 2147483647 h 852"/>
                  <a:gd name="T78" fmla="*/ 2147483647 w 519"/>
                  <a:gd name="T79" fmla="*/ 2147483647 h 852"/>
                  <a:gd name="T80" fmla="*/ 2147483647 w 519"/>
                  <a:gd name="T81" fmla="*/ 2147483647 h 852"/>
                  <a:gd name="T82" fmla="*/ 2147483647 w 519"/>
                  <a:gd name="T83" fmla="*/ 2147483647 h 852"/>
                  <a:gd name="T84" fmla="*/ 2147483647 w 519"/>
                  <a:gd name="T85" fmla="*/ 2147483647 h 852"/>
                  <a:gd name="T86" fmla="*/ 2147483647 w 519"/>
                  <a:gd name="T87" fmla="*/ 2147483647 h 852"/>
                  <a:gd name="T88" fmla="*/ 2147483647 w 519"/>
                  <a:gd name="T89" fmla="*/ 2147483647 h 852"/>
                  <a:gd name="T90" fmla="*/ 2147483647 w 519"/>
                  <a:gd name="T91" fmla="*/ 2147483647 h 852"/>
                  <a:gd name="T92" fmla="*/ 2147483647 w 519"/>
                  <a:gd name="T93" fmla="*/ 2147483647 h 852"/>
                  <a:gd name="T94" fmla="*/ 2147483647 w 519"/>
                  <a:gd name="T95" fmla="*/ 2147483647 h 852"/>
                  <a:gd name="T96" fmla="*/ 2147483647 w 519"/>
                  <a:gd name="T97" fmla="*/ 2147483647 h 852"/>
                  <a:gd name="T98" fmla="*/ 2147483647 w 519"/>
                  <a:gd name="T99" fmla="*/ 2147483647 h 852"/>
                  <a:gd name="T100" fmla="*/ 2147483647 w 519"/>
                  <a:gd name="T101" fmla="*/ 2147483647 h 852"/>
                  <a:gd name="T102" fmla="*/ 2147483647 w 519"/>
                  <a:gd name="T103" fmla="*/ 2147483647 h 852"/>
                  <a:gd name="T104" fmla="*/ 2147483647 w 519"/>
                  <a:gd name="T105" fmla="*/ 2147483647 h 852"/>
                  <a:gd name="T106" fmla="*/ 2147483647 w 519"/>
                  <a:gd name="T107" fmla="*/ 2147483647 h 852"/>
                  <a:gd name="T108" fmla="*/ 2147483647 w 519"/>
                  <a:gd name="T109" fmla="*/ 2147483647 h 852"/>
                  <a:gd name="T110" fmla="*/ 2147483647 w 519"/>
                  <a:gd name="T111" fmla="*/ 2147483647 h 852"/>
                  <a:gd name="T112" fmla="*/ 2147483647 w 519"/>
                  <a:gd name="T113" fmla="*/ 2147483647 h 852"/>
                  <a:gd name="T114" fmla="*/ 2147483647 w 519"/>
                  <a:gd name="T115" fmla="*/ 2147483647 h 852"/>
                  <a:gd name="T116" fmla="*/ 2147483647 w 519"/>
                  <a:gd name="T117" fmla="*/ 2147483647 h 852"/>
                  <a:gd name="T118" fmla="*/ 2147483647 w 519"/>
                  <a:gd name="T119" fmla="*/ 2147483647 h 852"/>
                  <a:gd name="T120" fmla="*/ 2147483647 w 519"/>
                  <a:gd name="T121" fmla="*/ 2147483647 h 852"/>
                  <a:gd name="T122" fmla="*/ 2147483647 w 519"/>
                  <a:gd name="T123" fmla="*/ 2147483647 h 8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9"/>
                  <a:gd name="T187" fmla="*/ 0 h 852"/>
                  <a:gd name="T188" fmla="*/ 519 w 519"/>
                  <a:gd name="T189" fmla="*/ 852 h 85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9" h="852">
                    <a:moveTo>
                      <a:pt x="0" y="91"/>
                    </a:moveTo>
                    <a:lnTo>
                      <a:pt x="5" y="86"/>
                    </a:lnTo>
                    <a:lnTo>
                      <a:pt x="15" y="86"/>
                    </a:lnTo>
                    <a:lnTo>
                      <a:pt x="10" y="81"/>
                    </a:lnTo>
                    <a:lnTo>
                      <a:pt x="15" y="76"/>
                    </a:lnTo>
                    <a:lnTo>
                      <a:pt x="10" y="66"/>
                    </a:lnTo>
                    <a:lnTo>
                      <a:pt x="15" y="66"/>
                    </a:lnTo>
                    <a:lnTo>
                      <a:pt x="20" y="66"/>
                    </a:lnTo>
                    <a:lnTo>
                      <a:pt x="31" y="71"/>
                    </a:lnTo>
                    <a:lnTo>
                      <a:pt x="31" y="61"/>
                    </a:lnTo>
                    <a:lnTo>
                      <a:pt x="25" y="61"/>
                    </a:lnTo>
                    <a:lnTo>
                      <a:pt x="31" y="56"/>
                    </a:lnTo>
                    <a:lnTo>
                      <a:pt x="25" y="56"/>
                    </a:lnTo>
                    <a:lnTo>
                      <a:pt x="25" y="50"/>
                    </a:lnTo>
                    <a:lnTo>
                      <a:pt x="31" y="50"/>
                    </a:lnTo>
                    <a:lnTo>
                      <a:pt x="46" y="56"/>
                    </a:lnTo>
                    <a:lnTo>
                      <a:pt x="46" y="61"/>
                    </a:lnTo>
                    <a:lnTo>
                      <a:pt x="51" y="61"/>
                    </a:lnTo>
                    <a:lnTo>
                      <a:pt x="51" y="56"/>
                    </a:lnTo>
                    <a:lnTo>
                      <a:pt x="56" y="56"/>
                    </a:lnTo>
                    <a:lnTo>
                      <a:pt x="61" y="61"/>
                    </a:lnTo>
                    <a:lnTo>
                      <a:pt x="61" y="56"/>
                    </a:lnTo>
                    <a:lnTo>
                      <a:pt x="66" y="56"/>
                    </a:lnTo>
                    <a:lnTo>
                      <a:pt x="71" y="61"/>
                    </a:lnTo>
                    <a:lnTo>
                      <a:pt x="61" y="66"/>
                    </a:lnTo>
                    <a:lnTo>
                      <a:pt x="66" y="66"/>
                    </a:lnTo>
                    <a:lnTo>
                      <a:pt x="71" y="61"/>
                    </a:lnTo>
                    <a:lnTo>
                      <a:pt x="71" y="66"/>
                    </a:lnTo>
                    <a:lnTo>
                      <a:pt x="76" y="71"/>
                    </a:lnTo>
                    <a:lnTo>
                      <a:pt x="76" y="66"/>
                    </a:lnTo>
                    <a:lnTo>
                      <a:pt x="81" y="66"/>
                    </a:lnTo>
                    <a:lnTo>
                      <a:pt x="86" y="66"/>
                    </a:lnTo>
                    <a:lnTo>
                      <a:pt x="91" y="66"/>
                    </a:lnTo>
                    <a:lnTo>
                      <a:pt x="91" y="61"/>
                    </a:lnTo>
                    <a:lnTo>
                      <a:pt x="96" y="56"/>
                    </a:lnTo>
                    <a:lnTo>
                      <a:pt x="106" y="50"/>
                    </a:lnTo>
                    <a:lnTo>
                      <a:pt x="106" y="56"/>
                    </a:lnTo>
                    <a:lnTo>
                      <a:pt x="111" y="56"/>
                    </a:lnTo>
                    <a:lnTo>
                      <a:pt x="121" y="56"/>
                    </a:lnTo>
                    <a:lnTo>
                      <a:pt x="121" y="50"/>
                    </a:lnTo>
                    <a:lnTo>
                      <a:pt x="126" y="50"/>
                    </a:lnTo>
                    <a:lnTo>
                      <a:pt x="126" y="45"/>
                    </a:lnTo>
                    <a:lnTo>
                      <a:pt x="131" y="45"/>
                    </a:lnTo>
                    <a:lnTo>
                      <a:pt x="131" y="40"/>
                    </a:lnTo>
                    <a:lnTo>
                      <a:pt x="136" y="40"/>
                    </a:lnTo>
                    <a:lnTo>
                      <a:pt x="136" y="45"/>
                    </a:lnTo>
                    <a:lnTo>
                      <a:pt x="141" y="45"/>
                    </a:lnTo>
                    <a:lnTo>
                      <a:pt x="141" y="35"/>
                    </a:lnTo>
                    <a:lnTo>
                      <a:pt x="136" y="30"/>
                    </a:lnTo>
                    <a:lnTo>
                      <a:pt x="136" y="25"/>
                    </a:lnTo>
                    <a:lnTo>
                      <a:pt x="131" y="25"/>
                    </a:lnTo>
                    <a:lnTo>
                      <a:pt x="136" y="20"/>
                    </a:lnTo>
                    <a:lnTo>
                      <a:pt x="141" y="20"/>
                    </a:lnTo>
                    <a:lnTo>
                      <a:pt x="151" y="15"/>
                    </a:lnTo>
                    <a:lnTo>
                      <a:pt x="157" y="15"/>
                    </a:lnTo>
                    <a:lnTo>
                      <a:pt x="167" y="10"/>
                    </a:lnTo>
                    <a:lnTo>
                      <a:pt x="172" y="10"/>
                    </a:lnTo>
                    <a:lnTo>
                      <a:pt x="177" y="15"/>
                    </a:lnTo>
                    <a:lnTo>
                      <a:pt x="177" y="10"/>
                    </a:lnTo>
                    <a:lnTo>
                      <a:pt x="177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2" y="10"/>
                    </a:lnTo>
                    <a:lnTo>
                      <a:pt x="197" y="10"/>
                    </a:lnTo>
                    <a:lnTo>
                      <a:pt x="202" y="10"/>
                    </a:lnTo>
                    <a:lnTo>
                      <a:pt x="202" y="15"/>
                    </a:lnTo>
                    <a:lnTo>
                      <a:pt x="207" y="15"/>
                    </a:lnTo>
                    <a:lnTo>
                      <a:pt x="212" y="15"/>
                    </a:lnTo>
                    <a:lnTo>
                      <a:pt x="217" y="15"/>
                    </a:lnTo>
                    <a:lnTo>
                      <a:pt x="222" y="10"/>
                    </a:lnTo>
                    <a:lnTo>
                      <a:pt x="227" y="10"/>
                    </a:lnTo>
                    <a:lnTo>
                      <a:pt x="232" y="10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7" y="10"/>
                    </a:lnTo>
                    <a:lnTo>
                      <a:pt x="252" y="5"/>
                    </a:lnTo>
                    <a:lnTo>
                      <a:pt x="252" y="10"/>
                    </a:lnTo>
                    <a:lnTo>
                      <a:pt x="257" y="5"/>
                    </a:lnTo>
                    <a:lnTo>
                      <a:pt x="262" y="10"/>
                    </a:lnTo>
                    <a:lnTo>
                      <a:pt x="257" y="15"/>
                    </a:lnTo>
                    <a:lnTo>
                      <a:pt x="252" y="15"/>
                    </a:lnTo>
                    <a:lnTo>
                      <a:pt x="247" y="20"/>
                    </a:lnTo>
                    <a:lnTo>
                      <a:pt x="242" y="25"/>
                    </a:lnTo>
                    <a:lnTo>
                      <a:pt x="237" y="25"/>
                    </a:lnTo>
                    <a:lnTo>
                      <a:pt x="237" y="30"/>
                    </a:lnTo>
                    <a:lnTo>
                      <a:pt x="242" y="30"/>
                    </a:lnTo>
                    <a:lnTo>
                      <a:pt x="247" y="40"/>
                    </a:lnTo>
                    <a:lnTo>
                      <a:pt x="252" y="50"/>
                    </a:lnTo>
                    <a:lnTo>
                      <a:pt x="252" y="56"/>
                    </a:lnTo>
                    <a:lnTo>
                      <a:pt x="262" y="61"/>
                    </a:lnTo>
                    <a:lnTo>
                      <a:pt x="277" y="96"/>
                    </a:lnTo>
                    <a:lnTo>
                      <a:pt x="293" y="91"/>
                    </a:lnTo>
                    <a:lnTo>
                      <a:pt x="298" y="91"/>
                    </a:lnTo>
                    <a:lnTo>
                      <a:pt x="303" y="96"/>
                    </a:lnTo>
                    <a:lnTo>
                      <a:pt x="298" y="96"/>
                    </a:lnTo>
                    <a:lnTo>
                      <a:pt x="298" y="101"/>
                    </a:lnTo>
                    <a:lnTo>
                      <a:pt x="293" y="106"/>
                    </a:lnTo>
                    <a:lnTo>
                      <a:pt x="308" y="136"/>
                    </a:lnTo>
                    <a:lnTo>
                      <a:pt x="318" y="131"/>
                    </a:lnTo>
                    <a:lnTo>
                      <a:pt x="318" y="136"/>
                    </a:lnTo>
                    <a:lnTo>
                      <a:pt x="333" y="126"/>
                    </a:lnTo>
                    <a:lnTo>
                      <a:pt x="333" y="131"/>
                    </a:lnTo>
                    <a:lnTo>
                      <a:pt x="343" y="126"/>
                    </a:lnTo>
                    <a:lnTo>
                      <a:pt x="353" y="121"/>
                    </a:lnTo>
                    <a:lnTo>
                      <a:pt x="353" y="126"/>
                    </a:lnTo>
                    <a:lnTo>
                      <a:pt x="353" y="131"/>
                    </a:lnTo>
                    <a:lnTo>
                      <a:pt x="358" y="131"/>
                    </a:lnTo>
                    <a:lnTo>
                      <a:pt x="363" y="121"/>
                    </a:lnTo>
                    <a:lnTo>
                      <a:pt x="358" y="121"/>
                    </a:lnTo>
                    <a:lnTo>
                      <a:pt x="368" y="111"/>
                    </a:lnTo>
                    <a:lnTo>
                      <a:pt x="373" y="111"/>
                    </a:lnTo>
                    <a:lnTo>
                      <a:pt x="373" y="116"/>
                    </a:lnTo>
                    <a:lnTo>
                      <a:pt x="373" y="121"/>
                    </a:lnTo>
                    <a:lnTo>
                      <a:pt x="378" y="126"/>
                    </a:lnTo>
                    <a:lnTo>
                      <a:pt x="373" y="126"/>
                    </a:lnTo>
                    <a:lnTo>
                      <a:pt x="373" y="131"/>
                    </a:lnTo>
                    <a:lnTo>
                      <a:pt x="378" y="136"/>
                    </a:lnTo>
                    <a:lnTo>
                      <a:pt x="383" y="131"/>
                    </a:lnTo>
                    <a:lnTo>
                      <a:pt x="383" y="136"/>
                    </a:lnTo>
                    <a:lnTo>
                      <a:pt x="388" y="131"/>
                    </a:lnTo>
                    <a:lnTo>
                      <a:pt x="388" y="136"/>
                    </a:lnTo>
                    <a:lnTo>
                      <a:pt x="393" y="136"/>
                    </a:lnTo>
                    <a:lnTo>
                      <a:pt x="398" y="141"/>
                    </a:lnTo>
                    <a:lnTo>
                      <a:pt x="393" y="146"/>
                    </a:lnTo>
                    <a:lnTo>
                      <a:pt x="398" y="161"/>
                    </a:lnTo>
                    <a:lnTo>
                      <a:pt x="393" y="161"/>
                    </a:lnTo>
                    <a:lnTo>
                      <a:pt x="398" y="166"/>
                    </a:lnTo>
                    <a:lnTo>
                      <a:pt x="409" y="161"/>
                    </a:lnTo>
                    <a:lnTo>
                      <a:pt x="409" y="171"/>
                    </a:lnTo>
                    <a:lnTo>
                      <a:pt x="409" y="176"/>
                    </a:lnTo>
                    <a:lnTo>
                      <a:pt x="414" y="181"/>
                    </a:lnTo>
                    <a:lnTo>
                      <a:pt x="414" y="176"/>
                    </a:lnTo>
                    <a:lnTo>
                      <a:pt x="419" y="181"/>
                    </a:lnTo>
                    <a:lnTo>
                      <a:pt x="414" y="181"/>
                    </a:lnTo>
                    <a:lnTo>
                      <a:pt x="414" y="187"/>
                    </a:lnTo>
                    <a:lnTo>
                      <a:pt x="409" y="187"/>
                    </a:lnTo>
                    <a:lnTo>
                      <a:pt x="409" y="192"/>
                    </a:lnTo>
                    <a:lnTo>
                      <a:pt x="414" y="192"/>
                    </a:lnTo>
                    <a:lnTo>
                      <a:pt x="419" y="202"/>
                    </a:lnTo>
                    <a:lnTo>
                      <a:pt x="434" y="197"/>
                    </a:lnTo>
                    <a:lnTo>
                      <a:pt x="439" y="197"/>
                    </a:lnTo>
                    <a:lnTo>
                      <a:pt x="439" y="207"/>
                    </a:lnTo>
                    <a:lnTo>
                      <a:pt x="459" y="197"/>
                    </a:lnTo>
                    <a:lnTo>
                      <a:pt x="454" y="192"/>
                    </a:lnTo>
                    <a:lnTo>
                      <a:pt x="469" y="187"/>
                    </a:lnTo>
                    <a:lnTo>
                      <a:pt x="474" y="202"/>
                    </a:lnTo>
                    <a:lnTo>
                      <a:pt x="464" y="202"/>
                    </a:lnTo>
                    <a:lnTo>
                      <a:pt x="474" y="212"/>
                    </a:lnTo>
                    <a:lnTo>
                      <a:pt x="464" y="212"/>
                    </a:lnTo>
                    <a:lnTo>
                      <a:pt x="469" y="222"/>
                    </a:lnTo>
                    <a:lnTo>
                      <a:pt x="474" y="217"/>
                    </a:lnTo>
                    <a:lnTo>
                      <a:pt x="484" y="212"/>
                    </a:lnTo>
                    <a:lnTo>
                      <a:pt x="494" y="207"/>
                    </a:lnTo>
                    <a:lnTo>
                      <a:pt x="509" y="237"/>
                    </a:lnTo>
                    <a:lnTo>
                      <a:pt x="504" y="242"/>
                    </a:lnTo>
                    <a:lnTo>
                      <a:pt x="499" y="247"/>
                    </a:lnTo>
                    <a:lnTo>
                      <a:pt x="504" y="257"/>
                    </a:lnTo>
                    <a:lnTo>
                      <a:pt x="469" y="272"/>
                    </a:lnTo>
                    <a:lnTo>
                      <a:pt x="469" y="277"/>
                    </a:lnTo>
                    <a:lnTo>
                      <a:pt x="469" y="282"/>
                    </a:lnTo>
                    <a:lnTo>
                      <a:pt x="474" y="292"/>
                    </a:lnTo>
                    <a:lnTo>
                      <a:pt x="484" y="292"/>
                    </a:lnTo>
                    <a:lnTo>
                      <a:pt x="489" y="297"/>
                    </a:lnTo>
                    <a:lnTo>
                      <a:pt x="494" y="302"/>
                    </a:lnTo>
                    <a:lnTo>
                      <a:pt x="499" y="302"/>
                    </a:lnTo>
                    <a:lnTo>
                      <a:pt x="499" y="307"/>
                    </a:lnTo>
                    <a:lnTo>
                      <a:pt x="504" y="313"/>
                    </a:lnTo>
                    <a:lnTo>
                      <a:pt x="509" y="318"/>
                    </a:lnTo>
                    <a:lnTo>
                      <a:pt x="504" y="323"/>
                    </a:lnTo>
                    <a:lnTo>
                      <a:pt x="509" y="333"/>
                    </a:lnTo>
                    <a:lnTo>
                      <a:pt x="514" y="338"/>
                    </a:lnTo>
                    <a:lnTo>
                      <a:pt x="519" y="343"/>
                    </a:lnTo>
                    <a:lnTo>
                      <a:pt x="519" y="353"/>
                    </a:lnTo>
                    <a:lnTo>
                      <a:pt x="519" y="358"/>
                    </a:lnTo>
                    <a:lnTo>
                      <a:pt x="514" y="358"/>
                    </a:lnTo>
                    <a:lnTo>
                      <a:pt x="514" y="363"/>
                    </a:lnTo>
                    <a:lnTo>
                      <a:pt x="509" y="363"/>
                    </a:lnTo>
                    <a:lnTo>
                      <a:pt x="509" y="358"/>
                    </a:lnTo>
                    <a:lnTo>
                      <a:pt x="509" y="363"/>
                    </a:lnTo>
                    <a:lnTo>
                      <a:pt x="504" y="368"/>
                    </a:lnTo>
                    <a:lnTo>
                      <a:pt x="499" y="368"/>
                    </a:lnTo>
                    <a:lnTo>
                      <a:pt x="494" y="373"/>
                    </a:lnTo>
                    <a:lnTo>
                      <a:pt x="489" y="373"/>
                    </a:lnTo>
                    <a:lnTo>
                      <a:pt x="489" y="378"/>
                    </a:lnTo>
                    <a:lnTo>
                      <a:pt x="484" y="378"/>
                    </a:lnTo>
                    <a:lnTo>
                      <a:pt x="479" y="383"/>
                    </a:lnTo>
                    <a:lnTo>
                      <a:pt x="469" y="388"/>
                    </a:lnTo>
                    <a:lnTo>
                      <a:pt x="464" y="393"/>
                    </a:lnTo>
                    <a:lnTo>
                      <a:pt x="459" y="393"/>
                    </a:lnTo>
                    <a:lnTo>
                      <a:pt x="454" y="393"/>
                    </a:lnTo>
                    <a:lnTo>
                      <a:pt x="454" y="398"/>
                    </a:lnTo>
                    <a:lnTo>
                      <a:pt x="449" y="403"/>
                    </a:lnTo>
                    <a:lnTo>
                      <a:pt x="449" y="408"/>
                    </a:lnTo>
                    <a:lnTo>
                      <a:pt x="454" y="413"/>
                    </a:lnTo>
                    <a:lnTo>
                      <a:pt x="459" y="413"/>
                    </a:lnTo>
                    <a:lnTo>
                      <a:pt x="459" y="418"/>
                    </a:lnTo>
                    <a:lnTo>
                      <a:pt x="464" y="423"/>
                    </a:lnTo>
                    <a:lnTo>
                      <a:pt x="464" y="433"/>
                    </a:lnTo>
                    <a:lnTo>
                      <a:pt x="464" y="444"/>
                    </a:lnTo>
                    <a:lnTo>
                      <a:pt x="459" y="449"/>
                    </a:lnTo>
                    <a:lnTo>
                      <a:pt x="459" y="454"/>
                    </a:lnTo>
                    <a:lnTo>
                      <a:pt x="459" y="459"/>
                    </a:lnTo>
                    <a:lnTo>
                      <a:pt x="454" y="464"/>
                    </a:lnTo>
                    <a:lnTo>
                      <a:pt x="454" y="469"/>
                    </a:lnTo>
                    <a:lnTo>
                      <a:pt x="454" y="474"/>
                    </a:lnTo>
                    <a:lnTo>
                      <a:pt x="449" y="494"/>
                    </a:lnTo>
                    <a:lnTo>
                      <a:pt x="449" y="499"/>
                    </a:lnTo>
                    <a:lnTo>
                      <a:pt x="449" y="504"/>
                    </a:lnTo>
                    <a:lnTo>
                      <a:pt x="444" y="509"/>
                    </a:lnTo>
                    <a:lnTo>
                      <a:pt x="444" y="514"/>
                    </a:lnTo>
                    <a:lnTo>
                      <a:pt x="444" y="519"/>
                    </a:lnTo>
                    <a:lnTo>
                      <a:pt x="439" y="524"/>
                    </a:lnTo>
                    <a:lnTo>
                      <a:pt x="439" y="529"/>
                    </a:lnTo>
                    <a:lnTo>
                      <a:pt x="439" y="534"/>
                    </a:lnTo>
                    <a:lnTo>
                      <a:pt x="434" y="534"/>
                    </a:lnTo>
                    <a:lnTo>
                      <a:pt x="439" y="539"/>
                    </a:lnTo>
                    <a:lnTo>
                      <a:pt x="434" y="539"/>
                    </a:lnTo>
                    <a:lnTo>
                      <a:pt x="429" y="544"/>
                    </a:lnTo>
                    <a:lnTo>
                      <a:pt x="429" y="554"/>
                    </a:lnTo>
                    <a:lnTo>
                      <a:pt x="424" y="559"/>
                    </a:lnTo>
                    <a:lnTo>
                      <a:pt x="419" y="569"/>
                    </a:lnTo>
                    <a:lnTo>
                      <a:pt x="419" y="580"/>
                    </a:lnTo>
                    <a:lnTo>
                      <a:pt x="414" y="590"/>
                    </a:lnTo>
                    <a:lnTo>
                      <a:pt x="414" y="595"/>
                    </a:lnTo>
                    <a:lnTo>
                      <a:pt x="409" y="600"/>
                    </a:lnTo>
                    <a:lnTo>
                      <a:pt x="403" y="605"/>
                    </a:lnTo>
                    <a:lnTo>
                      <a:pt x="403" y="610"/>
                    </a:lnTo>
                    <a:lnTo>
                      <a:pt x="398" y="615"/>
                    </a:lnTo>
                    <a:lnTo>
                      <a:pt x="398" y="620"/>
                    </a:lnTo>
                    <a:lnTo>
                      <a:pt x="388" y="630"/>
                    </a:lnTo>
                    <a:lnTo>
                      <a:pt x="383" y="640"/>
                    </a:lnTo>
                    <a:lnTo>
                      <a:pt x="378" y="640"/>
                    </a:lnTo>
                    <a:lnTo>
                      <a:pt x="378" y="650"/>
                    </a:lnTo>
                    <a:lnTo>
                      <a:pt x="373" y="655"/>
                    </a:lnTo>
                    <a:lnTo>
                      <a:pt x="358" y="670"/>
                    </a:lnTo>
                    <a:lnTo>
                      <a:pt x="358" y="675"/>
                    </a:lnTo>
                    <a:lnTo>
                      <a:pt x="358" y="680"/>
                    </a:lnTo>
                    <a:lnTo>
                      <a:pt x="353" y="680"/>
                    </a:lnTo>
                    <a:lnTo>
                      <a:pt x="353" y="685"/>
                    </a:lnTo>
                    <a:lnTo>
                      <a:pt x="348" y="690"/>
                    </a:lnTo>
                    <a:lnTo>
                      <a:pt x="343" y="695"/>
                    </a:lnTo>
                    <a:lnTo>
                      <a:pt x="338" y="706"/>
                    </a:lnTo>
                    <a:lnTo>
                      <a:pt x="338" y="701"/>
                    </a:lnTo>
                    <a:lnTo>
                      <a:pt x="338" y="695"/>
                    </a:lnTo>
                    <a:lnTo>
                      <a:pt x="343" y="695"/>
                    </a:lnTo>
                    <a:lnTo>
                      <a:pt x="348" y="690"/>
                    </a:lnTo>
                    <a:lnTo>
                      <a:pt x="348" y="685"/>
                    </a:lnTo>
                    <a:lnTo>
                      <a:pt x="353" y="680"/>
                    </a:lnTo>
                    <a:lnTo>
                      <a:pt x="358" y="675"/>
                    </a:lnTo>
                    <a:lnTo>
                      <a:pt x="358" y="670"/>
                    </a:lnTo>
                    <a:lnTo>
                      <a:pt x="358" y="675"/>
                    </a:lnTo>
                    <a:lnTo>
                      <a:pt x="353" y="675"/>
                    </a:lnTo>
                    <a:lnTo>
                      <a:pt x="353" y="680"/>
                    </a:lnTo>
                    <a:lnTo>
                      <a:pt x="348" y="680"/>
                    </a:lnTo>
                    <a:lnTo>
                      <a:pt x="348" y="685"/>
                    </a:lnTo>
                    <a:lnTo>
                      <a:pt x="343" y="685"/>
                    </a:lnTo>
                    <a:lnTo>
                      <a:pt x="343" y="690"/>
                    </a:lnTo>
                    <a:lnTo>
                      <a:pt x="338" y="695"/>
                    </a:lnTo>
                    <a:lnTo>
                      <a:pt x="333" y="685"/>
                    </a:lnTo>
                    <a:lnTo>
                      <a:pt x="328" y="680"/>
                    </a:lnTo>
                    <a:lnTo>
                      <a:pt x="323" y="680"/>
                    </a:lnTo>
                    <a:lnTo>
                      <a:pt x="318" y="675"/>
                    </a:lnTo>
                    <a:lnTo>
                      <a:pt x="323" y="670"/>
                    </a:lnTo>
                    <a:lnTo>
                      <a:pt x="318" y="665"/>
                    </a:lnTo>
                    <a:lnTo>
                      <a:pt x="318" y="660"/>
                    </a:lnTo>
                    <a:lnTo>
                      <a:pt x="318" y="655"/>
                    </a:lnTo>
                    <a:lnTo>
                      <a:pt x="318" y="650"/>
                    </a:lnTo>
                    <a:lnTo>
                      <a:pt x="313" y="650"/>
                    </a:lnTo>
                    <a:lnTo>
                      <a:pt x="308" y="650"/>
                    </a:lnTo>
                    <a:lnTo>
                      <a:pt x="308" y="645"/>
                    </a:lnTo>
                    <a:lnTo>
                      <a:pt x="303" y="645"/>
                    </a:lnTo>
                    <a:lnTo>
                      <a:pt x="303" y="650"/>
                    </a:lnTo>
                    <a:lnTo>
                      <a:pt x="308" y="650"/>
                    </a:lnTo>
                    <a:lnTo>
                      <a:pt x="308" y="655"/>
                    </a:lnTo>
                    <a:lnTo>
                      <a:pt x="308" y="660"/>
                    </a:lnTo>
                    <a:lnTo>
                      <a:pt x="308" y="665"/>
                    </a:lnTo>
                    <a:lnTo>
                      <a:pt x="308" y="670"/>
                    </a:lnTo>
                    <a:lnTo>
                      <a:pt x="313" y="675"/>
                    </a:lnTo>
                    <a:lnTo>
                      <a:pt x="308" y="675"/>
                    </a:lnTo>
                    <a:lnTo>
                      <a:pt x="308" y="680"/>
                    </a:lnTo>
                    <a:lnTo>
                      <a:pt x="308" y="685"/>
                    </a:lnTo>
                    <a:lnTo>
                      <a:pt x="308" y="690"/>
                    </a:lnTo>
                    <a:lnTo>
                      <a:pt x="313" y="695"/>
                    </a:lnTo>
                    <a:lnTo>
                      <a:pt x="313" y="701"/>
                    </a:lnTo>
                    <a:lnTo>
                      <a:pt x="313" y="706"/>
                    </a:lnTo>
                    <a:lnTo>
                      <a:pt x="313" y="711"/>
                    </a:lnTo>
                    <a:lnTo>
                      <a:pt x="313" y="716"/>
                    </a:lnTo>
                    <a:lnTo>
                      <a:pt x="318" y="716"/>
                    </a:lnTo>
                    <a:lnTo>
                      <a:pt x="318" y="721"/>
                    </a:lnTo>
                    <a:lnTo>
                      <a:pt x="323" y="721"/>
                    </a:lnTo>
                    <a:lnTo>
                      <a:pt x="328" y="721"/>
                    </a:lnTo>
                    <a:lnTo>
                      <a:pt x="333" y="711"/>
                    </a:lnTo>
                    <a:lnTo>
                      <a:pt x="333" y="706"/>
                    </a:lnTo>
                    <a:lnTo>
                      <a:pt x="338" y="706"/>
                    </a:lnTo>
                    <a:lnTo>
                      <a:pt x="333" y="711"/>
                    </a:lnTo>
                    <a:lnTo>
                      <a:pt x="333" y="716"/>
                    </a:lnTo>
                    <a:lnTo>
                      <a:pt x="328" y="716"/>
                    </a:lnTo>
                    <a:lnTo>
                      <a:pt x="328" y="721"/>
                    </a:lnTo>
                    <a:lnTo>
                      <a:pt x="328" y="726"/>
                    </a:lnTo>
                    <a:lnTo>
                      <a:pt x="328" y="731"/>
                    </a:lnTo>
                    <a:lnTo>
                      <a:pt x="323" y="736"/>
                    </a:lnTo>
                    <a:lnTo>
                      <a:pt x="323" y="741"/>
                    </a:lnTo>
                    <a:lnTo>
                      <a:pt x="328" y="741"/>
                    </a:lnTo>
                    <a:lnTo>
                      <a:pt x="328" y="746"/>
                    </a:lnTo>
                    <a:lnTo>
                      <a:pt x="333" y="746"/>
                    </a:lnTo>
                    <a:lnTo>
                      <a:pt x="333" y="741"/>
                    </a:lnTo>
                    <a:lnTo>
                      <a:pt x="333" y="736"/>
                    </a:lnTo>
                    <a:lnTo>
                      <a:pt x="338" y="736"/>
                    </a:lnTo>
                    <a:lnTo>
                      <a:pt x="338" y="741"/>
                    </a:lnTo>
                    <a:lnTo>
                      <a:pt x="343" y="736"/>
                    </a:lnTo>
                    <a:lnTo>
                      <a:pt x="348" y="736"/>
                    </a:lnTo>
                    <a:lnTo>
                      <a:pt x="343" y="731"/>
                    </a:lnTo>
                    <a:lnTo>
                      <a:pt x="348" y="731"/>
                    </a:lnTo>
                    <a:lnTo>
                      <a:pt x="348" y="736"/>
                    </a:lnTo>
                    <a:lnTo>
                      <a:pt x="353" y="736"/>
                    </a:lnTo>
                    <a:lnTo>
                      <a:pt x="353" y="741"/>
                    </a:lnTo>
                    <a:lnTo>
                      <a:pt x="358" y="746"/>
                    </a:lnTo>
                    <a:lnTo>
                      <a:pt x="353" y="746"/>
                    </a:lnTo>
                    <a:lnTo>
                      <a:pt x="353" y="751"/>
                    </a:lnTo>
                    <a:lnTo>
                      <a:pt x="353" y="746"/>
                    </a:lnTo>
                    <a:lnTo>
                      <a:pt x="353" y="751"/>
                    </a:lnTo>
                    <a:lnTo>
                      <a:pt x="358" y="751"/>
                    </a:lnTo>
                    <a:lnTo>
                      <a:pt x="358" y="756"/>
                    </a:lnTo>
                    <a:lnTo>
                      <a:pt x="358" y="761"/>
                    </a:lnTo>
                    <a:lnTo>
                      <a:pt x="363" y="766"/>
                    </a:lnTo>
                    <a:lnTo>
                      <a:pt x="363" y="771"/>
                    </a:lnTo>
                    <a:lnTo>
                      <a:pt x="363" y="776"/>
                    </a:lnTo>
                    <a:lnTo>
                      <a:pt x="363" y="786"/>
                    </a:lnTo>
                    <a:lnTo>
                      <a:pt x="363" y="796"/>
                    </a:lnTo>
                    <a:lnTo>
                      <a:pt x="368" y="796"/>
                    </a:lnTo>
                    <a:lnTo>
                      <a:pt x="368" y="801"/>
                    </a:lnTo>
                    <a:lnTo>
                      <a:pt x="363" y="801"/>
                    </a:lnTo>
                    <a:lnTo>
                      <a:pt x="363" y="806"/>
                    </a:lnTo>
                    <a:lnTo>
                      <a:pt x="358" y="806"/>
                    </a:lnTo>
                    <a:lnTo>
                      <a:pt x="358" y="801"/>
                    </a:lnTo>
                    <a:lnTo>
                      <a:pt x="358" y="806"/>
                    </a:lnTo>
                    <a:lnTo>
                      <a:pt x="353" y="806"/>
                    </a:lnTo>
                    <a:lnTo>
                      <a:pt x="353" y="801"/>
                    </a:lnTo>
                    <a:lnTo>
                      <a:pt x="348" y="796"/>
                    </a:lnTo>
                    <a:lnTo>
                      <a:pt x="348" y="791"/>
                    </a:lnTo>
                    <a:lnTo>
                      <a:pt x="353" y="791"/>
                    </a:lnTo>
                    <a:lnTo>
                      <a:pt x="348" y="786"/>
                    </a:lnTo>
                    <a:lnTo>
                      <a:pt x="348" y="781"/>
                    </a:lnTo>
                    <a:lnTo>
                      <a:pt x="343" y="781"/>
                    </a:lnTo>
                    <a:lnTo>
                      <a:pt x="343" y="776"/>
                    </a:lnTo>
                    <a:lnTo>
                      <a:pt x="343" y="771"/>
                    </a:lnTo>
                    <a:lnTo>
                      <a:pt x="338" y="771"/>
                    </a:lnTo>
                    <a:lnTo>
                      <a:pt x="333" y="771"/>
                    </a:lnTo>
                    <a:lnTo>
                      <a:pt x="333" y="766"/>
                    </a:lnTo>
                    <a:lnTo>
                      <a:pt x="328" y="766"/>
                    </a:lnTo>
                    <a:lnTo>
                      <a:pt x="323" y="761"/>
                    </a:lnTo>
                    <a:lnTo>
                      <a:pt x="318" y="761"/>
                    </a:lnTo>
                    <a:lnTo>
                      <a:pt x="308" y="761"/>
                    </a:lnTo>
                    <a:lnTo>
                      <a:pt x="303" y="761"/>
                    </a:lnTo>
                    <a:lnTo>
                      <a:pt x="298" y="761"/>
                    </a:lnTo>
                    <a:lnTo>
                      <a:pt x="293" y="756"/>
                    </a:lnTo>
                    <a:lnTo>
                      <a:pt x="288" y="761"/>
                    </a:lnTo>
                    <a:lnTo>
                      <a:pt x="283" y="761"/>
                    </a:lnTo>
                    <a:lnTo>
                      <a:pt x="277" y="761"/>
                    </a:lnTo>
                    <a:lnTo>
                      <a:pt x="272" y="761"/>
                    </a:lnTo>
                    <a:lnTo>
                      <a:pt x="272" y="766"/>
                    </a:lnTo>
                    <a:lnTo>
                      <a:pt x="267" y="766"/>
                    </a:lnTo>
                    <a:lnTo>
                      <a:pt x="267" y="771"/>
                    </a:lnTo>
                    <a:lnTo>
                      <a:pt x="262" y="771"/>
                    </a:lnTo>
                    <a:lnTo>
                      <a:pt x="257" y="771"/>
                    </a:lnTo>
                    <a:lnTo>
                      <a:pt x="257" y="776"/>
                    </a:lnTo>
                    <a:lnTo>
                      <a:pt x="252" y="776"/>
                    </a:lnTo>
                    <a:lnTo>
                      <a:pt x="252" y="781"/>
                    </a:lnTo>
                    <a:lnTo>
                      <a:pt x="247" y="781"/>
                    </a:lnTo>
                    <a:lnTo>
                      <a:pt x="242" y="786"/>
                    </a:lnTo>
                    <a:lnTo>
                      <a:pt x="242" y="791"/>
                    </a:lnTo>
                    <a:lnTo>
                      <a:pt x="237" y="791"/>
                    </a:lnTo>
                    <a:lnTo>
                      <a:pt x="232" y="791"/>
                    </a:lnTo>
                    <a:lnTo>
                      <a:pt x="232" y="796"/>
                    </a:lnTo>
                    <a:lnTo>
                      <a:pt x="227" y="801"/>
                    </a:lnTo>
                    <a:lnTo>
                      <a:pt x="222" y="801"/>
                    </a:lnTo>
                    <a:lnTo>
                      <a:pt x="222" y="806"/>
                    </a:lnTo>
                    <a:lnTo>
                      <a:pt x="217" y="811"/>
                    </a:lnTo>
                    <a:lnTo>
                      <a:pt x="212" y="816"/>
                    </a:lnTo>
                    <a:lnTo>
                      <a:pt x="217" y="821"/>
                    </a:lnTo>
                    <a:lnTo>
                      <a:pt x="217" y="826"/>
                    </a:lnTo>
                    <a:lnTo>
                      <a:pt x="212" y="826"/>
                    </a:lnTo>
                    <a:lnTo>
                      <a:pt x="207" y="821"/>
                    </a:lnTo>
                    <a:lnTo>
                      <a:pt x="202" y="821"/>
                    </a:lnTo>
                    <a:lnTo>
                      <a:pt x="197" y="816"/>
                    </a:lnTo>
                    <a:lnTo>
                      <a:pt x="197" y="821"/>
                    </a:lnTo>
                    <a:lnTo>
                      <a:pt x="192" y="821"/>
                    </a:lnTo>
                    <a:lnTo>
                      <a:pt x="192" y="816"/>
                    </a:lnTo>
                    <a:lnTo>
                      <a:pt x="187" y="816"/>
                    </a:lnTo>
                    <a:lnTo>
                      <a:pt x="182" y="816"/>
                    </a:lnTo>
                    <a:lnTo>
                      <a:pt x="182" y="821"/>
                    </a:lnTo>
                    <a:lnTo>
                      <a:pt x="187" y="821"/>
                    </a:lnTo>
                    <a:lnTo>
                      <a:pt x="187" y="826"/>
                    </a:lnTo>
                    <a:lnTo>
                      <a:pt x="187" y="832"/>
                    </a:lnTo>
                    <a:lnTo>
                      <a:pt x="182" y="832"/>
                    </a:lnTo>
                    <a:lnTo>
                      <a:pt x="177" y="832"/>
                    </a:lnTo>
                    <a:lnTo>
                      <a:pt x="182" y="837"/>
                    </a:lnTo>
                    <a:lnTo>
                      <a:pt x="187" y="837"/>
                    </a:lnTo>
                    <a:lnTo>
                      <a:pt x="187" y="842"/>
                    </a:lnTo>
                    <a:lnTo>
                      <a:pt x="192" y="842"/>
                    </a:lnTo>
                    <a:lnTo>
                      <a:pt x="187" y="842"/>
                    </a:lnTo>
                    <a:lnTo>
                      <a:pt x="187" y="847"/>
                    </a:lnTo>
                    <a:lnTo>
                      <a:pt x="182" y="847"/>
                    </a:lnTo>
                    <a:lnTo>
                      <a:pt x="177" y="852"/>
                    </a:lnTo>
                    <a:lnTo>
                      <a:pt x="172" y="852"/>
                    </a:lnTo>
                    <a:lnTo>
                      <a:pt x="167" y="852"/>
                    </a:lnTo>
                    <a:lnTo>
                      <a:pt x="162" y="852"/>
                    </a:lnTo>
                    <a:lnTo>
                      <a:pt x="151" y="852"/>
                    </a:lnTo>
                    <a:lnTo>
                      <a:pt x="146" y="852"/>
                    </a:lnTo>
                    <a:lnTo>
                      <a:pt x="141" y="852"/>
                    </a:lnTo>
                    <a:lnTo>
                      <a:pt x="136" y="852"/>
                    </a:lnTo>
                    <a:lnTo>
                      <a:pt x="131" y="847"/>
                    </a:lnTo>
                    <a:lnTo>
                      <a:pt x="126" y="847"/>
                    </a:lnTo>
                    <a:lnTo>
                      <a:pt x="116" y="847"/>
                    </a:lnTo>
                    <a:lnTo>
                      <a:pt x="111" y="847"/>
                    </a:lnTo>
                    <a:lnTo>
                      <a:pt x="106" y="847"/>
                    </a:lnTo>
                    <a:lnTo>
                      <a:pt x="101" y="842"/>
                    </a:lnTo>
                    <a:lnTo>
                      <a:pt x="96" y="837"/>
                    </a:lnTo>
                    <a:lnTo>
                      <a:pt x="91" y="832"/>
                    </a:lnTo>
                    <a:lnTo>
                      <a:pt x="86" y="832"/>
                    </a:lnTo>
                    <a:lnTo>
                      <a:pt x="86" y="826"/>
                    </a:lnTo>
                    <a:lnTo>
                      <a:pt x="86" y="821"/>
                    </a:lnTo>
                    <a:lnTo>
                      <a:pt x="81" y="821"/>
                    </a:lnTo>
                    <a:lnTo>
                      <a:pt x="81" y="816"/>
                    </a:lnTo>
                    <a:lnTo>
                      <a:pt x="81" y="811"/>
                    </a:lnTo>
                    <a:lnTo>
                      <a:pt x="76" y="811"/>
                    </a:lnTo>
                    <a:lnTo>
                      <a:pt x="71" y="811"/>
                    </a:lnTo>
                    <a:lnTo>
                      <a:pt x="66" y="811"/>
                    </a:lnTo>
                    <a:lnTo>
                      <a:pt x="66" y="806"/>
                    </a:lnTo>
                    <a:lnTo>
                      <a:pt x="71" y="796"/>
                    </a:lnTo>
                    <a:lnTo>
                      <a:pt x="71" y="791"/>
                    </a:lnTo>
                    <a:lnTo>
                      <a:pt x="76" y="786"/>
                    </a:lnTo>
                    <a:lnTo>
                      <a:pt x="81" y="786"/>
                    </a:lnTo>
                    <a:lnTo>
                      <a:pt x="86" y="786"/>
                    </a:lnTo>
                    <a:lnTo>
                      <a:pt x="91" y="786"/>
                    </a:lnTo>
                    <a:lnTo>
                      <a:pt x="96" y="786"/>
                    </a:lnTo>
                    <a:lnTo>
                      <a:pt x="101" y="786"/>
                    </a:lnTo>
                    <a:lnTo>
                      <a:pt x="101" y="791"/>
                    </a:lnTo>
                    <a:lnTo>
                      <a:pt x="101" y="796"/>
                    </a:lnTo>
                    <a:lnTo>
                      <a:pt x="106" y="796"/>
                    </a:lnTo>
                    <a:lnTo>
                      <a:pt x="111" y="796"/>
                    </a:lnTo>
                    <a:lnTo>
                      <a:pt x="111" y="791"/>
                    </a:lnTo>
                    <a:lnTo>
                      <a:pt x="116" y="791"/>
                    </a:lnTo>
                    <a:lnTo>
                      <a:pt x="121" y="786"/>
                    </a:lnTo>
                    <a:lnTo>
                      <a:pt x="121" y="781"/>
                    </a:lnTo>
                    <a:lnTo>
                      <a:pt x="116" y="781"/>
                    </a:lnTo>
                    <a:lnTo>
                      <a:pt x="116" y="776"/>
                    </a:lnTo>
                    <a:lnTo>
                      <a:pt x="116" y="771"/>
                    </a:lnTo>
                    <a:lnTo>
                      <a:pt x="111" y="771"/>
                    </a:lnTo>
                    <a:lnTo>
                      <a:pt x="116" y="771"/>
                    </a:lnTo>
                    <a:lnTo>
                      <a:pt x="116" y="766"/>
                    </a:lnTo>
                    <a:lnTo>
                      <a:pt x="121" y="766"/>
                    </a:lnTo>
                    <a:lnTo>
                      <a:pt x="121" y="761"/>
                    </a:lnTo>
                    <a:lnTo>
                      <a:pt x="116" y="756"/>
                    </a:lnTo>
                    <a:lnTo>
                      <a:pt x="116" y="751"/>
                    </a:lnTo>
                    <a:lnTo>
                      <a:pt x="111" y="746"/>
                    </a:lnTo>
                    <a:lnTo>
                      <a:pt x="111" y="741"/>
                    </a:lnTo>
                    <a:lnTo>
                      <a:pt x="106" y="746"/>
                    </a:lnTo>
                    <a:lnTo>
                      <a:pt x="106" y="741"/>
                    </a:lnTo>
                    <a:lnTo>
                      <a:pt x="106" y="736"/>
                    </a:lnTo>
                    <a:lnTo>
                      <a:pt x="106" y="731"/>
                    </a:lnTo>
                    <a:lnTo>
                      <a:pt x="111" y="726"/>
                    </a:lnTo>
                    <a:lnTo>
                      <a:pt x="111" y="721"/>
                    </a:lnTo>
                    <a:lnTo>
                      <a:pt x="116" y="726"/>
                    </a:lnTo>
                    <a:lnTo>
                      <a:pt x="116" y="721"/>
                    </a:lnTo>
                    <a:lnTo>
                      <a:pt x="121" y="721"/>
                    </a:lnTo>
                    <a:lnTo>
                      <a:pt x="116" y="716"/>
                    </a:lnTo>
                    <a:lnTo>
                      <a:pt x="116" y="711"/>
                    </a:lnTo>
                    <a:lnTo>
                      <a:pt x="121" y="711"/>
                    </a:lnTo>
                    <a:lnTo>
                      <a:pt x="126" y="711"/>
                    </a:lnTo>
                    <a:lnTo>
                      <a:pt x="126" y="706"/>
                    </a:lnTo>
                    <a:lnTo>
                      <a:pt x="131" y="706"/>
                    </a:lnTo>
                    <a:lnTo>
                      <a:pt x="136" y="706"/>
                    </a:lnTo>
                    <a:lnTo>
                      <a:pt x="136" y="701"/>
                    </a:lnTo>
                    <a:lnTo>
                      <a:pt x="136" y="695"/>
                    </a:lnTo>
                    <a:lnTo>
                      <a:pt x="136" y="690"/>
                    </a:lnTo>
                    <a:lnTo>
                      <a:pt x="141" y="690"/>
                    </a:lnTo>
                    <a:lnTo>
                      <a:pt x="146" y="685"/>
                    </a:lnTo>
                    <a:lnTo>
                      <a:pt x="146" y="680"/>
                    </a:lnTo>
                    <a:lnTo>
                      <a:pt x="141" y="680"/>
                    </a:lnTo>
                    <a:lnTo>
                      <a:pt x="141" y="675"/>
                    </a:lnTo>
                    <a:lnTo>
                      <a:pt x="141" y="670"/>
                    </a:lnTo>
                    <a:lnTo>
                      <a:pt x="136" y="665"/>
                    </a:lnTo>
                    <a:lnTo>
                      <a:pt x="136" y="660"/>
                    </a:lnTo>
                    <a:lnTo>
                      <a:pt x="136" y="655"/>
                    </a:lnTo>
                    <a:lnTo>
                      <a:pt x="136" y="650"/>
                    </a:lnTo>
                    <a:lnTo>
                      <a:pt x="141" y="650"/>
                    </a:lnTo>
                    <a:lnTo>
                      <a:pt x="141" y="645"/>
                    </a:lnTo>
                    <a:lnTo>
                      <a:pt x="146" y="645"/>
                    </a:lnTo>
                    <a:lnTo>
                      <a:pt x="151" y="640"/>
                    </a:lnTo>
                    <a:lnTo>
                      <a:pt x="157" y="640"/>
                    </a:lnTo>
                    <a:lnTo>
                      <a:pt x="162" y="635"/>
                    </a:lnTo>
                    <a:lnTo>
                      <a:pt x="167" y="635"/>
                    </a:lnTo>
                    <a:lnTo>
                      <a:pt x="172" y="630"/>
                    </a:lnTo>
                    <a:lnTo>
                      <a:pt x="172" y="625"/>
                    </a:lnTo>
                    <a:lnTo>
                      <a:pt x="172" y="620"/>
                    </a:lnTo>
                    <a:lnTo>
                      <a:pt x="172" y="615"/>
                    </a:lnTo>
                    <a:lnTo>
                      <a:pt x="167" y="610"/>
                    </a:lnTo>
                    <a:lnTo>
                      <a:pt x="162" y="610"/>
                    </a:lnTo>
                    <a:lnTo>
                      <a:pt x="157" y="605"/>
                    </a:lnTo>
                    <a:lnTo>
                      <a:pt x="162" y="605"/>
                    </a:lnTo>
                    <a:lnTo>
                      <a:pt x="162" y="600"/>
                    </a:lnTo>
                    <a:lnTo>
                      <a:pt x="167" y="590"/>
                    </a:lnTo>
                    <a:lnTo>
                      <a:pt x="167" y="585"/>
                    </a:lnTo>
                    <a:lnTo>
                      <a:pt x="172" y="580"/>
                    </a:lnTo>
                    <a:lnTo>
                      <a:pt x="172" y="575"/>
                    </a:lnTo>
                    <a:lnTo>
                      <a:pt x="162" y="575"/>
                    </a:lnTo>
                    <a:lnTo>
                      <a:pt x="162" y="569"/>
                    </a:lnTo>
                    <a:lnTo>
                      <a:pt x="151" y="564"/>
                    </a:lnTo>
                    <a:lnTo>
                      <a:pt x="146" y="564"/>
                    </a:lnTo>
                    <a:lnTo>
                      <a:pt x="146" y="559"/>
                    </a:lnTo>
                    <a:lnTo>
                      <a:pt x="146" y="549"/>
                    </a:lnTo>
                    <a:lnTo>
                      <a:pt x="151" y="544"/>
                    </a:lnTo>
                    <a:lnTo>
                      <a:pt x="146" y="544"/>
                    </a:lnTo>
                    <a:lnTo>
                      <a:pt x="146" y="539"/>
                    </a:lnTo>
                    <a:lnTo>
                      <a:pt x="141" y="534"/>
                    </a:lnTo>
                    <a:lnTo>
                      <a:pt x="136" y="524"/>
                    </a:lnTo>
                    <a:lnTo>
                      <a:pt x="131" y="519"/>
                    </a:lnTo>
                    <a:lnTo>
                      <a:pt x="131" y="514"/>
                    </a:lnTo>
                    <a:lnTo>
                      <a:pt x="136" y="514"/>
                    </a:lnTo>
                    <a:lnTo>
                      <a:pt x="141" y="509"/>
                    </a:lnTo>
                    <a:lnTo>
                      <a:pt x="141" y="504"/>
                    </a:lnTo>
                    <a:lnTo>
                      <a:pt x="146" y="499"/>
                    </a:lnTo>
                    <a:lnTo>
                      <a:pt x="146" y="494"/>
                    </a:lnTo>
                    <a:lnTo>
                      <a:pt x="151" y="494"/>
                    </a:lnTo>
                    <a:lnTo>
                      <a:pt x="167" y="489"/>
                    </a:lnTo>
                    <a:lnTo>
                      <a:pt x="172" y="484"/>
                    </a:lnTo>
                    <a:lnTo>
                      <a:pt x="167" y="484"/>
                    </a:lnTo>
                    <a:lnTo>
                      <a:pt x="167" y="479"/>
                    </a:lnTo>
                    <a:lnTo>
                      <a:pt x="172" y="479"/>
                    </a:lnTo>
                    <a:lnTo>
                      <a:pt x="177" y="474"/>
                    </a:lnTo>
                    <a:lnTo>
                      <a:pt x="182" y="479"/>
                    </a:lnTo>
                    <a:lnTo>
                      <a:pt x="182" y="484"/>
                    </a:lnTo>
                    <a:lnTo>
                      <a:pt x="182" y="489"/>
                    </a:lnTo>
                    <a:lnTo>
                      <a:pt x="182" y="484"/>
                    </a:lnTo>
                    <a:lnTo>
                      <a:pt x="187" y="489"/>
                    </a:lnTo>
                    <a:lnTo>
                      <a:pt x="187" y="494"/>
                    </a:lnTo>
                    <a:lnTo>
                      <a:pt x="182" y="494"/>
                    </a:lnTo>
                    <a:lnTo>
                      <a:pt x="187" y="499"/>
                    </a:lnTo>
                    <a:lnTo>
                      <a:pt x="187" y="504"/>
                    </a:lnTo>
                    <a:lnTo>
                      <a:pt x="187" y="509"/>
                    </a:lnTo>
                    <a:lnTo>
                      <a:pt x="187" y="514"/>
                    </a:lnTo>
                    <a:lnTo>
                      <a:pt x="187" y="519"/>
                    </a:lnTo>
                    <a:lnTo>
                      <a:pt x="192" y="519"/>
                    </a:lnTo>
                    <a:lnTo>
                      <a:pt x="192" y="509"/>
                    </a:lnTo>
                    <a:lnTo>
                      <a:pt x="197" y="509"/>
                    </a:lnTo>
                    <a:lnTo>
                      <a:pt x="202" y="509"/>
                    </a:lnTo>
                    <a:lnTo>
                      <a:pt x="202" y="504"/>
                    </a:lnTo>
                    <a:lnTo>
                      <a:pt x="202" y="499"/>
                    </a:lnTo>
                    <a:lnTo>
                      <a:pt x="197" y="499"/>
                    </a:lnTo>
                    <a:lnTo>
                      <a:pt x="202" y="499"/>
                    </a:lnTo>
                    <a:lnTo>
                      <a:pt x="197" y="499"/>
                    </a:lnTo>
                    <a:lnTo>
                      <a:pt x="197" y="494"/>
                    </a:lnTo>
                    <a:lnTo>
                      <a:pt x="202" y="494"/>
                    </a:lnTo>
                    <a:lnTo>
                      <a:pt x="202" y="489"/>
                    </a:lnTo>
                    <a:lnTo>
                      <a:pt x="197" y="489"/>
                    </a:lnTo>
                    <a:lnTo>
                      <a:pt x="197" y="484"/>
                    </a:lnTo>
                    <a:lnTo>
                      <a:pt x="202" y="484"/>
                    </a:lnTo>
                    <a:lnTo>
                      <a:pt x="207" y="484"/>
                    </a:lnTo>
                    <a:lnTo>
                      <a:pt x="207" y="489"/>
                    </a:lnTo>
                    <a:lnTo>
                      <a:pt x="207" y="494"/>
                    </a:lnTo>
                    <a:lnTo>
                      <a:pt x="212" y="494"/>
                    </a:lnTo>
                    <a:lnTo>
                      <a:pt x="217" y="499"/>
                    </a:lnTo>
                    <a:lnTo>
                      <a:pt x="217" y="494"/>
                    </a:lnTo>
                    <a:lnTo>
                      <a:pt x="212" y="494"/>
                    </a:lnTo>
                    <a:lnTo>
                      <a:pt x="217" y="489"/>
                    </a:lnTo>
                    <a:lnTo>
                      <a:pt x="217" y="484"/>
                    </a:lnTo>
                    <a:lnTo>
                      <a:pt x="222" y="479"/>
                    </a:lnTo>
                    <a:lnTo>
                      <a:pt x="227" y="484"/>
                    </a:lnTo>
                    <a:lnTo>
                      <a:pt x="232" y="484"/>
                    </a:lnTo>
                    <a:lnTo>
                      <a:pt x="232" y="489"/>
                    </a:lnTo>
                    <a:lnTo>
                      <a:pt x="232" y="494"/>
                    </a:lnTo>
                    <a:lnTo>
                      <a:pt x="237" y="494"/>
                    </a:lnTo>
                    <a:lnTo>
                      <a:pt x="242" y="499"/>
                    </a:lnTo>
                    <a:lnTo>
                      <a:pt x="247" y="499"/>
                    </a:lnTo>
                    <a:lnTo>
                      <a:pt x="252" y="504"/>
                    </a:lnTo>
                    <a:lnTo>
                      <a:pt x="257" y="509"/>
                    </a:lnTo>
                    <a:lnTo>
                      <a:pt x="267" y="504"/>
                    </a:lnTo>
                    <a:lnTo>
                      <a:pt x="272" y="504"/>
                    </a:lnTo>
                    <a:lnTo>
                      <a:pt x="272" y="499"/>
                    </a:lnTo>
                    <a:lnTo>
                      <a:pt x="267" y="494"/>
                    </a:lnTo>
                    <a:lnTo>
                      <a:pt x="267" y="489"/>
                    </a:lnTo>
                    <a:lnTo>
                      <a:pt x="262" y="484"/>
                    </a:lnTo>
                    <a:lnTo>
                      <a:pt x="267" y="484"/>
                    </a:lnTo>
                    <a:lnTo>
                      <a:pt x="272" y="484"/>
                    </a:lnTo>
                    <a:lnTo>
                      <a:pt x="277" y="484"/>
                    </a:lnTo>
                    <a:lnTo>
                      <a:pt x="277" y="479"/>
                    </a:lnTo>
                    <a:lnTo>
                      <a:pt x="277" y="474"/>
                    </a:lnTo>
                    <a:lnTo>
                      <a:pt x="277" y="469"/>
                    </a:lnTo>
                    <a:lnTo>
                      <a:pt x="283" y="474"/>
                    </a:lnTo>
                    <a:lnTo>
                      <a:pt x="288" y="474"/>
                    </a:lnTo>
                    <a:lnTo>
                      <a:pt x="288" y="479"/>
                    </a:lnTo>
                    <a:lnTo>
                      <a:pt x="293" y="484"/>
                    </a:lnTo>
                    <a:lnTo>
                      <a:pt x="293" y="489"/>
                    </a:lnTo>
                    <a:lnTo>
                      <a:pt x="298" y="489"/>
                    </a:lnTo>
                    <a:lnTo>
                      <a:pt x="303" y="489"/>
                    </a:lnTo>
                    <a:lnTo>
                      <a:pt x="303" y="494"/>
                    </a:lnTo>
                    <a:lnTo>
                      <a:pt x="308" y="494"/>
                    </a:lnTo>
                    <a:lnTo>
                      <a:pt x="308" y="489"/>
                    </a:lnTo>
                    <a:lnTo>
                      <a:pt x="313" y="484"/>
                    </a:lnTo>
                    <a:lnTo>
                      <a:pt x="318" y="479"/>
                    </a:lnTo>
                    <a:lnTo>
                      <a:pt x="323" y="479"/>
                    </a:lnTo>
                    <a:lnTo>
                      <a:pt x="328" y="484"/>
                    </a:lnTo>
                    <a:lnTo>
                      <a:pt x="333" y="479"/>
                    </a:lnTo>
                    <a:lnTo>
                      <a:pt x="338" y="474"/>
                    </a:lnTo>
                    <a:lnTo>
                      <a:pt x="343" y="474"/>
                    </a:lnTo>
                    <a:lnTo>
                      <a:pt x="348" y="474"/>
                    </a:lnTo>
                    <a:lnTo>
                      <a:pt x="348" y="469"/>
                    </a:lnTo>
                    <a:lnTo>
                      <a:pt x="353" y="469"/>
                    </a:lnTo>
                    <a:lnTo>
                      <a:pt x="353" y="464"/>
                    </a:lnTo>
                    <a:lnTo>
                      <a:pt x="348" y="464"/>
                    </a:lnTo>
                    <a:lnTo>
                      <a:pt x="343" y="464"/>
                    </a:lnTo>
                    <a:lnTo>
                      <a:pt x="338" y="464"/>
                    </a:lnTo>
                    <a:lnTo>
                      <a:pt x="333" y="464"/>
                    </a:lnTo>
                    <a:lnTo>
                      <a:pt x="328" y="464"/>
                    </a:lnTo>
                    <a:lnTo>
                      <a:pt x="323" y="464"/>
                    </a:lnTo>
                    <a:lnTo>
                      <a:pt x="323" y="459"/>
                    </a:lnTo>
                    <a:lnTo>
                      <a:pt x="328" y="459"/>
                    </a:lnTo>
                    <a:lnTo>
                      <a:pt x="323" y="459"/>
                    </a:lnTo>
                    <a:lnTo>
                      <a:pt x="323" y="454"/>
                    </a:lnTo>
                    <a:lnTo>
                      <a:pt x="318" y="454"/>
                    </a:lnTo>
                    <a:lnTo>
                      <a:pt x="318" y="449"/>
                    </a:lnTo>
                    <a:lnTo>
                      <a:pt x="318" y="454"/>
                    </a:lnTo>
                    <a:lnTo>
                      <a:pt x="313" y="454"/>
                    </a:lnTo>
                    <a:lnTo>
                      <a:pt x="313" y="449"/>
                    </a:lnTo>
                    <a:lnTo>
                      <a:pt x="308" y="454"/>
                    </a:lnTo>
                    <a:lnTo>
                      <a:pt x="303" y="454"/>
                    </a:lnTo>
                    <a:lnTo>
                      <a:pt x="303" y="449"/>
                    </a:lnTo>
                    <a:lnTo>
                      <a:pt x="298" y="444"/>
                    </a:lnTo>
                    <a:lnTo>
                      <a:pt x="298" y="438"/>
                    </a:lnTo>
                    <a:lnTo>
                      <a:pt x="303" y="438"/>
                    </a:lnTo>
                    <a:lnTo>
                      <a:pt x="308" y="438"/>
                    </a:lnTo>
                    <a:lnTo>
                      <a:pt x="308" y="433"/>
                    </a:lnTo>
                    <a:lnTo>
                      <a:pt x="303" y="433"/>
                    </a:lnTo>
                    <a:lnTo>
                      <a:pt x="303" y="428"/>
                    </a:lnTo>
                    <a:lnTo>
                      <a:pt x="308" y="428"/>
                    </a:lnTo>
                    <a:lnTo>
                      <a:pt x="303" y="418"/>
                    </a:lnTo>
                    <a:lnTo>
                      <a:pt x="298" y="413"/>
                    </a:lnTo>
                    <a:lnTo>
                      <a:pt x="298" y="408"/>
                    </a:lnTo>
                    <a:lnTo>
                      <a:pt x="298" y="403"/>
                    </a:lnTo>
                    <a:lnTo>
                      <a:pt x="298" y="398"/>
                    </a:lnTo>
                    <a:lnTo>
                      <a:pt x="298" y="393"/>
                    </a:lnTo>
                    <a:lnTo>
                      <a:pt x="298" y="388"/>
                    </a:lnTo>
                    <a:lnTo>
                      <a:pt x="298" y="383"/>
                    </a:lnTo>
                    <a:lnTo>
                      <a:pt x="293" y="378"/>
                    </a:lnTo>
                    <a:lnTo>
                      <a:pt x="288" y="378"/>
                    </a:lnTo>
                    <a:lnTo>
                      <a:pt x="288" y="373"/>
                    </a:lnTo>
                    <a:lnTo>
                      <a:pt x="288" y="368"/>
                    </a:lnTo>
                    <a:lnTo>
                      <a:pt x="293" y="368"/>
                    </a:lnTo>
                    <a:lnTo>
                      <a:pt x="288" y="368"/>
                    </a:lnTo>
                    <a:lnTo>
                      <a:pt x="283" y="363"/>
                    </a:lnTo>
                    <a:lnTo>
                      <a:pt x="283" y="368"/>
                    </a:lnTo>
                    <a:lnTo>
                      <a:pt x="277" y="368"/>
                    </a:lnTo>
                    <a:lnTo>
                      <a:pt x="277" y="373"/>
                    </a:lnTo>
                    <a:lnTo>
                      <a:pt x="277" y="368"/>
                    </a:lnTo>
                    <a:lnTo>
                      <a:pt x="272" y="368"/>
                    </a:lnTo>
                    <a:lnTo>
                      <a:pt x="272" y="363"/>
                    </a:lnTo>
                    <a:lnTo>
                      <a:pt x="272" y="358"/>
                    </a:lnTo>
                    <a:lnTo>
                      <a:pt x="267" y="358"/>
                    </a:lnTo>
                    <a:lnTo>
                      <a:pt x="262" y="363"/>
                    </a:lnTo>
                    <a:lnTo>
                      <a:pt x="257" y="363"/>
                    </a:lnTo>
                    <a:lnTo>
                      <a:pt x="257" y="368"/>
                    </a:lnTo>
                    <a:lnTo>
                      <a:pt x="247" y="368"/>
                    </a:lnTo>
                    <a:lnTo>
                      <a:pt x="247" y="363"/>
                    </a:lnTo>
                    <a:lnTo>
                      <a:pt x="242" y="358"/>
                    </a:lnTo>
                    <a:lnTo>
                      <a:pt x="242" y="353"/>
                    </a:lnTo>
                    <a:lnTo>
                      <a:pt x="237" y="353"/>
                    </a:lnTo>
                    <a:lnTo>
                      <a:pt x="237" y="358"/>
                    </a:lnTo>
                    <a:lnTo>
                      <a:pt x="232" y="358"/>
                    </a:lnTo>
                    <a:lnTo>
                      <a:pt x="227" y="358"/>
                    </a:lnTo>
                    <a:lnTo>
                      <a:pt x="222" y="358"/>
                    </a:lnTo>
                    <a:lnTo>
                      <a:pt x="222" y="353"/>
                    </a:lnTo>
                    <a:lnTo>
                      <a:pt x="217" y="353"/>
                    </a:lnTo>
                    <a:lnTo>
                      <a:pt x="212" y="353"/>
                    </a:lnTo>
                    <a:lnTo>
                      <a:pt x="212" y="358"/>
                    </a:lnTo>
                    <a:lnTo>
                      <a:pt x="212" y="353"/>
                    </a:lnTo>
                    <a:lnTo>
                      <a:pt x="212" y="348"/>
                    </a:lnTo>
                    <a:lnTo>
                      <a:pt x="212" y="343"/>
                    </a:lnTo>
                    <a:lnTo>
                      <a:pt x="212" y="333"/>
                    </a:lnTo>
                    <a:lnTo>
                      <a:pt x="212" y="328"/>
                    </a:lnTo>
                    <a:lnTo>
                      <a:pt x="212" y="323"/>
                    </a:lnTo>
                    <a:lnTo>
                      <a:pt x="207" y="318"/>
                    </a:lnTo>
                    <a:lnTo>
                      <a:pt x="207" y="313"/>
                    </a:lnTo>
                    <a:lnTo>
                      <a:pt x="202" y="313"/>
                    </a:lnTo>
                    <a:lnTo>
                      <a:pt x="202" y="318"/>
                    </a:lnTo>
                    <a:lnTo>
                      <a:pt x="197" y="318"/>
                    </a:lnTo>
                    <a:lnTo>
                      <a:pt x="197" y="323"/>
                    </a:lnTo>
                    <a:lnTo>
                      <a:pt x="192" y="318"/>
                    </a:lnTo>
                    <a:lnTo>
                      <a:pt x="187" y="318"/>
                    </a:lnTo>
                    <a:lnTo>
                      <a:pt x="187" y="313"/>
                    </a:lnTo>
                    <a:lnTo>
                      <a:pt x="187" y="307"/>
                    </a:lnTo>
                    <a:lnTo>
                      <a:pt x="192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2" y="292"/>
                    </a:lnTo>
                    <a:lnTo>
                      <a:pt x="187" y="282"/>
                    </a:lnTo>
                    <a:lnTo>
                      <a:pt x="187" y="277"/>
                    </a:lnTo>
                    <a:lnTo>
                      <a:pt x="187" y="272"/>
                    </a:lnTo>
                    <a:lnTo>
                      <a:pt x="192" y="272"/>
                    </a:lnTo>
                    <a:lnTo>
                      <a:pt x="192" y="267"/>
                    </a:lnTo>
                    <a:lnTo>
                      <a:pt x="187" y="262"/>
                    </a:lnTo>
                    <a:lnTo>
                      <a:pt x="187" y="257"/>
                    </a:lnTo>
                    <a:lnTo>
                      <a:pt x="187" y="252"/>
                    </a:lnTo>
                    <a:lnTo>
                      <a:pt x="182" y="252"/>
                    </a:lnTo>
                    <a:lnTo>
                      <a:pt x="182" y="247"/>
                    </a:lnTo>
                    <a:lnTo>
                      <a:pt x="182" y="242"/>
                    </a:lnTo>
                    <a:lnTo>
                      <a:pt x="177" y="242"/>
                    </a:lnTo>
                    <a:lnTo>
                      <a:pt x="177" y="247"/>
                    </a:lnTo>
                    <a:lnTo>
                      <a:pt x="172" y="247"/>
                    </a:lnTo>
                    <a:lnTo>
                      <a:pt x="167" y="247"/>
                    </a:lnTo>
                    <a:lnTo>
                      <a:pt x="167" y="252"/>
                    </a:lnTo>
                    <a:lnTo>
                      <a:pt x="167" y="257"/>
                    </a:lnTo>
                    <a:lnTo>
                      <a:pt x="167" y="262"/>
                    </a:lnTo>
                    <a:lnTo>
                      <a:pt x="167" y="267"/>
                    </a:lnTo>
                    <a:lnTo>
                      <a:pt x="162" y="267"/>
                    </a:lnTo>
                    <a:lnTo>
                      <a:pt x="162" y="272"/>
                    </a:lnTo>
                    <a:lnTo>
                      <a:pt x="157" y="267"/>
                    </a:lnTo>
                    <a:lnTo>
                      <a:pt x="151" y="272"/>
                    </a:lnTo>
                    <a:lnTo>
                      <a:pt x="151" y="267"/>
                    </a:lnTo>
                    <a:lnTo>
                      <a:pt x="146" y="262"/>
                    </a:lnTo>
                    <a:lnTo>
                      <a:pt x="146" y="257"/>
                    </a:lnTo>
                    <a:lnTo>
                      <a:pt x="151" y="257"/>
                    </a:lnTo>
                    <a:lnTo>
                      <a:pt x="151" y="252"/>
                    </a:lnTo>
                    <a:lnTo>
                      <a:pt x="146" y="252"/>
                    </a:lnTo>
                    <a:lnTo>
                      <a:pt x="141" y="252"/>
                    </a:lnTo>
                    <a:lnTo>
                      <a:pt x="136" y="257"/>
                    </a:lnTo>
                    <a:lnTo>
                      <a:pt x="136" y="252"/>
                    </a:lnTo>
                    <a:lnTo>
                      <a:pt x="136" y="247"/>
                    </a:lnTo>
                    <a:lnTo>
                      <a:pt x="131" y="242"/>
                    </a:lnTo>
                    <a:lnTo>
                      <a:pt x="131" y="237"/>
                    </a:lnTo>
                    <a:lnTo>
                      <a:pt x="126" y="237"/>
                    </a:lnTo>
                    <a:lnTo>
                      <a:pt x="126" y="242"/>
                    </a:lnTo>
                    <a:lnTo>
                      <a:pt x="121" y="242"/>
                    </a:lnTo>
                    <a:lnTo>
                      <a:pt x="121" y="247"/>
                    </a:lnTo>
                    <a:lnTo>
                      <a:pt x="116" y="247"/>
                    </a:lnTo>
                    <a:lnTo>
                      <a:pt x="116" y="242"/>
                    </a:lnTo>
                    <a:lnTo>
                      <a:pt x="116" y="237"/>
                    </a:lnTo>
                    <a:lnTo>
                      <a:pt x="111" y="237"/>
                    </a:lnTo>
                    <a:lnTo>
                      <a:pt x="111" y="242"/>
                    </a:lnTo>
                    <a:lnTo>
                      <a:pt x="111" y="247"/>
                    </a:lnTo>
                    <a:lnTo>
                      <a:pt x="106" y="247"/>
                    </a:lnTo>
                    <a:lnTo>
                      <a:pt x="106" y="242"/>
                    </a:lnTo>
                    <a:lnTo>
                      <a:pt x="101" y="242"/>
                    </a:lnTo>
                    <a:lnTo>
                      <a:pt x="101" y="237"/>
                    </a:lnTo>
                    <a:lnTo>
                      <a:pt x="106" y="237"/>
                    </a:lnTo>
                    <a:lnTo>
                      <a:pt x="101" y="232"/>
                    </a:lnTo>
                    <a:lnTo>
                      <a:pt x="101" y="227"/>
                    </a:lnTo>
                    <a:lnTo>
                      <a:pt x="96" y="227"/>
                    </a:lnTo>
                    <a:lnTo>
                      <a:pt x="91" y="227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6" y="217"/>
                    </a:lnTo>
                    <a:lnTo>
                      <a:pt x="91" y="217"/>
                    </a:lnTo>
                    <a:lnTo>
                      <a:pt x="96" y="212"/>
                    </a:lnTo>
                    <a:lnTo>
                      <a:pt x="101" y="207"/>
                    </a:lnTo>
                    <a:lnTo>
                      <a:pt x="101" y="202"/>
                    </a:lnTo>
                    <a:lnTo>
                      <a:pt x="101" y="197"/>
                    </a:lnTo>
                    <a:lnTo>
                      <a:pt x="101" y="192"/>
                    </a:lnTo>
                    <a:lnTo>
                      <a:pt x="96" y="192"/>
                    </a:lnTo>
                    <a:lnTo>
                      <a:pt x="96" y="187"/>
                    </a:lnTo>
                    <a:lnTo>
                      <a:pt x="96" y="181"/>
                    </a:lnTo>
                    <a:lnTo>
                      <a:pt x="96" y="176"/>
                    </a:lnTo>
                    <a:lnTo>
                      <a:pt x="91" y="176"/>
                    </a:lnTo>
                    <a:lnTo>
                      <a:pt x="91" y="171"/>
                    </a:lnTo>
                    <a:lnTo>
                      <a:pt x="91" y="166"/>
                    </a:lnTo>
                    <a:lnTo>
                      <a:pt x="96" y="161"/>
                    </a:lnTo>
                    <a:lnTo>
                      <a:pt x="96" y="156"/>
                    </a:lnTo>
                    <a:lnTo>
                      <a:pt x="96" y="151"/>
                    </a:lnTo>
                    <a:lnTo>
                      <a:pt x="96" y="146"/>
                    </a:lnTo>
                    <a:lnTo>
                      <a:pt x="91" y="146"/>
                    </a:lnTo>
                    <a:lnTo>
                      <a:pt x="91" y="151"/>
                    </a:lnTo>
                    <a:lnTo>
                      <a:pt x="86" y="151"/>
                    </a:lnTo>
                    <a:lnTo>
                      <a:pt x="86" y="146"/>
                    </a:lnTo>
                    <a:lnTo>
                      <a:pt x="81" y="141"/>
                    </a:lnTo>
                    <a:lnTo>
                      <a:pt x="81" y="136"/>
                    </a:lnTo>
                    <a:lnTo>
                      <a:pt x="86" y="131"/>
                    </a:lnTo>
                    <a:lnTo>
                      <a:pt x="86" y="126"/>
                    </a:lnTo>
                    <a:lnTo>
                      <a:pt x="91" y="126"/>
                    </a:lnTo>
                    <a:lnTo>
                      <a:pt x="91" y="121"/>
                    </a:lnTo>
                    <a:lnTo>
                      <a:pt x="86" y="121"/>
                    </a:lnTo>
                    <a:lnTo>
                      <a:pt x="86" y="126"/>
                    </a:lnTo>
                    <a:lnTo>
                      <a:pt x="81" y="126"/>
                    </a:lnTo>
                    <a:lnTo>
                      <a:pt x="76" y="126"/>
                    </a:lnTo>
                    <a:lnTo>
                      <a:pt x="76" y="121"/>
                    </a:lnTo>
                    <a:lnTo>
                      <a:pt x="71" y="116"/>
                    </a:lnTo>
                    <a:lnTo>
                      <a:pt x="71" y="111"/>
                    </a:lnTo>
                    <a:lnTo>
                      <a:pt x="66" y="106"/>
                    </a:lnTo>
                    <a:lnTo>
                      <a:pt x="66" y="101"/>
                    </a:lnTo>
                    <a:lnTo>
                      <a:pt x="61" y="101"/>
                    </a:lnTo>
                    <a:lnTo>
                      <a:pt x="61" y="106"/>
                    </a:lnTo>
                    <a:lnTo>
                      <a:pt x="56" y="106"/>
                    </a:lnTo>
                    <a:lnTo>
                      <a:pt x="51" y="106"/>
                    </a:lnTo>
                    <a:lnTo>
                      <a:pt x="51" y="111"/>
                    </a:lnTo>
                    <a:lnTo>
                      <a:pt x="56" y="111"/>
                    </a:lnTo>
                    <a:lnTo>
                      <a:pt x="56" y="116"/>
                    </a:lnTo>
                    <a:lnTo>
                      <a:pt x="51" y="111"/>
                    </a:lnTo>
                    <a:lnTo>
                      <a:pt x="51" y="116"/>
                    </a:lnTo>
                    <a:lnTo>
                      <a:pt x="51" y="121"/>
                    </a:lnTo>
                    <a:lnTo>
                      <a:pt x="46" y="121"/>
                    </a:lnTo>
                    <a:lnTo>
                      <a:pt x="41" y="121"/>
                    </a:lnTo>
                    <a:lnTo>
                      <a:pt x="36" y="116"/>
                    </a:lnTo>
                    <a:lnTo>
                      <a:pt x="31" y="116"/>
                    </a:lnTo>
                    <a:lnTo>
                      <a:pt x="25" y="121"/>
                    </a:lnTo>
                    <a:lnTo>
                      <a:pt x="20" y="121"/>
                    </a:lnTo>
                    <a:lnTo>
                      <a:pt x="15" y="116"/>
                    </a:lnTo>
                    <a:lnTo>
                      <a:pt x="15" y="111"/>
                    </a:lnTo>
                    <a:lnTo>
                      <a:pt x="10" y="111"/>
                    </a:lnTo>
                    <a:lnTo>
                      <a:pt x="10" y="106"/>
                    </a:lnTo>
                    <a:lnTo>
                      <a:pt x="5" y="106"/>
                    </a:lnTo>
                    <a:lnTo>
                      <a:pt x="5" y="101"/>
                    </a:lnTo>
                    <a:lnTo>
                      <a:pt x="0" y="96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577"/>
              <p:cNvSpPr>
                <a:spLocks/>
              </p:cNvSpPr>
              <p:nvPr/>
            </p:nvSpPr>
            <p:spPr bwMode="auto">
              <a:xfrm>
                <a:off x="3041850" y="822273"/>
                <a:ext cx="1218175" cy="839349"/>
              </a:xfrm>
              <a:custGeom>
                <a:avLst/>
                <a:gdLst>
                  <a:gd name="T0" fmla="*/ 2147483647 w 630"/>
                  <a:gd name="T1" fmla="*/ 2147483647 h 458"/>
                  <a:gd name="T2" fmla="*/ 2147483647 w 630"/>
                  <a:gd name="T3" fmla="*/ 2147483647 h 458"/>
                  <a:gd name="T4" fmla="*/ 2147483647 w 630"/>
                  <a:gd name="T5" fmla="*/ 2147483647 h 458"/>
                  <a:gd name="T6" fmla="*/ 2147483647 w 630"/>
                  <a:gd name="T7" fmla="*/ 2147483647 h 458"/>
                  <a:gd name="T8" fmla="*/ 2147483647 w 630"/>
                  <a:gd name="T9" fmla="*/ 2147483647 h 458"/>
                  <a:gd name="T10" fmla="*/ 2147483647 w 630"/>
                  <a:gd name="T11" fmla="*/ 2147483647 h 458"/>
                  <a:gd name="T12" fmla="*/ 2147483647 w 630"/>
                  <a:gd name="T13" fmla="*/ 2147483647 h 458"/>
                  <a:gd name="T14" fmla="*/ 2147483647 w 630"/>
                  <a:gd name="T15" fmla="*/ 2147483647 h 458"/>
                  <a:gd name="T16" fmla="*/ 2147483647 w 630"/>
                  <a:gd name="T17" fmla="*/ 2147483647 h 458"/>
                  <a:gd name="T18" fmla="*/ 2147483647 w 630"/>
                  <a:gd name="T19" fmla="*/ 2147483647 h 458"/>
                  <a:gd name="T20" fmla="*/ 2147483647 w 630"/>
                  <a:gd name="T21" fmla="*/ 2147483647 h 458"/>
                  <a:gd name="T22" fmla="*/ 2147483647 w 630"/>
                  <a:gd name="T23" fmla="*/ 2147483647 h 458"/>
                  <a:gd name="T24" fmla="*/ 2147483647 w 630"/>
                  <a:gd name="T25" fmla="*/ 2147483647 h 458"/>
                  <a:gd name="T26" fmla="*/ 2147483647 w 630"/>
                  <a:gd name="T27" fmla="*/ 2147483647 h 458"/>
                  <a:gd name="T28" fmla="*/ 2147483647 w 630"/>
                  <a:gd name="T29" fmla="*/ 2147483647 h 458"/>
                  <a:gd name="T30" fmla="*/ 2147483647 w 630"/>
                  <a:gd name="T31" fmla="*/ 2147483647 h 458"/>
                  <a:gd name="T32" fmla="*/ 2147483647 w 630"/>
                  <a:gd name="T33" fmla="*/ 2147483647 h 458"/>
                  <a:gd name="T34" fmla="*/ 2147483647 w 630"/>
                  <a:gd name="T35" fmla="*/ 2147483647 h 458"/>
                  <a:gd name="T36" fmla="*/ 2147483647 w 630"/>
                  <a:gd name="T37" fmla="*/ 2147483647 h 458"/>
                  <a:gd name="T38" fmla="*/ 2147483647 w 630"/>
                  <a:gd name="T39" fmla="*/ 2147483647 h 458"/>
                  <a:gd name="T40" fmla="*/ 2147483647 w 630"/>
                  <a:gd name="T41" fmla="*/ 2147483647 h 458"/>
                  <a:gd name="T42" fmla="*/ 2147483647 w 630"/>
                  <a:gd name="T43" fmla="*/ 2147483647 h 458"/>
                  <a:gd name="T44" fmla="*/ 2147483647 w 630"/>
                  <a:gd name="T45" fmla="*/ 2147483647 h 458"/>
                  <a:gd name="T46" fmla="*/ 2147483647 w 630"/>
                  <a:gd name="T47" fmla="*/ 2147483647 h 458"/>
                  <a:gd name="T48" fmla="*/ 2147483647 w 630"/>
                  <a:gd name="T49" fmla="*/ 2147483647 h 458"/>
                  <a:gd name="T50" fmla="*/ 2147483647 w 630"/>
                  <a:gd name="T51" fmla="*/ 2147483647 h 458"/>
                  <a:gd name="T52" fmla="*/ 2147483647 w 630"/>
                  <a:gd name="T53" fmla="*/ 2147483647 h 458"/>
                  <a:gd name="T54" fmla="*/ 2147483647 w 630"/>
                  <a:gd name="T55" fmla="*/ 2147483647 h 458"/>
                  <a:gd name="T56" fmla="*/ 2147483647 w 630"/>
                  <a:gd name="T57" fmla="*/ 2147483647 h 458"/>
                  <a:gd name="T58" fmla="*/ 2147483647 w 630"/>
                  <a:gd name="T59" fmla="*/ 2147483647 h 458"/>
                  <a:gd name="T60" fmla="*/ 0 w 630"/>
                  <a:gd name="T61" fmla="*/ 2147483647 h 458"/>
                  <a:gd name="T62" fmla="*/ 2147483647 w 630"/>
                  <a:gd name="T63" fmla="*/ 2147483647 h 458"/>
                  <a:gd name="T64" fmla="*/ 2147483647 w 630"/>
                  <a:gd name="T65" fmla="*/ 2147483647 h 458"/>
                  <a:gd name="T66" fmla="*/ 2147483647 w 630"/>
                  <a:gd name="T67" fmla="*/ 2147483647 h 458"/>
                  <a:gd name="T68" fmla="*/ 2147483647 w 630"/>
                  <a:gd name="T69" fmla="*/ 2147483647 h 458"/>
                  <a:gd name="T70" fmla="*/ 2147483647 w 630"/>
                  <a:gd name="T71" fmla="*/ 2147483647 h 458"/>
                  <a:gd name="T72" fmla="*/ 2147483647 w 630"/>
                  <a:gd name="T73" fmla="*/ 2147483647 h 458"/>
                  <a:gd name="T74" fmla="*/ 2147483647 w 630"/>
                  <a:gd name="T75" fmla="*/ 2147483647 h 458"/>
                  <a:gd name="T76" fmla="*/ 2147483647 w 630"/>
                  <a:gd name="T77" fmla="*/ 2147483647 h 458"/>
                  <a:gd name="T78" fmla="*/ 2147483647 w 630"/>
                  <a:gd name="T79" fmla="*/ 2147483647 h 458"/>
                  <a:gd name="T80" fmla="*/ 2147483647 w 630"/>
                  <a:gd name="T81" fmla="*/ 2147483647 h 458"/>
                  <a:gd name="T82" fmla="*/ 2147483647 w 630"/>
                  <a:gd name="T83" fmla="*/ 2147483647 h 458"/>
                  <a:gd name="T84" fmla="*/ 2147483647 w 630"/>
                  <a:gd name="T85" fmla="*/ 2147483647 h 458"/>
                  <a:gd name="T86" fmla="*/ 2147483647 w 630"/>
                  <a:gd name="T87" fmla="*/ 0 h 458"/>
                  <a:gd name="T88" fmla="*/ 2147483647 w 630"/>
                  <a:gd name="T89" fmla="*/ 2147483647 h 458"/>
                  <a:gd name="T90" fmla="*/ 2147483647 w 630"/>
                  <a:gd name="T91" fmla="*/ 2147483647 h 458"/>
                  <a:gd name="T92" fmla="*/ 2147483647 w 630"/>
                  <a:gd name="T93" fmla="*/ 2147483647 h 458"/>
                  <a:gd name="T94" fmla="*/ 2147483647 w 630"/>
                  <a:gd name="T95" fmla="*/ 2147483647 h 458"/>
                  <a:gd name="T96" fmla="*/ 2147483647 w 630"/>
                  <a:gd name="T97" fmla="*/ 2147483647 h 458"/>
                  <a:gd name="T98" fmla="*/ 2147483647 w 630"/>
                  <a:gd name="T99" fmla="*/ 2147483647 h 458"/>
                  <a:gd name="T100" fmla="*/ 2147483647 w 630"/>
                  <a:gd name="T101" fmla="*/ 2147483647 h 458"/>
                  <a:gd name="T102" fmla="*/ 2147483647 w 630"/>
                  <a:gd name="T103" fmla="*/ 2147483647 h 458"/>
                  <a:gd name="T104" fmla="*/ 2147483647 w 630"/>
                  <a:gd name="T105" fmla="*/ 2147483647 h 458"/>
                  <a:gd name="T106" fmla="*/ 2147483647 w 630"/>
                  <a:gd name="T107" fmla="*/ 2147483647 h 458"/>
                  <a:gd name="T108" fmla="*/ 2147483647 w 630"/>
                  <a:gd name="T109" fmla="*/ 2147483647 h 458"/>
                  <a:gd name="T110" fmla="*/ 2147483647 w 630"/>
                  <a:gd name="T111" fmla="*/ 2147483647 h 458"/>
                  <a:gd name="T112" fmla="*/ 2147483647 w 630"/>
                  <a:gd name="T113" fmla="*/ 2147483647 h 458"/>
                  <a:gd name="T114" fmla="*/ 2147483647 w 630"/>
                  <a:gd name="T115" fmla="*/ 2147483647 h 458"/>
                  <a:gd name="T116" fmla="*/ 2147483647 w 630"/>
                  <a:gd name="T117" fmla="*/ 2147483647 h 4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458"/>
                  <a:gd name="T179" fmla="*/ 630 w 630"/>
                  <a:gd name="T180" fmla="*/ 458 h 4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458">
                    <a:moveTo>
                      <a:pt x="585" y="302"/>
                    </a:moveTo>
                    <a:lnTo>
                      <a:pt x="580" y="302"/>
                    </a:lnTo>
                    <a:lnTo>
                      <a:pt x="575" y="302"/>
                    </a:lnTo>
                    <a:lnTo>
                      <a:pt x="575" y="297"/>
                    </a:lnTo>
                    <a:lnTo>
                      <a:pt x="570" y="297"/>
                    </a:lnTo>
                    <a:lnTo>
                      <a:pt x="570" y="302"/>
                    </a:lnTo>
                    <a:lnTo>
                      <a:pt x="570" y="307"/>
                    </a:lnTo>
                    <a:lnTo>
                      <a:pt x="560" y="312"/>
                    </a:lnTo>
                    <a:lnTo>
                      <a:pt x="560" y="307"/>
                    </a:lnTo>
                    <a:lnTo>
                      <a:pt x="565" y="307"/>
                    </a:lnTo>
                    <a:lnTo>
                      <a:pt x="565" y="302"/>
                    </a:lnTo>
                    <a:lnTo>
                      <a:pt x="560" y="302"/>
                    </a:lnTo>
                    <a:lnTo>
                      <a:pt x="555" y="302"/>
                    </a:lnTo>
                    <a:lnTo>
                      <a:pt x="550" y="307"/>
                    </a:lnTo>
                    <a:lnTo>
                      <a:pt x="550" y="312"/>
                    </a:lnTo>
                    <a:lnTo>
                      <a:pt x="545" y="312"/>
                    </a:lnTo>
                    <a:lnTo>
                      <a:pt x="540" y="312"/>
                    </a:lnTo>
                    <a:lnTo>
                      <a:pt x="540" y="317"/>
                    </a:lnTo>
                    <a:lnTo>
                      <a:pt x="545" y="317"/>
                    </a:lnTo>
                    <a:lnTo>
                      <a:pt x="540" y="322"/>
                    </a:lnTo>
                    <a:lnTo>
                      <a:pt x="540" y="327"/>
                    </a:lnTo>
                    <a:lnTo>
                      <a:pt x="535" y="327"/>
                    </a:lnTo>
                    <a:lnTo>
                      <a:pt x="530" y="327"/>
                    </a:lnTo>
                    <a:lnTo>
                      <a:pt x="530" y="332"/>
                    </a:lnTo>
                    <a:lnTo>
                      <a:pt x="524" y="332"/>
                    </a:lnTo>
                    <a:lnTo>
                      <a:pt x="519" y="337"/>
                    </a:lnTo>
                    <a:lnTo>
                      <a:pt x="524" y="337"/>
                    </a:lnTo>
                    <a:lnTo>
                      <a:pt x="519" y="342"/>
                    </a:lnTo>
                    <a:lnTo>
                      <a:pt x="519" y="337"/>
                    </a:lnTo>
                    <a:lnTo>
                      <a:pt x="519" y="342"/>
                    </a:lnTo>
                    <a:lnTo>
                      <a:pt x="514" y="342"/>
                    </a:lnTo>
                    <a:lnTo>
                      <a:pt x="514" y="347"/>
                    </a:lnTo>
                    <a:lnTo>
                      <a:pt x="514" y="353"/>
                    </a:lnTo>
                    <a:lnTo>
                      <a:pt x="519" y="353"/>
                    </a:lnTo>
                    <a:lnTo>
                      <a:pt x="519" y="358"/>
                    </a:lnTo>
                    <a:lnTo>
                      <a:pt x="514" y="358"/>
                    </a:lnTo>
                    <a:lnTo>
                      <a:pt x="509" y="358"/>
                    </a:lnTo>
                    <a:lnTo>
                      <a:pt x="509" y="363"/>
                    </a:lnTo>
                    <a:lnTo>
                      <a:pt x="504" y="358"/>
                    </a:lnTo>
                    <a:lnTo>
                      <a:pt x="499" y="363"/>
                    </a:lnTo>
                    <a:lnTo>
                      <a:pt x="489" y="358"/>
                    </a:lnTo>
                    <a:lnTo>
                      <a:pt x="494" y="368"/>
                    </a:lnTo>
                    <a:lnTo>
                      <a:pt x="489" y="368"/>
                    </a:lnTo>
                    <a:lnTo>
                      <a:pt x="494" y="373"/>
                    </a:lnTo>
                    <a:lnTo>
                      <a:pt x="489" y="373"/>
                    </a:lnTo>
                    <a:lnTo>
                      <a:pt x="489" y="378"/>
                    </a:lnTo>
                    <a:lnTo>
                      <a:pt x="489" y="383"/>
                    </a:lnTo>
                    <a:lnTo>
                      <a:pt x="484" y="383"/>
                    </a:lnTo>
                    <a:lnTo>
                      <a:pt x="489" y="388"/>
                    </a:lnTo>
                    <a:lnTo>
                      <a:pt x="489" y="398"/>
                    </a:lnTo>
                    <a:lnTo>
                      <a:pt x="489" y="403"/>
                    </a:lnTo>
                    <a:lnTo>
                      <a:pt x="489" y="413"/>
                    </a:lnTo>
                    <a:lnTo>
                      <a:pt x="489" y="418"/>
                    </a:lnTo>
                    <a:lnTo>
                      <a:pt x="499" y="418"/>
                    </a:lnTo>
                    <a:lnTo>
                      <a:pt x="499" y="423"/>
                    </a:lnTo>
                    <a:lnTo>
                      <a:pt x="499" y="428"/>
                    </a:lnTo>
                    <a:lnTo>
                      <a:pt x="504" y="428"/>
                    </a:lnTo>
                    <a:lnTo>
                      <a:pt x="499" y="433"/>
                    </a:lnTo>
                    <a:lnTo>
                      <a:pt x="494" y="433"/>
                    </a:lnTo>
                    <a:lnTo>
                      <a:pt x="499" y="438"/>
                    </a:lnTo>
                    <a:lnTo>
                      <a:pt x="504" y="438"/>
                    </a:lnTo>
                    <a:lnTo>
                      <a:pt x="504" y="448"/>
                    </a:lnTo>
                    <a:lnTo>
                      <a:pt x="504" y="453"/>
                    </a:lnTo>
                    <a:lnTo>
                      <a:pt x="504" y="458"/>
                    </a:lnTo>
                    <a:lnTo>
                      <a:pt x="499" y="453"/>
                    </a:lnTo>
                    <a:lnTo>
                      <a:pt x="494" y="453"/>
                    </a:lnTo>
                    <a:lnTo>
                      <a:pt x="489" y="453"/>
                    </a:lnTo>
                    <a:lnTo>
                      <a:pt x="479" y="448"/>
                    </a:lnTo>
                    <a:lnTo>
                      <a:pt x="474" y="453"/>
                    </a:lnTo>
                    <a:lnTo>
                      <a:pt x="469" y="448"/>
                    </a:lnTo>
                    <a:lnTo>
                      <a:pt x="464" y="443"/>
                    </a:lnTo>
                    <a:lnTo>
                      <a:pt x="459" y="443"/>
                    </a:lnTo>
                    <a:lnTo>
                      <a:pt x="454" y="443"/>
                    </a:lnTo>
                    <a:lnTo>
                      <a:pt x="454" y="438"/>
                    </a:lnTo>
                    <a:lnTo>
                      <a:pt x="444" y="438"/>
                    </a:lnTo>
                    <a:lnTo>
                      <a:pt x="439" y="438"/>
                    </a:lnTo>
                    <a:lnTo>
                      <a:pt x="429" y="433"/>
                    </a:lnTo>
                    <a:lnTo>
                      <a:pt x="424" y="433"/>
                    </a:lnTo>
                    <a:lnTo>
                      <a:pt x="419" y="433"/>
                    </a:lnTo>
                    <a:lnTo>
                      <a:pt x="414" y="433"/>
                    </a:lnTo>
                    <a:lnTo>
                      <a:pt x="409" y="428"/>
                    </a:lnTo>
                    <a:lnTo>
                      <a:pt x="404" y="428"/>
                    </a:lnTo>
                    <a:lnTo>
                      <a:pt x="398" y="428"/>
                    </a:lnTo>
                    <a:lnTo>
                      <a:pt x="388" y="433"/>
                    </a:lnTo>
                    <a:lnTo>
                      <a:pt x="383" y="433"/>
                    </a:lnTo>
                    <a:lnTo>
                      <a:pt x="383" y="428"/>
                    </a:lnTo>
                    <a:lnTo>
                      <a:pt x="378" y="428"/>
                    </a:lnTo>
                    <a:lnTo>
                      <a:pt x="373" y="428"/>
                    </a:lnTo>
                    <a:lnTo>
                      <a:pt x="373" y="433"/>
                    </a:lnTo>
                    <a:lnTo>
                      <a:pt x="368" y="438"/>
                    </a:lnTo>
                    <a:lnTo>
                      <a:pt x="373" y="438"/>
                    </a:lnTo>
                    <a:lnTo>
                      <a:pt x="368" y="448"/>
                    </a:lnTo>
                    <a:lnTo>
                      <a:pt x="363" y="443"/>
                    </a:lnTo>
                    <a:lnTo>
                      <a:pt x="363" y="448"/>
                    </a:lnTo>
                    <a:lnTo>
                      <a:pt x="358" y="448"/>
                    </a:lnTo>
                    <a:lnTo>
                      <a:pt x="353" y="448"/>
                    </a:lnTo>
                    <a:lnTo>
                      <a:pt x="348" y="453"/>
                    </a:lnTo>
                    <a:lnTo>
                      <a:pt x="348" y="448"/>
                    </a:lnTo>
                    <a:lnTo>
                      <a:pt x="343" y="443"/>
                    </a:lnTo>
                    <a:lnTo>
                      <a:pt x="338" y="443"/>
                    </a:lnTo>
                    <a:lnTo>
                      <a:pt x="333" y="448"/>
                    </a:lnTo>
                    <a:lnTo>
                      <a:pt x="333" y="453"/>
                    </a:lnTo>
                    <a:lnTo>
                      <a:pt x="323" y="453"/>
                    </a:lnTo>
                    <a:lnTo>
                      <a:pt x="318" y="453"/>
                    </a:lnTo>
                    <a:lnTo>
                      <a:pt x="318" y="448"/>
                    </a:lnTo>
                    <a:lnTo>
                      <a:pt x="308" y="438"/>
                    </a:lnTo>
                    <a:lnTo>
                      <a:pt x="313" y="438"/>
                    </a:lnTo>
                    <a:lnTo>
                      <a:pt x="313" y="433"/>
                    </a:lnTo>
                    <a:lnTo>
                      <a:pt x="308" y="428"/>
                    </a:lnTo>
                    <a:lnTo>
                      <a:pt x="308" y="423"/>
                    </a:lnTo>
                    <a:lnTo>
                      <a:pt x="308" y="418"/>
                    </a:lnTo>
                    <a:lnTo>
                      <a:pt x="303" y="423"/>
                    </a:lnTo>
                    <a:lnTo>
                      <a:pt x="298" y="423"/>
                    </a:lnTo>
                    <a:lnTo>
                      <a:pt x="298" y="418"/>
                    </a:lnTo>
                    <a:lnTo>
                      <a:pt x="298" y="413"/>
                    </a:lnTo>
                    <a:lnTo>
                      <a:pt x="293" y="408"/>
                    </a:lnTo>
                    <a:lnTo>
                      <a:pt x="283" y="408"/>
                    </a:lnTo>
                    <a:lnTo>
                      <a:pt x="293" y="428"/>
                    </a:lnTo>
                    <a:lnTo>
                      <a:pt x="288" y="428"/>
                    </a:lnTo>
                    <a:lnTo>
                      <a:pt x="288" y="423"/>
                    </a:lnTo>
                    <a:lnTo>
                      <a:pt x="283" y="423"/>
                    </a:lnTo>
                    <a:lnTo>
                      <a:pt x="278" y="423"/>
                    </a:lnTo>
                    <a:lnTo>
                      <a:pt x="278" y="418"/>
                    </a:lnTo>
                    <a:lnTo>
                      <a:pt x="272" y="413"/>
                    </a:lnTo>
                    <a:lnTo>
                      <a:pt x="272" y="408"/>
                    </a:lnTo>
                    <a:lnTo>
                      <a:pt x="262" y="408"/>
                    </a:lnTo>
                    <a:lnTo>
                      <a:pt x="257" y="408"/>
                    </a:lnTo>
                    <a:lnTo>
                      <a:pt x="252" y="408"/>
                    </a:lnTo>
                    <a:lnTo>
                      <a:pt x="242" y="408"/>
                    </a:lnTo>
                    <a:lnTo>
                      <a:pt x="237" y="403"/>
                    </a:lnTo>
                    <a:lnTo>
                      <a:pt x="237" y="398"/>
                    </a:lnTo>
                    <a:lnTo>
                      <a:pt x="232" y="398"/>
                    </a:lnTo>
                    <a:lnTo>
                      <a:pt x="232" y="403"/>
                    </a:lnTo>
                    <a:lnTo>
                      <a:pt x="227" y="403"/>
                    </a:lnTo>
                    <a:lnTo>
                      <a:pt x="222" y="403"/>
                    </a:lnTo>
                    <a:lnTo>
                      <a:pt x="217" y="403"/>
                    </a:lnTo>
                    <a:lnTo>
                      <a:pt x="207" y="408"/>
                    </a:lnTo>
                    <a:lnTo>
                      <a:pt x="202" y="413"/>
                    </a:lnTo>
                    <a:lnTo>
                      <a:pt x="197" y="413"/>
                    </a:lnTo>
                    <a:lnTo>
                      <a:pt x="192" y="408"/>
                    </a:lnTo>
                    <a:lnTo>
                      <a:pt x="187" y="408"/>
                    </a:lnTo>
                    <a:lnTo>
                      <a:pt x="187" y="413"/>
                    </a:lnTo>
                    <a:lnTo>
                      <a:pt x="182" y="413"/>
                    </a:lnTo>
                    <a:lnTo>
                      <a:pt x="172" y="418"/>
                    </a:lnTo>
                    <a:lnTo>
                      <a:pt x="167" y="413"/>
                    </a:lnTo>
                    <a:lnTo>
                      <a:pt x="162" y="413"/>
                    </a:lnTo>
                    <a:lnTo>
                      <a:pt x="157" y="408"/>
                    </a:lnTo>
                    <a:lnTo>
                      <a:pt x="152" y="408"/>
                    </a:lnTo>
                    <a:lnTo>
                      <a:pt x="141" y="408"/>
                    </a:lnTo>
                    <a:lnTo>
                      <a:pt x="141" y="403"/>
                    </a:lnTo>
                    <a:lnTo>
                      <a:pt x="141" y="393"/>
                    </a:lnTo>
                    <a:lnTo>
                      <a:pt x="141" y="388"/>
                    </a:lnTo>
                    <a:lnTo>
                      <a:pt x="146" y="383"/>
                    </a:lnTo>
                    <a:lnTo>
                      <a:pt x="152" y="383"/>
                    </a:lnTo>
                    <a:lnTo>
                      <a:pt x="157" y="383"/>
                    </a:lnTo>
                    <a:lnTo>
                      <a:pt x="162" y="383"/>
                    </a:lnTo>
                    <a:lnTo>
                      <a:pt x="167" y="383"/>
                    </a:lnTo>
                    <a:lnTo>
                      <a:pt x="172" y="383"/>
                    </a:lnTo>
                    <a:lnTo>
                      <a:pt x="177" y="383"/>
                    </a:lnTo>
                    <a:lnTo>
                      <a:pt x="182" y="383"/>
                    </a:lnTo>
                    <a:lnTo>
                      <a:pt x="187" y="383"/>
                    </a:lnTo>
                    <a:lnTo>
                      <a:pt x="187" y="378"/>
                    </a:lnTo>
                    <a:lnTo>
                      <a:pt x="182" y="373"/>
                    </a:lnTo>
                    <a:lnTo>
                      <a:pt x="177" y="378"/>
                    </a:lnTo>
                    <a:lnTo>
                      <a:pt x="177" y="373"/>
                    </a:lnTo>
                    <a:lnTo>
                      <a:pt x="172" y="373"/>
                    </a:lnTo>
                    <a:lnTo>
                      <a:pt x="172" y="368"/>
                    </a:lnTo>
                    <a:lnTo>
                      <a:pt x="167" y="368"/>
                    </a:lnTo>
                    <a:lnTo>
                      <a:pt x="167" y="363"/>
                    </a:lnTo>
                    <a:lnTo>
                      <a:pt x="167" y="358"/>
                    </a:lnTo>
                    <a:lnTo>
                      <a:pt x="167" y="353"/>
                    </a:lnTo>
                    <a:lnTo>
                      <a:pt x="172" y="347"/>
                    </a:lnTo>
                    <a:lnTo>
                      <a:pt x="172" y="342"/>
                    </a:lnTo>
                    <a:lnTo>
                      <a:pt x="177" y="337"/>
                    </a:lnTo>
                    <a:lnTo>
                      <a:pt x="177" y="332"/>
                    </a:lnTo>
                    <a:lnTo>
                      <a:pt x="172" y="332"/>
                    </a:lnTo>
                    <a:lnTo>
                      <a:pt x="172" y="327"/>
                    </a:lnTo>
                    <a:lnTo>
                      <a:pt x="172" y="322"/>
                    </a:lnTo>
                    <a:lnTo>
                      <a:pt x="167" y="322"/>
                    </a:lnTo>
                    <a:lnTo>
                      <a:pt x="167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2" y="307"/>
                    </a:lnTo>
                    <a:lnTo>
                      <a:pt x="152" y="307"/>
                    </a:lnTo>
                    <a:lnTo>
                      <a:pt x="141" y="302"/>
                    </a:lnTo>
                    <a:lnTo>
                      <a:pt x="131" y="302"/>
                    </a:lnTo>
                    <a:lnTo>
                      <a:pt x="126" y="287"/>
                    </a:lnTo>
                    <a:lnTo>
                      <a:pt x="121" y="287"/>
                    </a:lnTo>
                    <a:lnTo>
                      <a:pt x="116" y="287"/>
                    </a:lnTo>
                    <a:lnTo>
                      <a:pt x="111" y="282"/>
                    </a:lnTo>
                    <a:lnTo>
                      <a:pt x="101" y="282"/>
                    </a:lnTo>
                    <a:lnTo>
                      <a:pt x="96" y="277"/>
                    </a:lnTo>
                    <a:lnTo>
                      <a:pt x="86" y="272"/>
                    </a:lnTo>
                    <a:lnTo>
                      <a:pt x="81" y="267"/>
                    </a:lnTo>
                    <a:lnTo>
                      <a:pt x="86" y="267"/>
                    </a:lnTo>
                    <a:lnTo>
                      <a:pt x="91" y="262"/>
                    </a:lnTo>
                    <a:lnTo>
                      <a:pt x="86" y="257"/>
                    </a:lnTo>
                    <a:lnTo>
                      <a:pt x="86" y="242"/>
                    </a:lnTo>
                    <a:lnTo>
                      <a:pt x="76" y="242"/>
                    </a:lnTo>
                    <a:lnTo>
                      <a:pt x="71" y="232"/>
                    </a:lnTo>
                    <a:lnTo>
                      <a:pt x="66" y="227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56" y="227"/>
                    </a:lnTo>
                    <a:lnTo>
                      <a:pt x="46" y="222"/>
                    </a:lnTo>
                    <a:lnTo>
                      <a:pt x="46" y="216"/>
                    </a:lnTo>
                    <a:lnTo>
                      <a:pt x="41" y="216"/>
                    </a:lnTo>
                    <a:lnTo>
                      <a:pt x="46" y="211"/>
                    </a:lnTo>
                    <a:lnTo>
                      <a:pt x="51" y="206"/>
                    </a:lnTo>
                    <a:lnTo>
                      <a:pt x="46" y="201"/>
                    </a:lnTo>
                    <a:lnTo>
                      <a:pt x="20" y="201"/>
                    </a:lnTo>
                    <a:lnTo>
                      <a:pt x="10" y="196"/>
                    </a:lnTo>
                    <a:lnTo>
                      <a:pt x="15" y="191"/>
                    </a:lnTo>
                    <a:lnTo>
                      <a:pt x="10" y="191"/>
                    </a:lnTo>
                    <a:lnTo>
                      <a:pt x="5" y="186"/>
                    </a:lnTo>
                    <a:lnTo>
                      <a:pt x="5" y="181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5" y="176"/>
                    </a:lnTo>
                    <a:lnTo>
                      <a:pt x="5" y="171"/>
                    </a:lnTo>
                    <a:lnTo>
                      <a:pt x="5" y="166"/>
                    </a:lnTo>
                    <a:lnTo>
                      <a:pt x="10" y="161"/>
                    </a:lnTo>
                    <a:lnTo>
                      <a:pt x="5" y="161"/>
                    </a:lnTo>
                    <a:lnTo>
                      <a:pt x="15" y="151"/>
                    </a:lnTo>
                    <a:lnTo>
                      <a:pt x="20" y="156"/>
                    </a:lnTo>
                    <a:lnTo>
                      <a:pt x="26" y="156"/>
                    </a:lnTo>
                    <a:lnTo>
                      <a:pt x="26" y="151"/>
                    </a:lnTo>
                    <a:lnTo>
                      <a:pt x="20" y="151"/>
                    </a:lnTo>
                    <a:lnTo>
                      <a:pt x="20" y="146"/>
                    </a:lnTo>
                    <a:lnTo>
                      <a:pt x="26" y="146"/>
                    </a:lnTo>
                    <a:lnTo>
                      <a:pt x="31" y="136"/>
                    </a:lnTo>
                    <a:lnTo>
                      <a:pt x="31" y="131"/>
                    </a:lnTo>
                    <a:lnTo>
                      <a:pt x="36" y="126"/>
                    </a:lnTo>
                    <a:lnTo>
                      <a:pt x="41" y="131"/>
                    </a:lnTo>
                    <a:lnTo>
                      <a:pt x="56" y="126"/>
                    </a:lnTo>
                    <a:lnTo>
                      <a:pt x="61" y="126"/>
                    </a:lnTo>
                    <a:lnTo>
                      <a:pt x="61" y="131"/>
                    </a:lnTo>
                    <a:lnTo>
                      <a:pt x="61" y="136"/>
                    </a:lnTo>
                    <a:lnTo>
                      <a:pt x="66" y="136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31"/>
                    </a:lnTo>
                    <a:lnTo>
                      <a:pt x="86" y="131"/>
                    </a:lnTo>
                    <a:lnTo>
                      <a:pt x="86" y="126"/>
                    </a:lnTo>
                    <a:lnTo>
                      <a:pt x="91" y="126"/>
                    </a:lnTo>
                    <a:lnTo>
                      <a:pt x="96" y="126"/>
                    </a:lnTo>
                    <a:lnTo>
                      <a:pt x="106" y="121"/>
                    </a:lnTo>
                    <a:lnTo>
                      <a:pt x="111" y="126"/>
                    </a:lnTo>
                    <a:lnTo>
                      <a:pt x="111" y="121"/>
                    </a:lnTo>
                    <a:lnTo>
                      <a:pt x="111" y="116"/>
                    </a:lnTo>
                    <a:lnTo>
                      <a:pt x="116" y="116"/>
                    </a:lnTo>
                    <a:lnTo>
                      <a:pt x="121" y="116"/>
                    </a:lnTo>
                    <a:lnTo>
                      <a:pt x="126" y="101"/>
                    </a:lnTo>
                    <a:lnTo>
                      <a:pt x="126" y="96"/>
                    </a:lnTo>
                    <a:lnTo>
                      <a:pt x="131" y="96"/>
                    </a:lnTo>
                    <a:lnTo>
                      <a:pt x="131" y="90"/>
                    </a:lnTo>
                    <a:lnTo>
                      <a:pt x="131" y="85"/>
                    </a:lnTo>
                    <a:lnTo>
                      <a:pt x="131" y="80"/>
                    </a:lnTo>
                    <a:lnTo>
                      <a:pt x="141" y="80"/>
                    </a:lnTo>
                    <a:lnTo>
                      <a:pt x="141" y="75"/>
                    </a:lnTo>
                    <a:lnTo>
                      <a:pt x="141" y="70"/>
                    </a:lnTo>
                    <a:lnTo>
                      <a:pt x="141" y="65"/>
                    </a:lnTo>
                    <a:lnTo>
                      <a:pt x="152" y="65"/>
                    </a:lnTo>
                    <a:lnTo>
                      <a:pt x="157" y="65"/>
                    </a:lnTo>
                    <a:lnTo>
                      <a:pt x="157" y="60"/>
                    </a:lnTo>
                    <a:lnTo>
                      <a:pt x="162" y="55"/>
                    </a:lnTo>
                    <a:lnTo>
                      <a:pt x="167" y="60"/>
                    </a:lnTo>
                    <a:lnTo>
                      <a:pt x="172" y="60"/>
                    </a:lnTo>
                    <a:lnTo>
                      <a:pt x="172" y="55"/>
                    </a:lnTo>
                    <a:lnTo>
                      <a:pt x="172" y="50"/>
                    </a:lnTo>
                    <a:lnTo>
                      <a:pt x="177" y="45"/>
                    </a:lnTo>
                    <a:lnTo>
                      <a:pt x="177" y="50"/>
                    </a:lnTo>
                    <a:lnTo>
                      <a:pt x="182" y="50"/>
                    </a:lnTo>
                    <a:lnTo>
                      <a:pt x="192" y="50"/>
                    </a:lnTo>
                    <a:lnTo>
                      <a:pt x="197" y="55"/>
                    </a:lnTo>
                    <a:lnTo>
                      <a:pt x="202" y="55"/>
                    </a:lnTo>
                    <a:lnTo>
                      <a:pt x="207" y="55"/>
                    </a:lnTo>
                    <a:lnTo>
                      <a:pt x="207" y="50"/>
                    </a:lnTo>
                    <a:lnTo>
                      <a:pt x="212" y="50"/>
                    </a:lnTo>
                    <a:lnTo>
                      <a:pt x="217" y="45"/>
                    </a:lnTo>
                    <a:lnTo>
                      <a:pt x="222" y="50"/>
                    </a:lnTo>
                    <a:lnTo>
                      <a:pt x="222" y="45"/>
                    </a:lnTo>
                    <a:lnTo>
                      <a:pt x="227" y="45"/>
                    </a:lnTo>
                    <a:lnTo>
                      <a:pt x="232" y="40"/>
                    </a:lnTo>
                    <a:lnTo>
                      <a:pt x="237" y="45"/>
                    </a:lnTo>
                    <a:lnTo>
                      <a:pt x="252" y="45"/>
                    </a:lnTo>
                    <a:lnTo>
                      <a:pt x="257" y="45"/>
                    </a:lnTo>
                    <a:lnTo>
                      <a:pt x="267" y="40"/>
                    </a:lnTo>
                    <a:lnTo>
                      <a:pt x="267" y="35"/>
                    </a:lnTo>
                    <a:lnTo>
                      <a:pt x="267" y="30"/>
                    </a:lnTo>
                    <a:lnTo>
                      <a:pt x="272" y="30"/>
                    </a:lnTo>
                    <a:lnTo>
                      <a:pt x="272" y="25"/>
                    </a:lnTo>
                    <a:lnTo>
                      <a:pt x="267" y="25"/>
                    </a:lnTo>
                    <a:lnTo>
                      <a:pt x="267" y="20"/>
                    </a:lnTo>
                    <a:lnTo>
                      <a:pt x="272" y="20"/>
                    </a:lnTo>
                    <a:lnTo>
                      <a:pt x="278" y="15"/>
                    </a:lnTo>
                    <a:lnTo>
                      <a:pt x="278" y="20"/>
                    </a:lnTo>
                    <a:lnTo>
                      <a:pt x="283" y="20"/>
                    </a:lnTo>
                    <a:lnTo>
                      <a:pt x="288" y="10"/>
                    </a:lnTo>
                    <a:lnTo>
                      <a:pt x="308" y="15"/>
                    </a:lnTo>
                    <a:lnTo>
                      <a:pt x="308" y="10"/>
                    </a:lnTo>
                    <a:lnTo>
                      <a:pt x="313" y="10"/>
                    </a:lnTo>
                    <a:lnTo>
                      <a:pt x="308" y="15"/>
                    </a:lnTo>
                    <a:lnTo>
                      <a:pt x="313" y="15"/>
                    </a:lnTo>
                    <a:lnTo>
                      <a:pt x="318" y="10"/>
                    </a:lnTo>
                    <a:lnTo>
                      <a:pt x="323" y="5"/>
                    </a:lnTo>
                    <a:lnTo>
                      <a:pt x="323" y="0"/>
                    </a:lnTo>
                    <a:lnTo>
                      <a:pt x="328" y="0"/>
                    </a:lnTo>
                    <a:lnTo>
                      <a:pt x="333" y="0"/>
                    </a:lnTo>
                    <a:lnTo>
                      <a:pt x="338" y="5"/>
                    </a:lnTo>
                    <a:lnTo>
                      <a:pt x="338" y="10"/>
                    </a:lnTo>
                    <a:lnTo>
                      <a:pt x="343" y="20"/>
                    </a:lnTo>
                    <a:lnTo>
                      <a:pt x="348" y="20"/>
                    </a:lnTo>
                    <a:lnTo>
                      <a:pt x="368" y="30"/>
                    </a:lnTo>
                    <a:lnTo>
                      <a:pt x="368" y="25"/>
                    </a:lnTo>
                    <a:lnTo>
                      <a:pt x="373" y="30"/>
                    </a:lnTo>
                    <a:lnTo>
                      <a:pt x="368" y="35"/>
                    </a:lnTo>
                    <a:lnTo>
                      <a:pt x="373" y="35"/>
                    </a:lnTo>
                    <a:lnTo>
                      <a:pt x="378" y="40"/>
                    </a:lnTo>
                    <a:lnTo>
                      <a:pt x="388" y="45"/>
                    </a:lnTo>
                    <a:lnTo>
                      <a:pt x="393" y="45"/>
                    </a:lnTo>
                    <a:lnTo>
                      <a:pt x="398" y="45"/>
                    </a:lnTo>
                    <a:lnTo>
                      <a:pt x="404" y="45"/>
                    </a:lnTo>
                    <a:lnTo>
                      <a:pt x="404" y="50"/>
                    </a:lnTo>
                    <a:lnTo>
                      <a:pt x="409" y="55"/>
                    </a:lnTo>
                    <a:lnTo>
                      <a:pt x="404" y="50"/>
                    </a:lnTo>
                    <a:lnTo>
                      <a:pt x="409" y="50"/>
                    </a:lnTo>
                    <a:lnTo>
                      <a:pt x="409" y="55"/>
                    </a:lnTo>
                    <a:lnTo>
                      <a:pt x="414" y="55"/>
                    </a:lnTo>
                    <a:lnTo>
                      <a:pt x="414" y="50"/>
                    </a:lnTo>
                    <a:lnTo>
                      <a:pt x="419" y="55"/>
                    </a:lnTo>
                    <a:lnTo>
                      <a:pt x="414" y="60"/>
                    </a:lnTo>
                    <a:lnTo>
                      <a:pt x="409" y="70"/>
                    </a:lnTo>
                    <a:lnTo>
                      <a:pt x="414" y="70"/>
                    </a:lnTo>
                    <a:lnTo>
                      <a:pt x="419" y="80"/>
                    </a:lnTo>
                    <a:lnTo>
                      <a:pt x="424" y="80"/>
                    </a:lnTo>
                    <a:lnTo>
                      <a:pt x="429" y="75"/>
                    </a:lnTo>
                    <a:lnTo>
                      <a:pt x="429" y="80"/>
                    </a:lnTo>
                    <a:lnTo>
                      <a:pt x="439" y="80"/>
                    </a:lnTo>
                    <a:lnTo>
                      <a:pt x="439" y="75"/>
                    </a:lnTo>
                    <a:lnTo>
                      <a:pt x="439" y="70"/>
                    </a:lnTo>
                    <a:lnTo>
                      <a:pt x="444" y="75"/>
                    </a:lnTo>
                    <a:lnTo>
                      <a:pt x="444" y="80"/>
                    </a:lnTo>
                    <a:lnTo>
                      <a:pt x="449" y="80"/>
                    </a:lnTo>
                    <a:lnTo>
                      <a:pt x="444" y="70"/>
                    </a:lnTo>
                    <a:lnTo>
                      <a:pt x="444" y="65"/>
                    </a:lnTo>
                    <a:lnTo>
                      <a:pt x="449" y="60"/>
                    </a:lnTo>
                    <a:lnTo>
                      <a:pt x="449" y="65"/>
                    </a:lnTo>
                    <a:lnTo>
                      <a:pt x="454" y="65"/>
                    </a:lnTo>
                    <a:lnTo>
                      <a:pt x="454" y="60"/>
                    </a:lnTo>
                    <a:lnTo>
                      <a:pt x="464" y="55"/>
                    </a:lnTo>
                    <a:lnTo>
                      <a:pt x="464" y="60"/>
                    </a:lnTo>
                    <a:lnTo>
                      <a:pt x="464" y="55"/>
                    </a:lnTo>
                    <a:lnTo>
                      <a:pt x="469" y="50"/>
                    </a:lnTo>
                    <a:lnTo>
                      <a:pt x="469" y="55"/>
                    </a:lnTo>
                    <a:lnTo>
                      <a:pt x="484" y="55"/>
                    </a:lnTo>
                    <a:lnTo>
                      <a:pt x="484" y="60"/>
                    </a:lnTo>
                    <a:lnTo>
                      <a:pt x="484" y="65"/>
                    </a:lnTo>
                    <a:lnTo>
                      <a:pt x="489" y="70"/>
                    </a:lnTo>
                    <a:lnTo>
                      <a:pt x="484" y="101"/>
                    </a:lnTo>
                    <a:lnTo>
                      <a:pt x="489" y="106"/>
                    </a:lnTo>
                    <a:lnTo>
                      <a:pt x="489" y="111"/>
                    </a:lnTo>
                    <a:lnTo>
                      <a:pt x="494" y="111"/>
                    </a:lnTo>
                    <a:lnTo>
                      <a:pt x="499" y="111"/>
                    </a:lnTo>
                    <a:lnTo>
                      <a:pt x="504" y="121"/>
                    </a:lnTo>
                    <a:lnTo>
                      <a:pt x="509" y="121"/>
                    </a:lnTo>
                    <a:lnTo>
                      <a:pt x="514" y="116"/>
                    </a:lnTo>
                    <a:lnTo>
                      <a:pt x="519" y="121"/>
                    </a:lnTo>
                    <a:lnTo>
                      <a:pt x="524" y="116"/>
                    </a:lnTo>
                    <a:lnTo>
                      <a:pt x="524" y="111"/>
                    </a:lnTo>
                    <a:lnTo>
                      <a:pt x="524" y="121"/>
                    </a:lnTo>
                    <a:lnTo>
                      <a:pt x="530" y="121"/>
                    </a:lnTo>
                    <a:lnTo>
                      <a:pt x="535" y="121"/>
                    </a:lnTo>
                    <a:lnTo>
                      <a:pt x="540" y="121"/>
                    </a:lnTo>
                    <a:lnTo>
                      <a:pt x="540" y="116"/>
                    </a:lnTo>
                    <a:lnTo>
                      <a:pt x="545" y="116"/>
                    </a:lnTo>
                    <a:lnTo>
                      <a:pt x="555" y="121"/>
                    </a:lnTo>
                    <a:lnTo>
                      <a:pt x="560" y="126"/>
                    </a:lnTo>
                    <a:lnTo>
                      <a:pt x="555" y="126"/>
                    </a:lnTo>
                    <a:lnTo>
                      <a:pt x="555" y="131"/>
                    </a:lnTo>
                    <a:lnTo>
                      <a:pt x="560" y="136"/>
                    </a:lnTo>
                    <a:lnTo>
                      <a:pt x="565" y="141"/>
                    </a:lnTo>
                    <a:lnTo>
                      <a:pt x="570" y="141"/>
                    </a:lnTo>
                    <a:lnTo>
                      <a:pt x="575" y="151"/>
                    </a:lnTo>
                    <a:lnTo>
                      <a:pt x="580" y="151"/>
                    </a:lnTo>
                    <a:lnTo>
                      <a:pt x="590" y="151"/>
                    </a:lnTo>
                    <a:lnTo>
                      <a:pt x="590" y="156"/>
                    </a:lnTo>
                    <a:lnTo>
                      <a:pt x="600" y="151"/>
                    </a:lnTo>
                    <a:lnTo>
                      <a:pt x="600" y="146"/>
                    </a:lnTo>
                    <a:lnTo>
                      <a:pt x="605" y="146"/>
                    </a:lnTo>
                    <a:lnTo>
                      <a:pt x="610" y="146"/>
                    </a:lnTo>
                    <a:lnTo>
                      <a:pt x="605" y="151"/>
                    </a:lnTo>
                    <a:lnTo>
                      <a:pt x="625" y="171"/>
                    </a:lnTo>
                    <a:lnTo>
                      <a:pt x="620" y="171"/>
                    </a:lnTo>
                    <a:lnTo>
                      <a:pt x="615" y="176"/>
                    </a:lnTo>
                    <a:lnTo>
                      <a:pt x="620" y="176"/>
                    </a:lnTo>
                    <a:lnTo>
                      <a:pt x="620" y="181"/>
                    </a:lnTo>
                    <a:lnTo>
                      <a:pt x="625" y="181"/>
                    </a:lnTo>
                    <a:lnTo>
                      <a:pt x="630" y="181"/>
                    </a:lnTo>
                    <a:lnTo>
                      <a:pt x="630" y="191"/>
                    </a:lnTo>
                    <a:lnTo>
                      <a:pt x="605" y="196"/>
                    </a:lnTo>
                    <a:lnTo>
                      <a:pt x="605" y="206"/>
                    </a:lnTo>
                    <a:lnTo>
                      <a:pt x="615" y="211"/>
                    </a:lnTo>
                    <a:lnTo>
                      <a:pt x="615" y="216"/>
                    </a:lnTo>
                    <a:lnTo>
                      <a:pt x="625" y="222"/>
                    </a:lnTo>
                    <a:lnTo>
                      <a:pt x="620" y="237"/>
                    </a:lnTo>
                    <a:lnTo>
                      <a:pt x="615" y="247"/>
                    </a:lnTo>
                    <a:lnTo>
                      <a:pt x="615" y="252"/>
                    </a:lnTo>
                    <a:lnTo>
                      <a:pt x="610" y="257"/>
                    </a:lnTo>
                    <a:lnTo>
                      <a:pt x="605" y="257"/>
                    </a:lnTo>
                    <a:lnTo>
                      <a:pt x="585" y="262"/>
                    </a:lnTo>
                    <a:lnTo>
                      <a:pt x="580" y="257"/>
                    </a:lnTo>
                    <a:lnTo>
                      <a:pt x="575" y="257"/>
                    </a:lnTo>
                    <a:lnTo>
                      <a:pt x="570" y="257"/>
                    </a:lnTo>
                    <a:lnTo>
                      <a:pt x="575" y="262"/>
                    </a:lnTo>
                    <a:lnTo>
                      <a:pt x="575" y="267"/>
                    </a:lnTo>
                    <a:lnTo>
                      <a:pt x="570" y="267"/>
                    </a:lnTo>
                    <a:lnTo>
                      <a:pt x="570" y="282"/>
                    </a:lnTo>
                    <a:lnTo>
                      <a:pt x="585" y="30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83"/>
              <p:cNvSpPr>
                <a:spLocks/>
              </p:cNvSpPr>
              <p:nvPr/>
            </p:nvSpPr>
            <p:spPr bwMode="auto">
              <a:xfrm>
                <a:off x="783420" y="840663"/>
                <a:ext cx="708809" cy="989092"/>
              </a:xfrm>
              <a:custGeom>
                <a:avLst/>
                <a:gdLst>
                  <a:gd name="T0" fmla="*/ 2147483647 w 368"/>
                  <a:gd name="T1" fmla="*/ 2147483647 h 539"/>
                  <a:gd name="T2" fmla="*/ 2147483647 w 368"/>
                  <a:gd name="T3" fmla="*/ 2147483647 h 539"/>
                  <a:gd name="T4" fmla="*/ 2147483647 w 368"/>
                  <a:gd name="T5" fmla="*/ 2147483647 h 539"/>
                  <a:gd name="T6" fmla="*/ 2147483647 w 368"/>
                  <a:gd name="T7" fmla="*/ 2147483647 h 539"/>
                  <a:gd name="T8" fmla="*/ 2147483647 w 368"/>
                  <a:gd name="T9" fmla="*/ 2147483647 h 539"/>
                  <a:gd name="T10" fmla="*/ 2147483647 w 368"/>
                  <a:gd name="T11" fmla="*/ 2147483647 h 539"/>
                  <a:gd name="T12" fmla="*/ 2147483647 w 368"/>
                  <a:gd name="T13" fmla="*/ 2147483647 h 539"/>
                  <a:gd name="T14" fmla="*/ 2147483647 w 368"/>
                  <a:gd name="T15" fmla="*/ 2147483647 h 539"/>
                  <a:gd name="T16" fmla="*/ 2147483647 w 368"/>
                  <a:gd name="T17" fmla="*/ 2147483647 h 539"/>
                  <a:gd name="T18" fmla="*/ 2147483647 w 368"/>
                  <a:gd name="T19" fmla="*/ 2147483647 h 539"/>
                  <a:gd name="T20" fmla="*/ 2147483647 w 368"/>
                  <a:gd name="T21" fmla="*/ 2147483647 h 539"/>
                  <a:gd name="T22" fmla="*/ 2147483647 w 368"/>
                  <a:gd name="T23" fmla="*/ 2147483647 h 539"/>
                  <a:gd name="T24" fmla="*/ 2147483647 w 368"/>
                  <a:gd name="T25" fmla="*/ 2147483647 h 539"/>
                  <a:gd name="T26" fmla="*/ 2147483647 w 368"/>
                  <a:gd name="T27" fmla="*/ 2147483647 h 539"/>
                  <a:gd name="T28" fmla="*/ 2147483647 w 368"/>
                  <a:gd name="T29" fmla="*/ 2147483647 h 539"/>
                  <a:gd name="T30" fmla="*/ 2147483647 w 368"/>
                  <a:gd name="T31" fmla="*/ 2147483647 h 539"/>
                  <a:gd name="T32" fmla="*/ 2147483647 w 368"/>
                  <a:gd name="T33" fmla="*/ 2147483647 h 539"/>
                  <a:gd name="T34" fmla="*/ 0 w 368"/>
                  <a:gd name="T35" fmla="*/ 2147483647 h 539"/>
                  <a:gd name="T36" fmla="*/ 2147483647 w 368"/>
                  <a:gd name="T37" fmla="*/ 2147483647 h 539"/>
                  <a:gd name="T38" fmla="*/ 2147483647 w 368"/>
                  <a:gd name="T39" fmla="*/ 2147483647 h 539"/>
                  <a:gd name="T40" fmla="*/ 2147483647 w 368"/>
                  <a:gd name="T41" fmla="*/ 2147483647 h 539"/>
                  <a:gd name="T42" fmla="*/ 2147483647 w 368"/>
                  <a:gd name="T43" fmla="*/ 2147483647 h 539"/>
                  <a:gd name="T44" fmla="*/ 2147483647 w 368"/>
                  <a:gd name="T45" fmla="*/ 2147483647 h 539"/>
                  <a:gd name="T46" fmla="*/ 2147483647 w 368"/>
                  <a:gd name="T47" fmla="*/ 2147483647 h 539"/>
                  <a:gd name="T48" fmla="*/ 2147483647 w 368"/>
                  <a:gd name="T49" fmla="*/ 2147483647 h 539"/>
                  <a:gd name="T50" fmla="*/ 2147483647 w 368"/>
                  <a:gd name="T51" fmla="*/ 2147483647 h 539"/>
                  <a:gd name="T52" fmla="*/ 2147483647 w 368"/>
                  <a:gd name="T53" fmla="*/ 2147483647 h 539"/>
                  <a:gd name="T54" fmla="*/ 2147483647 w 368"/>
                  <a:gd name="T55" fmla="*/ 2147483647 h 539"/>
                  <a:gd name="T56" fmla="*/ 2147483647 w 368"/>
                  <a:gd name="T57" fmla="*/ 2147483647 h 539"/>
                  <a:gd name="T58" fmla="*/ 2147483647 w 368"/>
                  <a:gd name="T59" fmla="*/ 2147483647 h 539"/>
                  <a:gd name="T60" fmla="*/ 2147483647 w 368"/>
                  <a:gd name="T61" fmla="*/ 2147483647 h 539"/>
                  <a:gd name="T62" fmla="*/ 2147483647 w 368"/>
                  <a:gd name="T63" fmla="*/ 2147483647 h 539"/>
                  <a:gd name="T64" fmla="*/ 2147483647 w 368"/>
                  <a:gd name="T65" fmla="*/ 2147483647 h 539"/>
                  <a:gd name="T66" fmla="*/ 2147483647 w 368"/>
                  <a:gd name="T67" fmla="*/ 2147483647 h 539"/>
                  <a:gd name="T68" fmla="*/ 2147483647 w 368"/>
                  <a:gd name="T69" fmla="*/ 2147483647 h 539"/>
                  <a:gd name="T70" fmla="*/ 2147483647 w 368"/>
                  <a:gd name="T71" fmla="*/ 2147483647 h 539"/>
                  <a:gd name="T72" fmla="*/ 2147483647 w 368"/>
                  <a:gd name="T73" fmla="*/ 2147483647 h 539"/>
                  <a:gd name="T74" fmla="*/ 2147483647 w 368"/>
                  <a:gd name="T75" fmla="*/ 2147483647 h 539"/>
                  <a:gd name="T76" fmla="*/ 2147483647 w 368"/>
                  <a:gd name="T77" fmla="*/ 2147483647 h 539"/>
                  <a:gd name="T78" fmla="*/ 2147483647 w 368"/>
                  <a:gd name="T79" fmla="*/ 2147483647 h 539"/>
                  <a:gd name="T80" fmla="*/ 2147483647 w 368"/>
                  <a:gd name="T81" fmla="*/ 2147483647 h 539"/>
                  <a:gd name="T82" fmla="*/ 2147483647 w 368"/>
                  <a:gd name="T83" fmla="*/ 2147483647 h 539"/>
                  <a:gd name="T84" fmla="*/ 2147483647 w 368"/>
                  <a:gd name="T85" fmla="*/ 2147483647 h 539"/>
                  <a:gd name="T86" fmla="*/ 2147483647 w 368"/>
                  <a:gd name="T87" fmla="*/ 2147483647 h 539"/>
                  <a:gd name="T88" fmla="*/ 2147483647 w 368"/>
                  <a:gd name="T89" fmla="*/ 2147483647 h 539"/>
                  <a:gd name="T90" fmla="*/ 2147483647 w 368"/>
                  <a:gd name="T91" fmla="*/ 2147483647 h 539"/>
                  <a:gd name="T92" fmla="*/ 2147483647 w 368"/>
                  <a:gd name="T93" fmla="*/ 2147483647 h 539"/>
                  <a:gd name="T94" fmla="*/ 2147483647 w 368"/>
                  <a:gd name="T95" fmla="*/ 2147483647 h 539"/>
                  <a:gd name="T96" fmla="*/ 2147483647 w 368"/>
                  <a:gd name="T97" fmla="*/ 2147483647 h 539"/>
                  <a:gd name="T98" fmla="*/ 2147483647 w 368"/>
                  <a:gd name="T99" fmla="*/ 2147483647 h 539"/>
                  <a:gd name="T100" fmla="*/ 2147483647 w 368"/>
                  <a:gd name="T101" fmla="*/ 2147483647 h 539"/>
                  <a:gd name="T102" fmla="*/ 2147483647 w 368"/>
                  <a:gd name="T103" fmla="*/ 2147483647 h 539"/>
                  <a:gd name="T104" fmla="*/ 2147483647 w 368"/>
                  <a:gd name="T105" fmla="*/ 2147483647 h 539"/>
                  <a:gd name="T106" fmla="*/ 2147483647 w 368"/>
                  <a:gd name="T107" fmla="*/ 2147483647 h 539"/>
                  <a:gd name="T108" fmla="*/ 2147483647 w 368"/>
                  <a:gd name="T109" fmla="*/ 2147483647 h 539"/>
                  <a:gd name="T110" fmla="*/ 2147483647 w 368"/>
                  <a:gd name="T111" fmla="*/ 2147483647 h 539"/>
                  <a:gd name="T112" fmla="*/ 2147483647 w 368"/>
                  <a:gd name="T113" fmla="*/ 2147483647 h 539"/>
                  <a:gd name="T114" fmla="*/ 2147483647 w 368"/>
                  <a:gd name="T115" fmla="*/ 2147483647 h 539"/>
                  <a:gd name="T116" fmla="*/ 2147483647 w 368"/>
                  <a:gd name="T117" fmla="*/ 2147483647 h 539"/>
                  <a:gd name="T118" fmla="*/ 2147483647 w 368"/>
                  <a:gd name="T119" fmla="*/ 2147483647 h 539"/>
                  <a:gd name="T120" fmla="*/ 2147483647 w 368"/>
                  <a:gd name="T121" fmla="*/ 2147483647 h 539"/>
                  <a:gd name="T122" fmla="*/ 2147483647 w 368"/>
                  <a:gd name="T123" fmla="*/ 2147483647 h 5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8"/>
                  <a:gd name="T187" fmla="*/ 0 h 539"/>
                  <a:gd name="T188" fmla="*/ 368 w 368"/>
                  <a:gd name="T189" fmla="*/ 539 h 5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8" h="539">
                    <a:moveTo>
                      <a:pt x="348" y="322"/>
                    </a:moveTo>
                    <a:lnTo>
                      <a:pt x="338" y="327"/>
                    </a:lnTo>
                    <a:lnTo>
                      <a:pt x="338" y="317"/>
                    </a:lnTo>
                    <a:lnTo>
                      <a:pt x="333" y="322"/>
                    </a:lnTo>
                    <a:lnTo>
                      <a:pt x="328" y="317"/>
                    </a:lnTo>
                    <a:lnTo>
                      <a:pt x="328" y="322"/>
                    </a:lnTo>
                    <a:lnTo>
                      <a:pt x="323" y="327"/>
                    </a:lnTo>
                    <a:lnTo>
                      <a:pt x="328" y="332"/>
                    </a:lnTo>
                    <a:lnTo>
                      <a:pt x="318" y="332"/>
                    </a:lnTo>
                    <a:lnTo>
                      <a:pt x="318" y="337"/>
                    </a:lnTo>
                    <a:lnTo>
                      <a:pt x="312" y="343"/>
                    </a:lnTo>
                    <a:lnTo>
                      <a:pt x="307" y="343"/>
                    </a:lnTo>
                    <a:lnTo>
                      <a:pt x="302" y="343"/>
                    </a:lnTo>
                    <a:lnTo>
                      <a:pt x="297" y="337"/>
                    </a:lnTo>
                    <a:lnTo>
                      <a:pt x="297" y="343"/>
                    </a:lnTo>
                    <a:lnTo>
                      <a:pt x="297" y="348"/>
                    </a:lnTo>
                    <a:lnTo>
                      <a:pt x="297" y="353"/>
                    </a:lnTo>
                    <a:lnTo>
                      <a:pt x="292" y="353"/>
                    </a:lnTo>
                    <a:lnTo>
                      <a:pt x="287" y="348"/>
                    </a:lnTo>
                    <a:lnTo>
                      <a:pt x="287" y="353"/>
                    </a:lnTo>
                    <a:lnTo>
                      <a:pt x="282" y="358"/>
                    </a:lnTo>
                    <a:lnTo>
                      <a:pt x="282" y="363"/>
                    </a:lnTo>
                    <a:lnTo>
                      <a:pt x="282" y="368"/>
                    </a:lnTo>
                    <a:lnTo>
                      <a:pt x="277" y="363"/>
                    </a:lnTo>
                    <a:lnTo>
                      <a:pt x="277" y="368"/>
                    </a:lnTo>
                    <a:lnTo>
                      <a:pt x="277" y="373"/>
                    </a:lnTo>
                    <a:lnTo>
                      <a:pt x="272" y="378"/>
                    </a:lnTo>
                    <a:lnTo>
                      <a:pt x="272" y="393"/>
                    </a:lnTo>
                    <a:lnTo>
                      <a:pt x="267" y="393"/>
                    </a:lnTo>
                    <a:lnTo>
                      <a:pt x="267" y="398"/>
                    </a:lnTo>
                    <a:lnTo>
                      <a:pt x="262" y="398"/>
                    </a:lnTo>
                    <a:lnTo>
                      <a:pt x="262" y="403"/>
                    </a:lnTo>
                    <a:lnTo>
                      <a:pt x="257" y="403"/>
                    </a:lnTo>
                    <a:lnTo>
                      <a:pt x="257" y="408"/>
                    </a:lnTo>
                    <a:lnTo>
                      <a:pt x="257" y="413"/>
                    </a:lnTo>
                    <a:lnTo>
                      <a:pt x="252" y="418"/>
                    </a:lnTo>
                    <a:lnTo>
                      <a:pt x="247" y="423"/>
                    </a:lnTo>
                    <a:lnTo>
                      <a:pt x="252" y="428"/>
                    </a:lnTo>
                    <a:lnTo>
                      <a:pt x="247" y="428"/>
                    </a:lnTo>
                    <a:lnTo>
                      <a:pt x="242" y="428"/>
                    </a:lnTo>
                    <a:lnTo>
                      <a:pt x="237" y="433"/>
                    </a:lnTo>
                    <a:lnTo>
                      <a:pt x="232" y="433"/>
                    </a:lnTo>
                    <a:lnTo>
                      <a:pt x="227" y="433"/>
                    </a:lnTo>
                    <a:lnTo>
                      <a:pt x="227" y="438"/>
                    </a:lnTo>
                    <a:lnTo>
                      <a:pt x="222" y="443"/>
                    </a:lnTo>
                    <a:lnTo>
                      <a:pt x="222" y="448"/>
                    </a:lnTo>
                    <a:lnTo>
                      <a:pt x="222" y="453"/>
                    </a:lnTo>
                    <a:lnTo>
                      <a:pt x="217" y="458"/>
                    </a:lnTo>
                    <a:lnTo>
                      <a:pt x="212" y="458"/>
                    </a:lnTo>
                    <a:lnTo>
                      <a:pt x="212" y="463"/>
                    </a:lnTo>
                    <a:lnTo>
                      <a:pt x="207" y="463"/>
                    </a:lnTo>
                    <a:lnTo>
                      <a:pt x="202" y="458"/>
                    </a:lnTo>
                    <a:lnTo>
                      <a:pt x="202" y="453"/>
                    </a:lnTo>
                    <a:lnTo>
                      <a:pt x="197" y="448"/>
                    </a:lnTo>
                    <a:lnTo>
                      <a:pt x="202" y="448"/>
                    </a:lnTo>
                    <a:lnTo>
                      <a:pt x="207" y="448"/>
                    </a:lnTo>
                    <a:lnTo>
                      <a:pt x="202" y="438"/>
                    </a:lnTo>
                    <a:lnTo>
                      <a:pt x="197" y="438"/>
                    </a:lnTo>
                    <a:lnTo>
                      <a:pt x="197" y="448"/>
                    </a:lnTo>
                    <a:lnTo>
                      <a:pt x="192" y="453"/>
                    </a:lnTo>
                    <a:lnTo>
                      <a:pt x="181" y="448"/>
                    </a:lnTo>
                    <a:lnTo>
                      <a:pt x="171" y="448"/>
                    </a:lnTo>
                    <a:lnTo>
                      <a:pt x="171" y="458"/>
                    </a:lnTo>
                    <a:lnTo>
                      <a:pt x="166" y="453"/>
                    </a:lnTo>
                    <a:lnTo>
                      <a:pt x="161" y="453"/>
                    </a:lnTo>
                    <a:lnTo>
                      <a:pt x="156" y="448"/>
                    </a:lnTo>
                    <a:lnTo>
                      <a:pt x="151" y="453"/>
                    </a:lnTo>
                    <a:lnTo>
                      <a:pt x="151" y="458"/>
                    </a:lnTo>
                    <a:lnTo>
                      <a:pt x="146" y="463"/>
                    </a:lnTo>
                    <a:lnTo>
                      <a:pt x="146" y="474"/>
                    </a:lnTo>
                    <a:lnTo>
                      <a:pt x="141" y="474"/>
                    </a:lnTo>
                    <a:lnTo>
                      <a:pt x="136" y="479"/>
                    </a:lnTo>
                    <a:lnTo>
                      <a:pt x="131" y="479"/>
                    </a:lnTo>
                    <a:lnTo>
                      <a:pt x="126" y="479"/>
                    </a:lnTo>
                    <a:lnTo>
                      <a:pt x="121" y="484"/>
                    </a:lnTo>
                    <a:lnTo>
                      <a:pt x="116" y="484"/>
                    </a:lnTo>
                    <a:lnTo>
                      <a:pt x="106" y="494"/>
                    </a:lnTo>
                    <a:lnTo>
                      <a:pt x="101" y="489"/>
                    </a:lnTo>
                    <a:lnTo>
                      <a:pt x="96" y="494"/>
                    </a:lnTo>
                    <a:lnTo>
                      <a:pt x="91" y="499"/>
                    </a:lnTo>
                    <a:lnTo>
                      <a:pt x="86" y="494"/>
                    </a:lnTo>
                    <a:lnTo>
                      <a:pt x="81" y="494"/>
                    </a:lnTo>
                    <a:lnTo>
                      <a:pt x="81" y="499"/>
                    </a:lnTo>
                    <a:lnTo>
                      <a:pt x="81" y="504"/>
                    </a:lnTo>
                    <a:lnTo>
                      <a:pt x="86" y="509"/>
                    </a:lnTo>
                    <a:lnTo>
                      <a:pt x="91" y="509"/>
                    </a:lnTo>
                    <a:lnTo>
                      <a:pt x="86" y="514"/>
                    </a:lnTo>
                    <a:lnTo>
                      <a:pt x="81" y="519"/>
                    </a:lnTo>
                    <a:lnTo>
                      <a:pt x="76" y="529"/>
                    </a:lnTo>
                    <a:lnTo>
                      <a:pt x="71" y="529"/>
                    </a:lnTo>
                    <a:lnTo>
                      <a:pt x="71" y="534"/>
                    </a:lnTo>
                    <a:lnTo>
                      <a:pt x="71" y="539"/>
                    </a:lnTo>
                    <a:lnTo>
                      <a:pt x="35" y="514"/>
                    </a:lnTo>
                    <a:lnTo>
                      <a:pt x="35" y="504"/>
                    </a:lnTo>
                    <a:lnTo>
                      <a:pt x="35" y="499"/>
                    </a:lnTo>
                    <a:lnTo>
                      <a:pt x="35" y="494"/>
                    </a:lnTo>
                    <a:lnTo>
                      <a:pt x="30" y="489"/>
                    </a:lnTo>
                    <a:lnTo>
                      <a:pt x="25" y="489"/>
                    </a:lnTo>
                    <a:lnTo>
                      <a:pt x="30" y="484"/>
                    </a:lnTo>
                    <a:lnTo>
                      <a:pt x="35" y="484"/>
                    </a:lnTo>
                    <a:lnTo>
                      <a:pt x="30" y="474"/>
                    </a:lnTo>
                    <a:lnTo>
                      <a:pt x="25" y="474"/>
                    </a:lnTo>
                    <a:lnTo>
                      <a:pt x="20" y="474"/>
                    </a:lnTo>
                    <a:lnTo>
                      <a:pt x="15" y="474"/>
                    </a:lnTo>
                    <a:lnTo>
                      <a:pt x="10" y="468"/>
                    </a:lnTo>
                    <a:lnTo>
                      <a:pt x="15" y="463"/>
                    </a:lnTo>
                    <a:lnTo>
                      <a:pt x="20" y="463"/>
                    </a:lnTo>
                    <a:lnTo>
                      <a:pt x="15" y="458"/>
                    </a:lnTo>
                    <a:lnTo>
                      <a:pt x="20" y="453"/>
                    </a:lnTo>
                    <a:lnTo>
                      <a:pt x="15" y="448"/>
                    </a:lnTo>
                    <a:lnTo>
                      <a:pt x="20" y="448"/>
                    </a:lnTo>
                    <a:lnTo>
                      <a:pt x="25" y="448"/>
                    </a:lnTo>
                    <a:lnTo>
                      <a:pt x="25" y="443"/>
                    </a:lnTo>
                    <a:lnTo>
                      <a:pt x="20" y="443"/>
                    </a:lnTo>
                    <a:lnTo>
                      <a:pt x="15" y="443"/>
                    </a:lnTo>
                    <a:lnTo>
                      <a:pt x="15" y="438"/>
                    </a:lnTo>
                    <a:lnTo>
                      <a:pt x="15" y="433"/>
                    </a:lnTo>
                    <a:lnTo>
                      <a:pt x="10" y="433"/>
                    </a:lnTo>
                    <a:lnTo>
                      <a:pt x="10" y="428"/>
                    </a:lnTo>
                    <a:lnTo>
                      <a:pt x="5" y="428"/>
                    </a:lnTo>
                    <a:lnTo>
                      <a:pt x="0" y="428"/>
                    </a:lnTo>
                    <a:lnTo>
                      <a:pt x="5" y="423"/>
                    </a:lnTo>
                    <a:lnTo>
                      <a:pt x="10" y="423"/>
                    </a:lnTo>
                    <a:lnTo>
                      <a:pt x="10" y="418"/>
                    </a:lnTo>
                    <a:lnTo>
                      <a:pt x="5" y="413"/>
                    </a:lnTo>
                    <a:lnTo>
                      <a:pt x="0" y="408"/>
                    </a:lnTo>
                    <a:lnTo>
                      <a:pt x="5" y="403"/>
                    </a:lnTo>
                    <a:lnTo>
                      <a:pt x="10" y="403"/>
                    </a:lnTo>
                    <a:lnTo>
                      <a:pt x="15" y="403"/>
                    </a:lnTo>
                    <a:lnTo>
                      <a:pt x="15" y="408"/>
                    </a:lnTo>
                    <a:lnTo>
                      <a:pt x="20" y="403"/>
                    </a:lnTo>
                    <a:lnTo>
                      <a:pt x="25" y="403"/>
                    </a:lnTo>
                    <a:lnTo>
                      <a:pt x="30" y="398"/>
                    </a:lnTo>
                    <a:lnTo>
                      <a:pt x="30" y="393"/>
                    </a:lnTo>
                    <a:lnTo>
                      <a:pt x="30" y="383"/>
                    </a:lnTo>
                    <a:lnTo>
                      <a:pt x="25" y="383"/>
                    </a:lnTo>
                    <a:lnTo>
                      <a:pt x="25" y="378"/>
                    </a:lnTo>
                    <a:lnTo>
                      <a:pt x="30" y="378"/>
                    </a:lnTo>
                    <a:lnTo>
                      <a:pt x="35" y="383"/>
                    </a:lnTo>
                    <a:lnTo>
                      <a:pt x="40" y="378"/>
                    </a:lnTo>
                    <a:lnTo>
                      <a:pt x="40" y="383"/>
                    </a:lnTo>
                    <a:lnTo>
                      <a:pt x="40" y="378"/>
                    </a:lnTo>
                    <a:lnTo>
                      <a:pt x="45" y="378"/>
                    </a:lnTo>
                    <a:lnTo>
                      <a:pt x="40" y="373"/>
                    </a:lnTo>
                    <a:lnTo>
                      <a:pt x="35" y="373"/>
                    </a:lnTo>
                    <a:lnTo>
                      <a:pt x="35" y="368"/>
                    </a:lnTo>
                    <a:lnTo>
                      <a:pt x="35" y="373"/>
                    </a:lnTo>
                    <a:lnTo>
                      <a:pt x="35" y="368"/>
                    </a:lnTo>
                    <a:lnTo>
                      <a:pt x="40" y="363"/>
                    </a:lnTo>
                    <a:lnTo>
                      <a:pt x="50" y="363"/>
                    </a:lnTo>
                    <a:lnTo>
                      <a:pt x="50" y="358"/>
                    </a:lnTo>
                    <a:lnTo>
                      <a:pt x="55" y="358"/>
                    </a:lnTo>
                    <a:lnTo>
                      <a:pt x="60" y="353"/>
                    </a:lnTo>
                    <a:lnTo>
                      <a:pt x="66" y="353"/>
                    </a:lnTo>
                    <a:lnTo>
                      <a:pt x="71" y="348"/>
                    </a:lnTo>
                    <a:lnTo>
                      <a:pt x="71" y="343"/>
                    </a:lnTo>
                    <a:lnTo>
                      <a:pt x="76" y="343"/>
                    </a:lnTo>
                    <a:lnTo>
                      <a:pt x="81" y="343"/>
                    </a:lnTo>
                    <a:lnTo>
                      <a:pt x="86" y="337"/>
                    </a:lnTo>
                    <a:lnTo>
                      <a:pt x="91" y="343"/>
                    </a:lnTo>
                    <a:lnTo>
                      <a:pt x="96" y="348"/>
                    </a:lnTo>
                    <a:lnTo>
                      <a:pt x="91" y="353"/>
                    </a:lnTo>
                    <a:lnTo>
                      <a:pt x="101" y="353"/>
                    </a:lnTo>
                    <a:lnTo>
                      <a:pt x="101" y="348"/>
                    </a:lnTo>
                    <a:lnTo>
                      <a:pt x="111" y="358"/>
                    </a:lnTo>
                    <a:lnTo>
                      <a:pt x="116" y="363"/>
                    </a:lnTo>
                    <a:lnTo>
                      <a:pt x="121" y="358"/>
                    </a:lnTo>
                    <a:lnTo>
                      <a:pt x="116" y="353"/>
                    </a:lnTo>
                    <a:lnTo>
                      <a:pt x="116" y="348"/>
                    </a:lnTo>
                    <a:lnTo>
                      <a:pt x="116" y="343"/>
                    </a:lnTo>
                    <a:lnTo>
                      <a:pt x="116" y="332"/>
                    </a:lnTo>
                    <a:lnTo>
                      <a:pt x="116" y="327"/>
                    </a:lnTo>
                    <a:lnTo>
                      <a:pt x="116" y="322"/>
                    </a:lnTo>
                    <a:lnTo>
                      <a:pt x="116" y="317"/>
                    </a:lnTo>
                    <a:lnTo>
                      <a:pt x="116" y="312"/>
                    </a:lnTo>
                    <a:lnTo>
                      <a:pt x="116" y="307"/>
                    </a:lnTo>
                    <a:lnTo>
                      <a:pt x="116" y="302"/>
                    </a:lnTo>
                    <a:lnTo>
                      <a:pt x="121" y="297"/>
                    </a:lnTo>
                    <a:lnTo>
                      <a:pt x="126" y="297"/>
                    </a:lnTo>
                    <a:lnTo>
                      <a:pt x="131" y="297"/>
                    </a:lnTo>
                    <a:lnTo>
                      <a:pt x="136" y="297"/>
                    </a:lnTo>
                    <a:lnTo>
                      <a:pt x="136" y="292"/>
                    </a:lnTo>
                    <a:lnTo>
                      <a:pt x="131" y="287"/>
                    </a:lnTo>
                    <a:lnTo>
                      <a:pt x="126" y="287"/>
                    </a:lnTo>
                    <a:lnTo>
                      <a:pt x="126" y="282"/>
                    </a:lnTo>
                    <a:lnTo>
                      <a:pt x="126" y="272"/>
                    </a:lnTo>
                    <a:lnTo>
                      <a:pt x="121" y="267"/>
                    </a:lnTo>
                    <a:lnTo>
                      <a:pt x="126" y="262"/>
                    </a:lnTo>
                    <a:lnTo>
                      <a:pt x="131" y="257"/>
                    </a:lnTo>
                    <a:lnTo>
                      <a:pt x="136" y="257"/>
                    </a:lnTo>
                    <a:lnTo>
                      <a:pt x="136" y="252"/>
                    </a:lnTo>
                    <a:lnTo>
                      <a:pt x="136" y="247"/>
                    </a:lnTo>
                    <a:lnTo>
                      <a:pt x="136" y="237"/>
                    </a:lnTo>
                    <a:lnTo>
                      <a:pt x="121" y="232"/>
                    </a:lnTo>
                    <a:lnTo>
                      <a:pt x="106" y="237"/>
                    </a:lnTo>
                    <a:lnTo>
                      <a:pt x="106" y="232"/>
                    </a:lnTo>
                    <a:lnTo>
                      <a:pt x="101" y="227"/>
                    </a:lnTo>
                    <a:lnTo>
                      <a:pt x="106" y="222"/>
                    </a:lnTo>
                    <a:lnTo>
                      <a:pt x="111" y="222"/>
                    </a:lnTo>
                    <a:lnTo>
                      <a:pt x="111" y="217"/>
                    </a:lnTo>
                    <a:lnTo>
                      <a:pt x="116" y="217"/>
                    </a:lnTo>
                    <a:lnTo>
                      <a:pt x="116" y="222"/>
                    </a:lnTo>
                    <a:lnTo>
                      <a:pt x="121" y="222"/>
                    </a:lnTo>
                    <a:lnTo>
                      <a:pt x="121" y="217"/>
                    </a:lnTo>
                    <a:lnTo>
                      <a:pt x="126" y="212"/>
                    </a:lnTo>
                    <a:lnTo>
                      <a:pt x="126" y="206"/>
                    </a:lnTo>
                    <a:lnTo>
                      <a:pt x="116" y="201"/>
                    </a:lnTo>
                    <a:lnTo>
                      <a:pt x="111" y="196"/>
                    </a:lnTo>
                    <a:lnTo>
                      <a:pt x="106" y="191"/>
                    </a:lnTo>
                    <a:lnTo>
                      <a:pt x="106" y="196"/>
                    </a:lnTo>
                    <a:lnTo>
                      <a:pt x="101" y="196"/>
                    </a:lnTo>
                    <a:lnTo>
                      <a:pt x="101" y="191"/>
                    </a:lnTo>
                    <a:lnTo>
                      <a:pt x="96" y="186"/>
                    </a:lnTo>
                    <a:lnTo>
                      <a:pt x="96" y="181"/>
                    </a:lnTo>
                    <a:lnTo>
                      <a:pt x="91" y="181"/>
                    </a:lnTo>
                    <a:lnTo>
                      <a:pt x="86" y="181"/>
                    </a:lnTo>
                    <a:lnTo>
                      <a:pt x="86" y="176"/>
                    </a:lnTo>
                    <a:lnTo>
                      <a:pt x="81" y="181"/>
                    </a:lnTo>
                    <a:lnTo>
                      <a:pt x="81" y="176"/>
                    </a:lnTo>
                    <a:lnTo>
                      <a:pt x="76" y="176"/>
                    </a:lnTo>
                    <a:lnTo>
                      <a:pt x="76" y="171"/>
                    </a:lnTo>
                    <a:lnTo>
                      <a:pt x="71" y="171"/>
                    </a:lnTo>
                    <a:lnTo>
                      <a:pt x="71" y="166"/>
                    </a:lnTo>
                    <a:lnTo>
                      <a:pt x="71" y="161"/>
                    </a:lnTo>
                    <a:lnTo>
                      <a:pt x="66" y="161"/>
                    </a:lnTo>
                    <a:lnTo>
                      <a:pt x="66" y="166"/>
                    </a:lnTo>
                    <a:lnTo>
                      <a:pt x="60" y="161"/>
                    </a:lnTo>
                    <a:lnTo>
                      <a:pt x="55" y="156"/>
                    </a:lnTo>
                    <a:lnTo>
                      <a:pt x="50" y="161"/>
                    </a:lnTo>
                    <a:lnTo>
                      <a:pt x="55" y="161"/>
                    </a:lnTo>
                    <a:lnTo>
                      <a:pt x="55" y="166"/>
                    </a:lnTo>
                    <a:lnTo>
                      <a:pt x="50" y="166"/>
                    </a:lnTo>
                    <a:lnTo>
                      <a:pt x="45" y="161"/>
                    </a:lnTo>
                    <a:lnTo>
                      <a:pt x="40" y="156"/>
                    </a:lnTo>
                    <a:lnTo>
                      <a:pt x="35" y="156"/>
                    </a:lnTo>
                    <a:lnTo>
                      <a:pt x="35" y="151"/>
                    </a:lnTo>
                    <a:lnTo>
                      <a:pt x="35" y="141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6"/>
                    </a:lnTo>
                    <a:lnTo>
                      <a:pt x="15" y="141"/>
                    </a:lnTo>
                    <a:lnTo>
                      <a:pt x="15" y="136"/>
                    </a:lnTo>
                    <a:lnTo>
                      <a:pt x="25" y="131"/>
                    </a:lnTo>
                    <a:lnTo>
                      <a:pt x="25" y="126"/>
                    </a:lnTo>
                    <a:lnTo>
                      <a:pt x="20" y="131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0" y="111"/>
                    </a:lnTo>
                    <a:lnTo>
                      <a:pt x="15" y="111"/>
                    </a:lnTo>
                    <a:lnTo>
                      <a:pt x="10" y="111"/>
                    </a:lnTo>
                    <a:lnTo>
                      <a:pt x="10" y="106"/>
                    </a:lnTo>
                    <a:lnTo>
                      <a:pt x="5" y="106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06"/>
                    </a:lnTo>
                    <a:lnTo>
                      <a:pt x="15" y="101"/>
                    </a:lnTo>
                    <a:lnTo>
                      <a:pt x="20" y="101"/>
                    </a:lnTo>
                    <a:lnTo>
                      <a:pt x="20" y="96"/>
                    </a:lnTo>
                    <a:lnTo>
                      <a:pt x="20" y="91"/>
                    </a:lnTo>
                    <a:lnTo>
                      <a:pt x="20" y="86"/>
                    </a:lnTo>
                    <a:lnTo>
                      <a:pt x="25" y="75"/>
                    </a:lnTo>
                    <a:lnTo>
                      <a:pt x="20" y="75"/>
                    </a:lnTo>
                    <a:lnTo>
                      <a:pt x="20" y="70"/>
                    </a:lnTo>
                    <a:lnTo>
                      <a:pt x="25" y="65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5"/>
                    </a:lnTo>
                    <a:lnTo>
                      <a:pt x="15" y="60"/>
                    </a:lnTo>
                    <a:lnTo>
                      <a:pt x="15" y="55"/>
                    </a:lnTo>
                    <a:lnTo>
                      <a:pt x="15" y="50"/>
                    </a:lnTo>
                    <a:lnTo>
                      <a:pt x="15" y="45"/>
                    </a:lnTo>
                    <a:lnTo>
                      <a:pt x="15" y="35"/>
                    </a:lnTo>
                    <a:lnTo>
                      <a:pt x="20" y="30"/>
                    </a:lnTo>
                    <a:lnTo>
                      <a:pt x="20" y="25"/>
                    </a:lnTo>
                    <a:lnTo>
                      <a:pt x="10" y="25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0" y="25"/>
                    </a:lnTo>
                    <a:lnTo>
                      <a:pt x="15" y="25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5" y="15"/>
                    </a:lnTo>
                    <a:lnTo>
                      <a:pt x="40" y="10"/>
                    </a:lnTo>
                    <a:lnTo>
                      <a:pt x="45" y="15"/>
                    </a:lnTo>
                    <a:lnTo>
                      <a:pt x="50" y="15"/>
                    </a:lnTo>
                    <a:lnTo>
                      <a:pt x="50" y="10"/>
                    </a:lnTo>
                    <a:lnTo>
                      <a:pt x="55" y="10"/>
                    </a:lnTo>
                    <a:lnTo>
                      <a:pt x="60" y="10"/>
                    </a:lnTo>
                    <a:lnTo>
                      <a:pt x="66" y="10"/>
                    </a:lnTo>
                    <a:lnTo>
                      <a:pt x="66" y="5"/>
                    </a:lnTo>
                    <a:lnTo>
                      <a:pt x="71" y="5"/>
                    </a:lnTo>
                    <a:lnTo>
                      <a:pt x="71" y="10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6" y="5"/>
                    </a:lnTo>
                    <a:lnTo>
                      <a:pt x="86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101" y="15"/>
                    </a:lnTo>
                    <a:lnTo>
                      <a:pt x="106" y="15"/>
                    </a:lnTo>
                    <a:lnTo>
                      <a:pt x="111" y="15"/>
                    </a:lnTo>
                    <a:lnTo>
                      <a:pt x="116" y="15"/>
                    </a:lnTo>
                    <a:lnTo>
                      <a:pt x="116" y="10"/>
                    </a:lnTo>
                    <a:lnTo>
                      <a:pt x="121" y="10"/>
                    </a:lnTo>
                    <a:lnTo>
                      <a:pt x="121" y="15"/>
                    </a:lnTo>
                    <a:lnTo>
                      <a:pt x="126" y="15"/>
                    </a:lnTo>
                    <a:lnTo>
                      <a:pt x="131" y="10"/>
                    </a:lnTo>
                    <a:lnTo>
                      <a:pt x="136" y="10"/>
                    </a:lnTo>
                    <a:lnTo>
                      <a:pt x="146" y="15"/>
                    </a:lnTo>
                    <a:lnTo>
                      <a:pt x="151" y="20"/>
                    </a:lnTo>
                    <a:lnTo>
                      <a:pt x="156" y="20"/>
                    </a:lnTo>
                    <a:lnTo>
                      <a:pt x="161" y="20"/>
                    </a:lnTo>
                    <a:lnTo>
                      <a:pt x="171" y="10"/>
                    </a:lnTo>
                    <a:lnTo>
                      <a:pt x="181" y="10"/>
                    </a:lnTo>
                    <a:lnTo>
                      <a:pt x="186" y="10"/>
                    </a:lnTo>
                    <a:lnTo>
                      <a:pt x="197" y="15"/>
                    </a:lnTo>
                    <a:lnTo>
                      <a:pt x="202" y="15"/>
                    </a:lnTo>
                    <a:lnTo>
                      <a:pt x="207" y="15"/>
                    </a:lnTo>
                    <a:lnTo>
                      <a:pt x="207" y="10"/>
                    </a:lnTo>
                    <a:lnTo>
                      <a:pt x="212" y="15"/>
                    </a:lnTo>
                    <a:lnTo>
                      <a:pt x="222" y="20"/>
                    </a:lnTo>
                    <a:lnTo>
                      <a:pt x="227" y="20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37" y="5"/>
                    </a:lnTo>
                    <a:lnTo>
                      <a:pt x="242" y="5"/>
                    </a:lnTo>
                    <a:lnTo>
                      <a:pt x="247" y="5"/>
                    </a:lnTo>
                    <a:lnTo>
                      <a:pt x="252" y="5"/>
                    </a:lnTo>
                    <a:lnTo>
                      <a:pt x="257" y="5"/>
                    </a:lnTo>
                    <a:lnTo>
                      <a:pt x="262" y="0"/>
                    </a:lnTo>
                    <a:lnTo>
                      <a:pt x="267" y="0"/>
                    </a:lnTo>
                    <a:lnTo>
                      <a:pt x="272" y="5"/>
                    </a:lnTo>
                    <a:lnTo>
                      <a:pt x="272" y="15"/>
                    </a:lnTo>
                    <a:lnTo>
                      <a:pt x="272" y="20"/>
                    </a:lnTo>
                    <a:lnTo>
                      <a:pt x="277" y="25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2" y="25"/>
                    </a:lnTo>
                    <a:lnTo>
                      <a:pt x="287" y="25"/>
                    </a:lnTo>
                    <a:lnTo>
                      <a:pt x="287" y="30"/>
                    </a:lnTo>
                    <a:lnTo>
                      <a:pt x="287" y="35"/>
                    </a:lnTo>
                    <a:lnTo>
                      <a:pt x="287" y="40"/>
                    </a:lnTo>
                    <a:lnTo>
                      <a:pt x="287" y="45"/>
                    </a:lnTo>
                    <a:lnTo>
                      <a:pt x="292" y="45"/>
                    </a:lnTo>
                    <a:lnTo>
                      <a:pt x="292" y="40"/>
                    </a:lnTo>
                    <a:lnTo>
                      <a:pt x="302" y="35"/>
                    </a:lnTo>
                    <a:lnTo>
                      <a:pt x="307" y="35"/>
                    </a:lnTo>
                    <a:lnTo>
                      <a:pt x="312" y="35"/>
                    </a:lnTo>
                    <a:lnTo>
                      <a:pt x="318" y="30"/>
                    </a:lnTo>
                    <a:lnTo>
                      <a:pt x="323" y="30"/>
                    </a:lnTo>
                    <a:lnTo>
                      <a:pt x="323" y="35"/>
                    </a:lnTo>
                    <a:lnTo>
                      <a:pt x="328" y="30"/>
                    </a:lnTo>
                    <a:lnTo>
                      <a:pt x="333" y="30"/>
                    </a:lnTo>
                    <a:lnTo>
                      <a:pt x="333" y="25"/>
                    </a:lnTo>
                    <a:lnTo>
                      <a:pt x="328" y="20"/>
                    </a:lnTo>
                    <a:lnTo>
                      <a:pt x="333" y="20"/>
                    </a:lnTo>
                    <a:lnTo>
                      <a:pt x="333" y="25"/>
                    </a:lnTo>
                    <a:lnTo>
                      <a:pt x="338" y="25"/>
                    </a:lnTo>
                    <a:lnTo>
                      <a:pt x="338" y="20"/>
                    </a:lnTo>
                    <a:lnTo>
                      <a:pt x="343" y="25"/>
                    </a:lnTo>
                    <a:lnTo>
                      <a:pt x="348" y="25"/>
                    </a:lnTo>
                    <a:lnTo>
                      <a:pt x="353" y="25"/>
                    </a:lnTo>
                    <a:lnTo>
                      <a:pt x="353" y="20"/>
                    </a:lnTo>
                    <a:lnTo>
                      <a:pt x="358" y="25"/>
                    </a:lnTo>
                    <a:lnTo>
                      <a:pt x="363" y="25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68" y="25"/>
                    </a:lnTo>
                    <a:lnTo>
                      <a:pt x="368" y="30"/>
                    </a:lnTo>
                    <a:lnTo>
                      <a:pt x="368" y="35"/>
                    </a:lnTo>
                    <a:lnTo>
                      <a:pt x="363" y="45"/>
                    </a:lnTo>
                    <a:lnTo>
                      <a:pt x="363" y="50"/>
                    </a:lnTo>
                    <a:lnTo>
                      <a:pt x="363" y="55"/>
                    </a:lnTo>
                    <a:lnTo>
                      <a:pt x="368" y="55"/>
                    </a:lnTo>
                    <a:lnTo>
                      <a:pt x="363" y="60"/>
                    </a:lnTo>
                    <a:lnTo>
                      <a:pt x="358" y="65"/>
                    </a:lnTo>
                    <a:lnTo>
                      <a:pt x="353" y="65"/>
                    </a:lnTo>
                    <a:lnTo>
                      <a:pt x="358" y="75"/>
                    </a:lnTo>
                    <a:lnTo>
                      <a:pt x="363" y="80"/>
                    </a:lnTo>
                    <a:lnTo>
                      <a:pt x="363" y="86"/>
                    </a:lnTo>
                    <a:lnTo>
                      <a:pt x="358" y="86"/>
                    </a:lnTo>
                    <a:lnTo>
                      <a:pt x="353" y="80"/>
                    </a:lnTo>
                    <a:lnTo>
                      <a:pt x="348" y="80"/>
                    </a:lnTo>
                    <a:lnTo>
                      <a:pt x="348" y="75"/>
                    </a:lnTo>
                    <a:lnTo>
                      <a:pt x="343" y="75"/>
                    </a:lnTo>
                    <a:lnTo>
                      <a:pt x="343" y="80"/>
                    </a:lnTo>
                    <a:lnTo>
                      <a:pt x="343" y="86"/>
                    </a:lnTo>
                    <a:lnTo>
                      <a:pt x="343" y="91"/>
                    </a:lnTo>
                    <a:lnTo>
                      <a:pt x="343" y="96"/>
                    </a:lnTo>
                    <a:lnTo>
                      <a:pt x="348" y="96"/>
                    </a:lnTo>
                    <a:lnTo>
                      <a:pt x="353" y="101"/>
                    </a:lnTo>
                    <a:lnTo>
                      <a:pt x="353" y="106"/>
                    </a:lnTo>
                    <a:lnTo>
                      <a:pt x="348" y="111"/>
                    </a:lnTo>
                    <a:lnTo>
                      <a:pt x="348" y="116"/>
                    </a:lnTo>
                    <a:lnTo>
                      <a:pt x="343" y="116"/>
                    </a:lnTo>
                    <a:lnTo>
                      <a:pt x="343" y="121"/>
                    </a:lnTo>
                    <a:lnTo>
                      <a:pt x="348" y="126"/>
                    </a:lnTo>
                    <a:lnTo>
                      <a:pt x="343" y="126"/>
                    </a:lnTo>
                    <a:lnTo>
                      <a:pt x="348" y="131"/>
                    </a:lnTo>
                    <a:lnTo>
                      <a:pt x="348" y="141"/>
                    </a:lnTo>
                    <a:lnTo>
                      <a:pt x="343" y="146"/>
                    </a:lnTo>
                    <a:lnTo>
                      <a:pt x="343" y="156"/>
                    </a:lnTo>
                    <a:lnTo>
                      <a:pt x="343" y="161"/>
                    </a:lnTo>
                    <a:lnTo>
                      <a:pt x="338" y="161"/>
                    </a:lnTo>
                    <a:lnTo>
                      <a:pt x="343" y="176"/>
                    </a:lnTo>
                    <a:lnTo>
                      <a:pt x="338" y="176"/>
                    </a:lnTo>
                    <a:lnTo>
                      <a:pt x="338" y="181"/>
                    </a:lnTo>
                    <a:lnTo>
                      <a:pt x="338" y="191"/>
                    </a:lnTo>
                    <a:lnTo>
                      <a:pt x="333" y="191"/>
                    </a:lnTo>
                    <a:lnTo>
                      <a:pt x="333" y="196"/>
                    </a:lnTo>
                    <a:lnTo>
                      <a:pt x="318" y="201"/>
                    </a:lnTo>
                    <a:lnTo>
                      <a:pt x="323" y="201"/>
                    </a:lnTo>
                    <a:lnTo>
                      <a:pt x="323" y="206"/>
                    </a:lnTo>
                    <a:lnTo>
                      <a:pt x="328" y="217"/>
                    </a:lnTo>
                    <a:lnTo>
                      <a:pt x="328" y="222"/>
                    </a:lnTo>
                    <a:lnTo>
                      <a:pt x="333" y="232"/>
                    </a:lnTo>
                    <a:lnTo>
                      <a:pt x="338" y="237"/>
                    </a:lnTo>
                    <a:lnTo>
                      <a:pt x="338" y="252"/>
                    </a:lnTo>
                    <a:lnTo>
                      <a:pt x="343" y="262"/>
                    </a:lnTo>
                    <a:lnTo>
                      <a:pt x="348" y="267"/>
                    </a:lnTo>
                    <a:lnTo>
                      <a:pt x="348" y="272"/>
                    </a:lnTo>
                    <a:lnTo>
                      <a:pt x="353" y="277"/>
                    </a:lnTo>
                    <a:lnTo>
                      <a:pt x="353" y="282"/>
                    </a:lnTo>
                    <a:lnTo>
                      <a:pt x="348" y="292"/>
                    </a:lnTo>
                    <a:lnTo>
                      <a:pt x="343" y="297"/>
                    </a:lnTo>
                    <a:lnTo>
                      <a:pt x="348" y="302"/>
                    </a:lnTo>
                    <a:lnTo>
                      <a:pt x="343" y="307"/>
                    </a:lnTo>
                    <a:lnTo>
                      <a:pt x="348" y="307"/>
                    </a:lnTo>
                    <a:lnTo>
                      <a:pt x="348" y="312"/>
                    </a:lnTo>
                    <a:lnTo>
                      <a:pt x="353" y="317"/>
                    </a:lnTo>
                    <a:lnTo>
                      <a:pt x="348" y="3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89"/>
              <p:cNvSpPr>
                <a:spLocks/>
              </p:cNvSpPr>
              <p:nvPr/>
            </p:nvSpPr>
            <p:spPr bwMode="auto">
              <a:xfrm>
                <a:off x="3112157" y="0"/>
                <a:ext cx="1053169" cy="968076"/>
              </a:xfrm>
              <a:custGeom>
                <a:avLst/>
                <a:gdLst>
                  <a:gd name="T0" fmla="*/ 2147483647 w 549"/>
                  <a:gd name="T1" fmla="*/ 2147483647 h 529"/>
                  <a:gd name="T2" fmla="*/ 2147483647 w 549"/>
                  <a:gd name="T3" fmla="*/ 2147483647 h 529"/>
                  <a:gd name="T4" fmla="*/ 2147483647 w 549"/>
                  <a:gd name="T5" fmla="*/ 2147483647 h 529"/>
                  <a:gd name="T6" fmla="*/ 2147483647 w 549"/>
                  <a:gd name="T7" fmla="*/ 2147483647 h 529"/>
                  <a:gd name="T8" fmla="*/ 2147483647 w 549"/>
                  <a:gd name="T9" fmla="*/ 2147483647 h 529"/>
                  <a:gd name="T10" fmla="*/ 2147483647 w 549"/>
                  <a:gd name="T11" fmla="*/ 2147483647 h 529"/>
                  <a:gd name="T12" fmla="*/ 2147483647 w 549"/>
                  <a:gd name="T13" fmla="*/ 2147483647 h 529"/>
                  <a:gd name="T14" fmla="*/ 2147483647 w 549"/>
                  <a:gd name="T15" fmla="*/ 2147483647 h 529"/>
                  <a:gd name="T16" fmla="*/ 2147483647 w 549"/>
                  <a:gd name="T17" fmla="*/ 2147483647 h 529"/>
                  <a:gd name="T18" fmla="*/ 2147483647 w 549"/>
                  <a:gd name="T19" fmla="*/ 2147483647 h 529"/>
                  <a:gd name="T20" fmla="*/ 2147483647 w 549"/>
                  <a:gd name="T21" fmla="*/ 2147483647 h 529"/>
                  <a:gd name="T22" fmla="*/ 2147483647 w 549"/>
                  <a:gd name="T23" fmla="*/ 2147483647 h 529"/>
                  <a:gd name="T24" fmla="*/ 2147483647 w 549"/>
                  <a:gd name="T25" fmla="*/ 2147483647 h 529"/>
                  <a:gd name="T26" fmla="*/ 2147483647 w 549"/>
                  <a:gd name="T27" fmla="*/ 2147483647 h 529"/>
                  <a:gd name="T28" fmla="*/ 2147483647 w 549"/>
                  <a:gd name="T29" fmla="*/ 2147483647 h 529"/>
                  <a:gd name="T30" fmla="*/ 2147483647 w 549"/>
                  <a:gd name="T31" fmla="*/ 2147483647 h 529"/>
                  <a:gd name="T32" fmla="*/ 2114628235 w 549"/>
                  <a:gd name="T33" fmla="*/ 2147483647 h 529"/>
                  <a:gd name="T34" fmla="*/ 2018510419 w 549"/>
                  <a:gd name="T35" fmla="*/ 2147483647 h 529"/>
                  <a:gd name="T36" fmla="*/ 2114628235 w 549"/>
                  <a:gd name="T37" fmla="*/ 2147483647 h 529"/>
                  <a:gd name="T38" fmla="*/ 1826266572 w 549"/>
                  <a:gd name="T39" fmla="*/ 2147483647 h 529"/>
                  <a:gd name="T40" fmla="*/ 1537915862 w 549"/>
                  <a:gd name="T41" fmla="*/ 2147483647 h 529"/>
                  <a:gd name="T42" fmla="*/ 1153436041 w 549"/>
                  <a:gd name="T43" fmla="*/ 2147483647 h 529"/>
                  <a:gd name="T44" fmla="*/ 768957931 w 549"/>
                  <a:gd name="T45" fmla="*/ 2147483647 h 529"/>
                  <a:gd name="T46" fmla="*/ 865075062 w 549"/>
                  <a:gd name="T47" fmla="*/ 2147483647 h 529"/>
                  <a:gd name="T48" fmla="*/ 672840628 w 549"/>
                  <a:gd name="T49" fmla="*/ 2147483647 h 529"/>
                  <a:gd name="T50" fmla="*/ 576713571 w 549"/>
                  <a:gd name="T51" fmla="*/ 2147483647 h 529"/>
                  <a:gd name="T52" fmla="*/ 768957931 w 549"/>
                  <a:gd name="T53" fmla="*/ 2147483647 h 529"/>
                  <a:gd name="T54" fmla="*/ 768957931 w 549"/>
                  <a:gd name="T55" fmla="*/ 2147483647 h 529"/>
                  <a:gd name="T56" fmla="*/ 768957931 w 549"/>
                  <a:gd name="T57" fmla="*/ 2147483647 h 529"/>
                  <a:gd name="T58" fmla="*/ 480596097 w 549"/>
                  <a:gd name="T59" fmla="*/ 2147483647 h 529"/>
                  <a:gd name="T60" fmla="*/ 96117431 w 549"/>
                  <a:gd name="T61" fmla="*/ 2147483647 h 529"/>
                  <a:gd name="T62" fmla="*/ 96117431 w 549"/>
                  <a:gd name="T63" fmla="*/ 2147483647 h 529"/>
                  <a:gd name="T64" fmla="*/ 384478965 w 549"/>
                  <a:gd name="T65" fmla="*/ 2147483647 h 529"/>
                  <a:gd name="T66" fmla="*/ 576713571 w 549"/>
                  <a:gd name="T67" fmla="*/ 2147483647 h 529"/>
                  <a:gd name="T68" fmla="*/ 576713571 w 549"/>
                  <a:gd name="T69" fmla="*/ 2147483647 h 529"/>
                  <a:gd name="T70" fmla="*/ 384478965 w 549"/>
                  <a:gd name="T71" fmla="*/ 2147483647 h 529"/>
                  <a:gd name="T72" fmla="*/ 0 w 549"/>
                  <a:gd name="T73" fmla="*/ 1695488554 h 529"/>
                  <a:gd name="T74" fmla="*/ 96117431 w 549"/>
                  <a:gd name="T75" fmla="*/ 1053259706 h 529"/>
                  <a:gd name="T76" fmla="*/ 384478965 w 549"/>
                  <a:gd name="T77" fmla="*/ 667918723 h 529"/>
                  <a:gd name="T78" fmla="*/ 865075062 w 549"/>
                  <a:gd name="T79" fmla="*/ 385339913 h 529"/>
                  <a:gd name="T80" fmla="*/ 1441788462 w 549"/>
                  <a:gd name="T81" fmla="*/ 256889382 h 529"/>
                  <a:gd name="T82" fmla="*/ 2018510419 w 549"/>
                  <a:gd name="T83" fmla="*/ 667918723 h 529"/>
                  <a:gd name="T84" fmla="*/ 2147483647 w 549"/>
                  <a:gd name="T85" fmla="*/ 1053259706 h 529"/>
                  <a:gd name="T86" fmla="*/ 2147483647 w 549"/>
                  <a:gd name="T87" fmla="*/ 2080827219 h 529"/>
                  <a:gd name="T88" fmla="*/ 2147483647 w 549"/>
                  <a:gd name="T89" fmla="*/ 2147483647 h 529"/>
                  <a:gd name="T90" fmla="*/ 2147483647 w 549"/>
                  <a:gd name="T91" fmla="*/ 2147483647 h 529"/>
                  <a:gd name="T92" fmla="*/ 2147483647 w 549"/>
                  <a:gd name="T93" fmla="*/ 2147483647 h 529"/>
                  <a:gd name="T94" fmla="*/ 2147483647 w 549"/>
                  <a:gd name="T95" fmla="*/ 2147483647 h 529"/>
                  <a:gd name="T96" fmla="*/ 2147483647 w 549"/>
                  <a:gd name="T97" fmla="*/ 2147483647 h 529"/>
                  <a:gd name="T98" fmla="*/ 2147483647 w 549"/>
                  <a:gd name="T99" fmla="*/ 2147483647 h 529"/>
                  <a:gd name="T100" fmla="*/ 2147483647 w 549"/>
                  <a:gd name="T101" fmla="*/ 2147483647 h 529"/>
                  <a:gd name="T102" fmla="*/ 2147483647 w 549"/>
                  <a:gd name="T103" fmla="*/ 2147483647 h 529"/>
                  <a:gd name="T104" fmla="*/ 2147483647 w 549"/>
                  <a:gd name="T105" fmla="*/ 2147483647 h 529"/>
                  <a:gd name="T106" fmla="*/ 2147483647 w 549"/>
                  <a:gd name="T107" fmla="*/ 2147483647 h 529"/>
                  <a:gd name="T108" fmla="*/ 2147483647 w 549"/>
                  <a:gd name="T109" fmla="*/ 2147483647 h 529"/>
                  <a:gd name="T110" fmla="*/ 2147483647 w 549"/>
                  <a:gd name="T111" fmla="*/ 2147483647 h 529"/>
                  <a:gd name="T112" fmla="*/ 2147483647 w 549"/>
                  <a:gd name="T113" fmla="*/ 2147483647 h 529"/>
                  <a:gd name="T114" fmla="*/ 2147483647 w 549"/>
                  <a:gd name="T115" fmla="*/ 2147483647 h 529"/>
                  <a:gd name="T116" fmla="*/ 2147483647 w 549"/>
                  <a:gd name="T117" fmla="*/ 2147483647 h 529"/>
                  <a:gd name="T118" fmla="*/ 2147483647 w 549"/>
                  <a:gd name="T119" fmla="*/ 2147483647 h 529"/>
                  <a:gd name="T120" fmla="*/ 2147483647 w 549"/>
                  <a:gd name="T121" fmla="*/ 2147483647 h 529"/>
                  <a:gd name="T122" fmla="*/ 2147483647 w 549"/>
                  <a:gd name="T123" fmla="*/ 2147483647 h 5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9"/>
                  <a:gd name="T187" fmla="*/ 0 h 529"/>
                  <a:gd name="T188" fmla="*/ 549 w 549"/>
                  <a:gd name="T189" fmla="*/ 529 h 5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9" h="529">
                    <a:moveTo>
                      <a:pt x="544" y="403"/>
                    </a:moveTo>
                    <a:lnTo>
                      <a:pt x="544" y="408"/>
                    </a:lnTo>
                    <a:lnTo>
                      <a:pt x="549" y="408"/>
                    </a:lnTo>
                    <a:lnTo>
                      <a:pt x="549" y="414"/>
                    </a:lnTo>
                    <a:lnTo>
                      <a:pt x="544" y="419"/>
                    </a:lnTo>
                    <a:lnTo>
                      <a:pt x="539" y="419"/>
                    </a:lnTo>
                    <a:lnTo>
                      <a:pt x="534" y="419"/>
                    </a:lnTo>
                    <a:lnTo>
                      <a:pt x="534" y="424"/>
                    </a:lnTo>
                    <a:lnTo>
                      <a:pt x="529" y="424"/>
                    </a:lnTo>
                    <a:lnTo>
                      <a:pt x="524" y="429"/>
                    </a:lnTo>
                    <a:lnTo>
                      <a:pt x="529" y="429"/>
                    </a:lnTo>
                    <a:lnTo>
                      <a:pt x="524" y="434"/>
                    </a:lnTo>
                    <a:lnTo>
                      <a:pt x="514" y="429"/>
                    </a:lnTo>
                    <a:lnTo>
                      <a:pt x="509" y="429"/>
                    </a:lnTo>
                    <a:lnTo>
                      <a:pt x="509" y="434"/>
                    </a:lnTo>
                    <a:lnTo>
                      <a:pt x="504" y="434"/>
                    </a:lnTo>
                    <a:lnTo>
                      <a:pt x="504" y="439"/>
                    </a:lnTo>
                    <a:lnTo>
                      <a:pt x="494" y="439"/>
                    </a:lnTo>
                    <a:lnTo>
                      <a:pt x="488" y="444"/>
                    </a:lnTo>
                    <a:lnTo>
                      <a:pt x="494" y="449"/>
                    </a:lnTo>
                    <a:lnTo>
                      <a:pt x="494" y="454"/>
                    </a:lnTo>
                    <a:lnTo>
                      <a:pt x="488" y="454"/>
                    </a:lnTo>
                    <a:lnTo>
                      <a:pt x="488" y="459"/>
                    </a:lnTo>
                    <a:lnTo>
                      <a:pt x="494" y="464"/>
                    </a:lnTo>
                    <a:lnTo>
                      <a:pt x="488" y="464"/>
                    </a:lnTo>
                    <a:lnTo>
                      <a:pt x="483" y="469"/>
                    </a:lnTo>
                    <a:lnTo>
                      <a:pt x="478" y="464"/>
                    </a:lnTo>
                    <a:lnTo>
                      <a:pt x="478" y="469"/>
                    </a:lnTo>
                    <a:lnTo>
                      <a:pt x="473" y="469"/>
                    </a:lnTo>
                    <a:lnTo>
                      <a:pt x="468" y="479"/>
                    </a:lnTo>
                    <a:lnTo>
                      <a:pt x="463" y="479"/>
                    </a:lnTo>
                    <a:lnTo>
                      <a:pt x="463" y="484"/>
                    </a:lnTo>
                    <a:lnTo>
                      <a:pt x="458" y="494"/>
                    </a:lnTo>
                    <a:lnTo>
                      <a:pt x="453" y="494"/>
                    </a:lnTo>
                    <a:lnTo>
                      <a:pt x="453" y="489"/>
                    </a:lnTo>
                    <a:lnTo>
                      <a:pt x="443" y="494"/>
                    </a:lnTo>
                    <a:lnTo>
                      <a:pt x="448" y="499"/>
                    </a:lnTo>
                    <a:lnTo>
                      <a:pt x="448" y="504"/>
                    </a:lnTo>
                    <a:lnTo>
                      <a:pt x="433" y="504"/>
                    </a:lnTo>
                    <a:lnTo>
                      <a:pt x="433" y="499"/>
                    </a:lnTo>
                    <a:lnTo>
                      <a:pt x="428" y="504"/>
                    </a:lnTo>
                    <a:lnTo>
                      <a:pt x="428" y="509"/>
                    </a:lnTo>
                    <a:lnTo>
                      <a:pt x="428" y="504"/>
                    </a:lnTo>
                    <a:lnTo>
                      <a:pt x="418" y="509"/>
                    </a:lnTo>
                    <a:lnTo>
                      <a:pt x="418" y="514"/>
                    </a:lnTo>
                    <a:lnTo>
                      <a:pt x="413" y="514"/>
                    </a:lnTo>
                    <a:lnTo>
                      <a:pt x="413" y="509"/>
                    </a:lnTo>
                    <a:lnTo>
                      <a:pt x="408" y="514"/>
                    </a:lnTo>
                    <a:lnTo>
                      <a:pt x="408" y="519"/>
                    </a:lnTo>
                    <a:lnTo>
                      <a:pt x="413" y="529"/>
                    </a:lnTo>
                    <a:lnTo>
                      <a:pt x="408" y="529"/>
                    </a:lnTo>
                    <a:lnTo>
                      <a:pt x="408" y="524"/>
                    </a:lnTo>
                    <a:lnTo>
                      <a:pt x="403" y="519"/>
                    </a:lnTo>
                    <a:lnTo>
                      <a:pt x="403" y="524"/>
                    </a:lnTo>
                    <a:lnTo>
                      <a:pt x="403" y="529"/>
                    </a:lnTo>
                    <a:lnTo>
                      <a:pt x="393" y="529"/>
                    </a:lnTo>
                    <a:lnTo>
                      <a:pt x="393" y="524"/>
                    </a:lnTo>
                    <a:lnTo>
                      <a:pt x="388" y="529"/>
                    </a:lnTo>
                    <a:lnTo>
                      <a:pt x="383" y="529"/>
                    </a:lnTo>
                    <a:lnTo>
                      <a:pt x="378" y="519"/>
                    </a:lnTo>
                    <a:lnTo>
                      <a:pt x="373" y="519"/>
                    </a:lnTo>
                    <a:lnTo>
                      <a:pt x="378" y="509"/>
                    </a:lnTo>
                    <a:lnTo>
                      <a:pt x="383" y="504"/>
                    </a:lnTo>
                    <a:lnTo>
                      <a:pt x="378" y="499"/>
                    </a:lnTo>
                    <a:lnTo>
                      <a:pt x="378" y="504"/>
                    </a:lnTo>
                    <a:lnTo>
                      <a:pt x="373" y="504"/>
                    </a:lnTo>
                    <a:lnTo>
                      <a:pt x="373" y="499"/>
                    </a:lnTo>
                    <a:lnTo>
                      <a:pt x="368" y="499"/>
                    </a:lnTo>
                    <a:lnTo>
                      <a:pt x="373" y="504"/>
                    </a:lnTo>
                    <a:lnTo>
                      <a:pt x="368" y="499"/>
                    </a:lnTo>
                    <a:lnTo>
                      <a:pt x="368" y="494"/>
                    </a:lnTo>
                    <a:lnTo>
                      <a:pt x="362" y="494"/>
                    </a:lnTo>
                    <a:lnTo>
                      <a:pt x="357" y="494"/>
                    </a:lnTo>
                    <a:lnTo>
                      <a:pt x="352" y="494"/>
                    </a:lnTo>
                    <a:lnTo>
                      <a:pt x="342" y="489"/>
                    </a:lnTo>
                    <a:lnTo>
                      <a:pt x="337" y="484"/>
                    </a:lnTo>
                    <a:lnTo>
                      <a:pt x="332" y="484"/>
                    </a:lnTo>
                    <a:lnTo>
                      <a:pt x="337" y="479"/>
                    </a:lnTo>
                    <a:lnTo>
                      <a:pt x="332" y="474"/>
                    </a:lnTo>
                    <a:lnTo>
                      <a:pt x="332" y="479"/>
                    </a:lnTo>
                    <a:lnTo>
                      <a:pt x="312" y="469"/>
                    </a:lnTo>
                    <a:lnTo>
                      <a:pt x="307" y="469"/>
                    </a:lnTo>
                    <a:lnTo>
                      <a:pt x="302" y="459"/>
                    </a:lnTo>
                    <a:lnTo>
                      <a:pt x="302" y="454"/>
                    </a:lnTo>
                    <a:lnTo>
                      <a:pt x="297" y="449"/>
                    </a:lnTo>
                    <a:lnTo>
                      <a:pt x="292" y="449"/>
                    </a:lnTo>
                    <a:lnTo>
                      <a:pt x="287" y="449"/>
                    </a:lnTo>
                    <a:lnTo>
                      <a:pt x="287" y="454"/>
                    </a:lnTo>
                    <a:lnTo>
                      <a:pt x="282" y="459"/>
                    </a:lnTo>
                    <a:lnTo>
                      <a:pt x="277" y="464"/>
                    </a:lnTo>
                    <a:lnTo>
                      <a:pt x="272" y="464"/>
                    </a:lnTo>
                    <a:lnTo>
                      <a:pt x="277" y="459"/>
                    </a:lnTo>
                    <a:lnTo>
                      <a:pt x="272" y="459"/>
                    </a:lnTo>
                    <a:lnTo>
                      <a:pt x="272" y="464"/>
                    </a:lnTo>
                    <a:lnTo>
                      <a:pt x="252" y="459"/>
                    </a:lnTo>
                    <a:lnTo>
                      <a:pt x="247" y="469"/>
                    </a:lnTo>
                    <a:lnTo>
                      <a:pt x="242" y="469"/>
                    </a:lnTo>
                    <a:lnTo>
                      <a:pt x="242" y="464"/>
                    </a:lnTo>
                    <a:lnTo>
                      <a:pt x="236" y="469"/>
                    </a:lnTo>
                    <a:lnTo>
                      <a:pt x="231" y="469"/>
                    </a:lnTo>
                    <a:lnTo>
                      <a:pt x="231" y="474"/>
                    </a:lnTo>
                    <a:lnTo>
                      <a:pt x="236" y="474"/>
                    </a:lnTo>
                    <a:lnTo>
                      <a:pt x="236" y="479"/>
                    </a:lnTo>
                    <a:lnTo>
                      <a:pt x="231" y="479"/>
                    </a:lnTo>
                    <a:lnTo>
                      <a:pt x="231" y="484"/>
                    </a:lnTo>
                    <a:lnTo>
                      <a:pt x="231" y="489"/>
                    </a:lnTo>
                    <a:lnTo>
                      <a:pt x="221" y="494"/>
                    </a:lnTo>
                    <a:lnTo>
                      <a:pt x="216" y="494"/>
                    </a:lnTo>
                    <a:lnTo>
                      <a:pt x="201" y="494"/>
                    </a:lnTo>
                    <a:lnTo>
                      <a:pt x="196" y="489"/>
                    </a:lnTo>
                    <a:lnTo>
                      <a:pt x="191" y="494"/>
                    </a:lnTo>
                    <a:lnTo>
                      <a:pt x="186" y="494"/>
                    </a:lnTo>
                    <a:lnTo>
                      <a:pt x="186" y="499"/>
                    </a:lnTo>
                    <a:lnTo>
                      <a:pt x="181" y="494"/>
                    </a:lnTo>
                    <a:lnTo>
                      <a:pt x="176" y="499"/>
                    </a:lnTo>
                    <a:lnTo>
                      <a:pt x="171" y="499"/>
                    </a:lnTo>
                    <a:lnTo>
                      <a:pt x="171" y="504"/>
                    </a:lnTo>
                    <a:lnTo>
                      <a:pt x="166" y="504"/>
                    </a:lnTo>
                    <a:lnTo>
                      <a:pt x="161" y="504"/>
                    </a:lnTo>
                    <a:lnTo>
                      <a:pt x="156" y="499"/>
                    </a:lnTo>
                    <a:lnTo>
                      <a:pt x="146" y="499"/>
                    </a:lnTo>
                    <a:lnTo>
                      <a:pt x="141" y="499"/>
                    </a:lnTo>
                    <a:lnTo>
                      <a:pt x="141" y="494"/>
                    </a:lnTo>
                    <a:lnTo>
                      <a:pt x="136" y="499"/>
                    </a:lnTo>
                    <a:lnTo>
                      <a:pt x="136" y="504"/>
                    </a:lnTo>
                    <a:lnTo>
                      <a:pt x="136" y="509"/>
                    </a:lnTo>
                    <a:lnTo>
                      <a:pt x="131" y="509"/>
                    </a:lnTo>
                    <a:lnTo>
                      <a:pt x="126" y="504"/>
                    </a:lnTo>
                    <a:lnTo>
                      <a:pt x="121" y="509"/>
                    </a:lnTo>
                    <a:lnTo>
                      <a:pt x="121" y="514"/>
                    </a:lnTo>
                    <a:lnTo>
                      <a:pt x="116" y="514"/>
                    </a:lnTo>
                    <a:lnTo>
                      <a:pt x="105" y="514"/>
                    </a:lnTo>
                    <a:lnTo>
                      <a:pt x="105" y="509"/>
                    </a:lnTo>
                    <a:lnTo>
                      <a:pt x="100" y="509"/>
                    </a:lnTo>
                    <a:lnTo>
                      <a:pt x="105" y="504"/>
                    </a:lnTo>
                    <a:lnTo>
                      <a:pt x="110" y="499"/>
                    </a:lnTo>
                    <a:lnTo>
                      <a:pt x="105" y="494"/>
                    </a:lnTo>
                    <a:lnTo>
                      <a:pt x="110" y="494"/>
                    </a:lnTo>
                    <a:lnTo>
                      <a:pt x="110" y="489"/>
                    </a:lnTo>
                    <a:lnTo>
                      <a:pt x="105" y="489"/>
                    </a:lnTo>
                    <a:lnTo>
                      <a:pt x="105" y="479"/>
                    </a:lnTo>
                    <a:lnTo>
                      <a:pt x="100" y="479"/>
                    </a:lnTo>
                    <a:lnTo>
                      <a:pt x="105" y="474"/>
                    </a:lnTo>
                    <a:lnTo>
                      <a:pt x="105" y="469"/>
                    </a:lnTo>
                    <a:lnTo>
                      <a:pt x="105" y="464"/>
                    </a:lnTo>
                    <a:lnTo>
                      <a:pt x="100" y="459"/>
                    </a:lnTo>
                    <a:lnTo>
                      <a:pt x="105" y="459"/>
                    </a:lnTo>
                    <a:lnTo>
                      <a:pt x="110" y="454"/>
                    </a:lnTo>
                    <a:lnTo>
                      <a:pt x="116" y="454"/>
                    </a:lnTo>
                    <a:lnTo>
                      <a:pt x="121" y="449"/>
                    </a:lnTo>
                    <a:lnTo>
                      <a:pt x="116" y="449"/>
                    </a:lnTo>
                    <a:lnTo>
                      <a:pt x="110" y="444"/>
                    </a:lnTo>
                    <a:lnTo>
                      <a:pt x="105" y="449"/>
                    </a:lnTo>
                    <a:lnTo>
                      <a:pt x="95" y="434"/>
                    </a:lnTo>
                    <a:lnTo>
                      <a:pt x="100" y="434"/>
                    </a:lnTo>
                    <a:lnTo>
                      <a:pt x="95" y="434"/>
                    </a:lnTo>
                    <a:lnTo>
                      <a:pt x="95" y="429"/>
                    </a:lnTo>
                    <a:lnTo>
                      <a:pt x="95" y="424"/>
                    </a:lnTo>
                    <a:lnTo>
                      <a:pt x="90" y="419"/>
                    </a:lnTo>
                    <a:lnTo>
                      <a:pt x="95" y="419"/>
                    </a:lnTo>
                    <a:lnTo>
                      <a:pt x="90" y="414"/>
                    </a:lnTo>
                    <a:lnTo>
                      <a:pt x="95" y="408"/>
                    </a:lnTo>
                    <a:lnTo>
                      <a:pt x="95" y="414"/>
                    </a:lnTo>
                    <a:lnTo>
                      <a:pt x="95" y="408"/>
                    </a:lnTo>
                    <a:lnTo>
                      <a:pt x="95" y="403"/>
                    </a:lnTo>
                    <a:lnTo>
                      <a:pt x="90" y="393"/>
                    </a:lnTo>
                    <a:lnTo>
                      <a:pt x="85" y="398"/>
                    </a:lnTo>
                    <a:lnTo>
                      <a:pt x="80" y="398"/>
                    </a:lnTo>
                    <a:lnTo>
                      <a:pt x="80" y="393"/>
                    </a:lnTo>
                    <a:lnTo>
                      <a:pt x="75" y="388"/>
                    </a:lnTo>
                    <a:lnTo>
                      <a:pt x="70" y="388"/>
                    </a:lnTo>
                    <a:lnTo>
                      <a:pt x="65" y="393"/>
                    </a:lnTo>
                    <a:lnTo>
                      <a:pt x="70" y="393"/>
                    </a:lnTo>
                    <a:lnTo>
                      <a:pt x="60" y="393"/>
                    </a:lnTo>
                    <a:lnTo>
                      <a:pt x="65" y="388"/>
                    </a:lnTo>
                    <a:lnTo>
                      <a:pt x="60" y="388"/>
                    </a:lnTo>
                    <a:lnTo>
                      <a:pt x="65" y="383"/>
                    </a:lnTo>
                    <a:lnTo>
                      <a:pt x="65" y="378"/>
                    </a:lnTo>
                    <a:lnTo>
                      <a:pt x="60" y="378"/>
                    </a:lnTo>
                    <a:lnTo>
                      <a:pt x="60" y="373"/>
                    </a:lnTo>
                    <a:lnTo>
                      <a:pt x="55" y="373"/>
                    </a:lnTo>
                    <a:lnTo>
                      <a:pt x="50" y="368"/>
                    </a:lnTo>
                    <a:lnTo>
                      <a:pt x="45" y="373"/>
                    </a:lnTo>
                    <a:lnTo>
                      <a:pt x="40" y="373"/>
                    </a:lnTo>
                    <a:lnTo>
                      <a:pt x="40" y="358"/>
                    </a:lnTo>
                    <a:lnTo>
                      <a:pt x="35" y="353"/>
                    </a:lnTo>
                    <a:lnTo>
                      <a:pt x="35" y="348"/>
                    </a:lnTo>
                    <a:lnTo>
                      <a:pt x="35" y="343"/>
                    </a:lnTo>
                    <a:lnTo>
                      <a:pt x="40" y="343"/>
                    </a:lnTo>
                    <a:lnTo>
                      <a:pt x="45" y="338"/>
                    </a:lnTo>
                    <a:lnTo>
                      <a:pt x="40" y="333"/>
                    </a:lnTo>
                    <a:lnTo>
                      <a:pt x="45" y="323"/>
                    </a:lnTo>
                    <a:lnTo>
                      <a:pt x="40" y="323"/>
                    </a:lnTo>
                    <a:lnTo>
                      <a:pt x="40" y="318"/>
                    </a:lnTo>
                    <a:lnTo>
                      <a:pt x="35" y="318"/>
                    </a:lnTo>
                    <a:lnTo>
                      <a:pt x="35" y="313"/>
                    </a:lnTo>
                    <a:lnTo>
                      <a:pt x="40" y="313"/>
                    </a:lnTo>
                    <a:lnTo>
                      <a:pt x="40" y="308"/>
                    </a:lnTo>
                    <a:lnTo>
                      <a:pt x="40" y="303"/>
                    </a:lnTo>
                    <a:lnTo>
                      <a:pt x="35" y="303"/>
                    </a:lnTo>
                    <a:lnTo>
                      <a:pt x="30" y="308"/>
                    </a:lnTo>
                    <a:lnTo>
                      <a:pt x="30" y="303"/>
                    </a:lnTo>
                    <a:lnTo>
                      <a:pt x="30" y="298"/>
                    </a:lnTo>
                    <a:lnTo>
                      <a:pt x="25" y="298"/>
                    </a:lnTo>
                    <a:lnTo>
                      <a:pt x="25" y="293"/>
                    </a:lnTo>
                    <a:lnTo>
                      <a:pt x="25" y="288"/>
                    </a:lnTo>
                    <a:lnTo>
                      <a:pt x="25" y="283"/>
                    </a:lnTo>
                    <a:lnTo>
                      <a:pt x="30" y="288"/>
                    </a:lnTo>
                    <a:lnTo>
                      <a:pt x="30" y="293"/>
                    </a:lnTo>
                    <a:lnTo>
                      <a:pt x="35" y="298"/>
                    </a:lnTo>
                    <a:lnTo>
                      <a:pt x="40" y="293"/>
                    </a:lnTo>
                    <a:lnTo>
                      <a:pt x="40" y="298"/>
                    </a:lnTo>
                    <a:lnTo>
                      <a:pt x="45" y="293"/>
                    </a:lnTo>
                    <a:lnTo>
                      <a:pt x="40" y="293"/>
                    </a:lnTo>
                    <a:lnTo>
                      <a:pt x="35" y="293"/>
                    </a:lnTo>
                    <a:lnTo>
                      <a:pt x="40" y="288"/>
                    </a:lnTo>
                    <a:lnTo>
                      <a:pt x="45" y="288"/>
                    </a:lnTo>
                    <a:lnTo>
                      <a:pt x="40" y="283"/>
                    </a:lnTo>
                    <a:lnTo>
                      <a:pt x="35" y="277"/>
                    </a:lnTo>
                    <a:lnTo>
                      <a:pt x="35" y="272"/>
                    </a:lnTo>
                    <a:lnTo>
                      <a:pt x="35" y="267"/>
                    </a:lnTo>
                    <a:lnTo>
                      <a:pt x="35" y="262"/>
                    </a:lnTo>
                    <a:lnTo>
                      <a:pt x="35" y="257"/>
                    </a:lnTo>
                    <a:lnTo>
                      <a:pt x="40" y="262"/>
                    </a:lnTo>
                    <a:lnTo>
                      <a:pt x="40" y="257"/>
                    </a:lnTo>
                    <a:lnTo>
                      <a:pt x="40" y="247"/>
                    </a:lnTo>
                    <a:lnTo>
                      <a:pt x="35" y="242"/>
                    </a:lnTo>
                    <a:lnTo>
                      <a:pt x="30" y="242"/>
                    </a:lnTo>
                    <a:lnTo>
                      <a:pt x="30" y="237"/>
                    </a:lnTo>
                    <a:lnTo>
                      <a:pt x="35" y="237"/>
                    </a:lnTo>
                    <a:lnTo>
                      <a:pt x="40" y="237"/>
                    </a:lnTo>
                    <a:lnTo>
                      <a:pt x="40" y="232"/>
                    </a:lnTo>
                    <a:lnTo>
                      <a:pt x="35" y="237"/>
                    </a:lnTo>
                    <a:lnTo>
                      <a:pt x="35" y="232"/>
                    </a:lnTo>
                    <a:lnTo>
                      <a:pt x="30" y="227"/>
                    </a:lnTo>
                    <a:lnTo>
                      <a:pt x="25" y="227"/>
                    </a:lnTo>
                    <a:lnTo>
                      <a:pt x="25" y="222"/>
                    </a:lnTo>
                    <a:lnTo>
                      <a:pt x="20" y="222"/>
                    </a:lnTo>
                    <a:lnTo>
                      <a:pt x="20" y="212"/>
                    </a:lnTo>
                    <a:lnTo>
                      <a:pt x="25" y="207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25" y="202"/>
                    </a:lnTo>
                    <a:lnTo>
                      <a:pt x="20" y="202"/>
                    </a:lnTo>
                    <a:lnTo>
                      <a:pt x="15" y="197"/>
                    </a:lnTo>
                    <a:lnTo>
                      <a:pt x="10" y="197"/>
                    </a:lnTo>
                    <a:lnTo>
                      <a:pt x="10" y="192"/>
                    </a:lnTo>
                    <a:lnTo>
                      <a:pt x="5" y="192"/>
                    </a:lnTo>
                    <a:lnTo>
                      <a:pt x="5" y="187"/>
                    </a:lnTo>
                    <a:lnTo>
                      <a:pt x="5" y="182"/>
                    </a:lnTo>
                    <a:lnTo>
                      <a:pt x="5" y="177"/>
                    </a:lnTo>
                    <a:lnTo>
                      <a:pt x="10" y="182"/>
                    </a:lnTo>
                    <a:lnTo>
                      <a:pt x="10" y="177"/>
                    </a:lnTo>
                    <a:lnTo>
                      <a:pt x="5" y="172"/>
                    </a:lnTo>
                    <a:lnTo>
                      <a:pt x="5" y="167"/>
                    </a:lnTo>
                    <a:lnTo>
                      <a:pt x="5" y="162"/>
                    </a:lnTo>
                    <a:lnTo>
                      <a:pt x="5" y="167"/>
                    </a:lnTo>
                    <a:lnTo>
                      <a:pt x="5" y="162"/>
                    </a:lnTo>
                    <a:lnTo>
                      <a:pt x="5" y="157"/>
                    </a:lnTo>
                    <a:lnTo>
                      <a:pt x="10" y="157"/>
                    </a:lnTo>
                    <a:lnTo>
                      <a:pt x="10" y="151"/>
                    </a:lnTo>
                    <a:lnTo>
                      <a:pt x="15" y="146"/>
                    </a:lnTo>
                    <a:lnTo>
                      <a:pt x="20" y="146"/>
                    </a:lnTo>
                    <a:lnTo>
                      <a:pt x="20" y="141"/>
                    </a:lnTo>
                    <a:lnTo>
                      <a:pt x="25" y="136"/>
                    </a:lnTo>
                    <a:lnTo>
                      <a:pt x="30" y="141"/>
                    </a:lnTo>
                    <a:lnTo>
                      <a:pt x="35" y="136"/>
                    </a:lnTo>
                    <a:lnTo>
                      <a:pt x="30" y="131"/>
                    </a:lnTo>
                    <a:lnTo>
                      <a:pt x="35" y="131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0" y="126"/>
                    </a:lnTo>
                    <a:lnTo>
                      <a:pt x="30" y="121"/>
                    </a:lnTo>
                    <a:lnTo>
                      <a:pt x="25" y="121"/>
                    </a:lnTo>
                    <a:lnTo>
                      <a:pt x="20" y="116"/>
                    </a:lnTo>
                    <a:lnTo>
                      <a:pt x="15" y="116"/>
                    </a:lnTo>
                    <a:lnTo>
                      <a:pt x="15" y="111"/>
                    </a:lnTo>
                    <a:lnTo>
                      <a:pt x="25" y="111"/>
                    </a:lnTo>
                    <a:lnTo>
                      <a:pt x="25" y="106"/>
                    </a:lnTo>
                    <a:lnTo>
                      <a:pt x="30" y="106"/>
                    </a:lnTo>
                    <a:lnTo>
                      <a:pt x="35" y="106"/>
                    </a:lnTo>
                    <a:lnTo>
                      <a:pt x="40" y="101"/>
                    </a:lnTo>
                    <a:lnTo>
                      <a:pt x="45" y="101"/>
                    </a:lnTo>
                    <a:lnTo>
                      <a:pt x="45" y="91"/>
                    </a:lnTo>
                    <a:lnTo>
                      <a:pt x="35" y="91"/>
                    </a:lnTo>
                    <a:lnTo>
                      <a:pt x="30" y="91"/>
                    </a:lnTo>
                    <a:lnTo>
                      <a:pt x="25" y="86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81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5" y="81"/>
                    </a:lnTo>
                    <a:lnTo>
                      <a:pt x="5" y="76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61"/>
                    </a:lnTo>
                    <a:lnTo>
                      <a:pt x="5" y="66"/>
                    </a:lnTo>
                    <a:lnTo>
                      <a:pt x="5" y="61"/>
                    </a:lnTo>
                    <a:lnTo>
                      <a:pt x="10" y="56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26"/>
                    </a:lnTo>
                    <a:lnTo>
                      <a:pt x="20" y="31"/>
                    </a:lnTo>
                    <a:lnTo>
                      <a:pt x="25" y="31"/>
                    </a:lnTo>
                    <a:lnTo>
                      <a:pt x="30" y="31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35" y="20"/>
                    </a:lnTo>
                    <a:lnTo>
                      <a:pt x="40" y="15"/>
                    </a:lnTo>
                    <a:lnTo>
                      <a:pt x="45" y="15"/>
                    </a:lnTo>
                    <a:lnTo>
                      <a:pt x="45" y="10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0" y="5"/>
                    </a:lnTo>
                    <a:lnTo>
                      <a:pt x="75" y="10"/>
                    </a:lnTo>
                    <a:lnTo>
                      <a:pt x="80" y="10"/>
                    </a:lnTo>
                    <a:lnTo>
                      <a:pt x="85" y="10"/>
                    </a:lnTo>
                    <a:lnTo>
                      <a:pt x="90" y="10"/>
                    </a:lnTo>
                    <a:lnTo>
                      <a:pt x="90" y="15"/>
                    </a:lnTo>
                    <a:lnTo>
                      <a:pt x="95" y="15"/>
                    </a:lnTo>
                    <a:lnTo>
                      <a:pt x="95" y="20"/>
                    </a:lnTo>
                    <a:lnTo>
                      <a:pt x="100" y="26"/>
                    </a:lnTo>
                    <a:lnTo>
                      <a:pt x="105" y="26"/>
                    </a:lnTo>
                    <a:lnTo>
                      <a:pt x="105" y="31"/>
                    </a:lnTo>
                    <a:lnTo>
                      <a:pt x="110" y="31"/>
                    </a:lnTo>
                    <a:lnTo>
                      <a:pt x="116" y="31"/>
                    </a:lnTo>
                    <a:lnTo>
                      <a:pt x="121" y="31"/>
                    </a:lnTo>
                    <a:lnTo>
                      <a:pt x="126" y="36"/>
                    </a:lnTo>
                    <a:lnTo>
                      <a:pt x="126" y="41"/>
                    </a:lnTo>
                    <a:lnTo>
                      <a:pt x="131" y="41"/>
                    </a:lnTo>
                    <a:lnTo>
                      <a:pt x="136" y="41"/>
                    </a:lnTo>
                    <a:lnTo>
                      <a:pt x="136" y="51"/>
                    </a:lnTo>
                    <a:lnTo>
                      <a:pt x="136" y="56"/>
                    </a:lnTo>
                    <a:lnTo>
                      <a:pt x="131" y="61"/>
                    </a:lnTo>
                    <a:lnTo>
                      <a:pt x="136" y="61"/>
                    </a:lnTo>
                    <a:lnTo>
                      <a:pt x="141" y="66"/>
                    </a:lnTo>
                    <a:lnTo>
                      <a:pt x="141" y="71"/>
                    </a:lnTo>
                    <a:lnTo>
                      <a:pt x="146" y="76"/>
                    </a:lnTo>
                    <a:lnTo>
                      <a:pt x="146" y="81"/>
                    </a:lnTo>
                    <a:lnTo>
                      <a:pt x="151" y="81"/>
                    </a:lnTo>
                    <a:lnTo>
                      <a:pt x="156" y="86"/>
                    </a:lnTo>
                    <a:lnTo>
                      <a:pt x="156" y="81"/>
                    </a:lnTo>
                    <a:lnTo>
                      <a:pt x="161" y="86"/>
                    </a:lnTo>
                    <a:lnTo>
                      <a:pt x="166" y="86"/>
                    </a:lnTo>
                    <a:lnTo>
                      <a:pt x="171" y="91"/>
                    </a:lnTo>
                    <a:lnTo>
                      <a:pt x="176" y="91"/>
                    </a:lnTo>
                    <a:lnTo>
                      <a:pt x="176" y="96"/>
                    </a:lnTo>
                    <a:lnTo>
                      <a:pt x="176" y="101"/>
                    </a:lnTo>
                    <a:lnTo>
                      <a:pt x="181" y="106"/>
                    </a:lnTo>
                    <a:lnTo>
                      <a:pt x="186" y="101"/>
                    </a:lnTo>
                    <a:lnTo>
                      <a:pt x="191" y="101"/>
                    </a:lnTo>
                    <a:lnTo>
                      <a:pt x="201" y="101"/>
                    </a:lnTo>
                    <a:lnTo>
                      <a:pt x="206" y="101"/>
                    </a:lnTo>
                    <a:lnTo>
                      <a:pt x="211" y="106"/>
                    </a:lnTo>
                    <a:lnTo>
                      <a:pt x="211" y="111"/>
                    </a:lnTo>
                    <a:lnTo>
                      <a:pt x="216" y="116"/>
                    </a:lnTo>
                    <a:lnTo>
                      <a:pt x="221" y="121"/>
                    </a:lnTo>
                    <a:lnTo>
                      <a:pt x="221" y="126"/>
                    </a:lnTo>
                    <a:lnTo>
                      <a:pt x="221" y="131"/>
                    </a:lnTo>
                    <a:lnTo>
                      <a:pt x="216" y="131"/>
                    </a:lnTo>
                    <a:lnTo>
                      <a:pt x="206" y="136"/>
                    </a:lnTo>
                    <a:lnTo>
                      <a:pt x="201" y="136"/>
                    </a:lnTo>
                    <a:lnTo>
                      <a:pt x="196" y="141"/>
                    </a:lnTo>
                    <a:lnTo>
                      <a:pt x="191" y="146"/>
                    </a:lnTo>
                    <a:lnTo>
                      <a:pt x="186" y="146"/>
                    </a:lnTo>
                    <a:lnTo>
                      <a:pt x="176" y="157"/>
                    </a:lnTo>
                    <a:lnTo>
                      <a:pt x="171" y="162"/>
                    </a:lnTo>
                    <a:lnTo>
                      <a:pt x="181" y="167"/>
                    </a:lnTo>
                    <a:lnTo>
                      <a:pt x="186" y="167"/>
                    </a:lnTo>
                    <a:lnTo>
                      <a:pt x="191" y="172"/>
                    </a:lnTo>
                    <a:lnTo>
                      <a:pt x="196" y="172"/>
                    </a:lnTo>
                    <a:lnTo>
                      <a:pt x="196" y="177"/>
                    </a:lnTo>
                    <a:lnTo>
                      <a:pt x="201" y="177"/>
                    </a:lnTo>
                    <a:lnTo>
                      <a:pt x="206" y="177"/>
                    </a:lnTo>
                    <a:lnTo>
                      <a:pt x="211" y="187"/>
                    </a:lnTo>
                    <a:lnTo>
                      <a:pt x="216" y="192"/>
                    </a:lnTo>
                    <a:lnTo>
                      <a:pt x="221" y="197"/>
                    </a:lnTo>
                    <a:lnTo>
                      <a:pt x="216" y="197"/>
                    </a:lnTo>
                    <a:lnTo>
                      <a:pt x="216" y="202"/>
                    </a:lnTo>
                    <a:lnTo>
                      <a:pt x="216" y="207"/>
                    </a:lnTo>
                    <a:lnTo>
                      <a:pt x="216" y="212"/>
                    </a:lnTo>
                    <a:lnTo>
                      <a:pt x="216" y="217"/>
                    </a:lnTo>
                    <a:lnTo>
                      <a:pt x="216" y="222"/>
                    </a:lnTo>
                    <a:lnTo>
                      <a:pt x="221" y="227"/>
                    </a:lnTo>
                    <a:lnTo>
                      <a:pt x="226" y="227"/>
                    </a:lnTo>
                    <a:lnTo>
                      <a:pt x="231" y="227"/>
                    </a:lnTo>
                    <a:lnTo>
                      <a:pt x="231" y="222"/>
                    </a:lnTo>
                    <a:lnTo>
                      <a:pt x="236" y="227"/>
                    </a:lnTo>
                    <a:lnTo>
                      <a:pt x="236" y="242"/>
                    </a:lnTo>
                    <a:lnTo>
                      <a:pt x="236" y="247"/>
                    </a:lnTo>
                    <a:lnTo>
                      <a:pt x="236" y="252"/>
                    </a:lnTo>
                    <a:lnTo>
                      <a:pt x="236" y="257"/>
                    </a:lnTo>
                    <a:lnTo>
                      <a:pt x="242" y="257"/>
                    </a:lnTo>
                    <a:lnTo>
                      <a:pt x="247" y="257"/>
                    </a:lnTo>
                    <a:lnTo>
                      <a:pt x="252" y="247"/>
                    </a:lnTo>
                    <a:lnTo>
                      <a:pt x="257" y="247"/>
                    </a:lnTo>
                    <a:lnTo>
                      <a:pt x="262" y="252"/>
                    </a:lnTo>
                    <a:lnTo>
                      <a:pt x="267" y="252"/>
                    </a:lnTo>
                    <a:lnTo>
                      <a:pt x="272" y="252"/>
                    </a:lnTo>
                    <a:lnTo>
                      <a:pt x="277" y="247"/>
                    </a:lnTo>
                    <a:lnTo>
                      <a:pt x="282" y="247"/>
                    </a:lnTo>
                    <a:lnTo>
                      <a:pt x="287" y="247"/>
                    </a:lnTo>
                    <a:lnTo>
                      <a:pt x="292" y="242"/>
                    </a:lnTo>
                    <a:lnTo>
                      <a:pt x="297" y="242"/>
                    </a:lnTo>
                    <a:lnTo>
                      <a:pt x="297" y="237"/>
                    </a:lnTo>
                    <a:lnTo>
                      <a:pt x="302" y="237"/>
                    </a:lnTo>
                    <a:lnTo>
                      <a:pt x="302" y="242"/>
                    </a:lnTo>
                    <a:lnTo>
                      <a:pt x="302" y="247"/>
                    </a:lnTo>
                    <a:lnTo>
                      <a:pt x="307" y="252"/>
                    </a:lnTo>
                    <a:lnTo>
                      <a:pt x="312" y="252"/>
                    </a:lnTo>
                    <a:lnTo>
                      <a:pt x="317" y="252"/>
                    </a:lnTo>
                    <a:lnTo>
                      <a:pt x="322" y="252"/>
                    </a:lnTo>
                    <a:lnTo>
                      <a:pt x="322" y="247"/>
                    </a:lnTo>
                    <a:lnTo>
                      <a:pt x="332" y="247"/>
                    </a:lnTo>
                    <a:lnTo>
                      <a:pt x="332" y="237"/>
                    </a:lnTo>
                    <a:lnTo>
                      <a:pt x="342" y="237"/>
                    </a:lnTo>
                    <a:lnTo>
                      <a:pt x="342" y="232"/>
                    </a:lnTo>
                    <a:lnTo>
                      <a:pt x="342" y="227"/>
                    </a:lnTo>
                    <a:lnTo>
                      <a:pt x="347" y="222"/>
                    </a:lnTo>
                    <a:lnTo>
                      <a:pt x="352" y="222"/>
                    </a:lnTo>
                    <a:lnTo>
                      <a:pt x="357" y="222"/>
                    </a:lnTo>
                    <a:lnTo>
                      <a:pt x="362" y="222"/>
                    </a:lnTo>
                    <a:lnTo>
                      <a:pt x="368" y="222"/>
                    </a:lnTo>
                    <a:lnTo>
                      <a:pt x="368" y="217"/>
                    </a:lnTo>
                    <a:lnTo>
                      <a:pt x="378" y="217"/>
                    </a:lnTo>
                    <a:lnTo>
                      <a:pt x="378" y="222"/>
                    </a:lnTo>
                    <a:lnTo>
                      <a:pt x="378" y="227"/>
                    </a:lnTo>
                    <a:lnTo>
                      <a:pt x="383" y="237"/>
                    </a:lnTo>
                    <a:lnTo>
                      <a:pt x="388" y="237"/>
                    </a:lnTo>
                    <a:lnTo>
                      <a:pt x="393" y="242"/>
                    </a:lnTo>
                    <a:lnTo>
                      <a:pt x="393" y="247"/>
                    </a:lnTo>
                    <a:lnTo>
                      <a:pt x="398" y="247"/>
                    </a:lnTo>
                    <a:lnTo>
                      <a:pt x="393" y="252"/>
                    </a:lnTo>
                    <a:lnTo>
                      <a:pt x="398" y="252"/>
                    </a:lnTo>
                    <a:lnTo>
                      <a:pt x="408" y="257"/>
                    </a:lnTo>
                    <a:lnTo>
                      <a:pt x="413" y="252"/>
                    </a:lnTo>
                    <a:lnTo>
                      <a:pt x="418" y="252"/>
                    </a:lnTo>
                    <a:lnTo>
                      <a:pt x="418" y="247"/>
                    </a:lnTo>
                    <a:lnTo>
                      <a:pt x="423" y="242"/>
                    </a:lnTo>
                    <a:lnTo>
                      <a:pt x="428" y="247"/>
                    </a:lnTo>
                    <a:lnTo>
                      <a:pt x="428" y="242"/>
                    </a:lnTo>
                    <a:lnTo>
                      <a:pt x="438" y="242"/>
                    </a:lnTo>
                    <a:lnTo>
                      <a:pt x="443" y="247"/>
                    </a:lnTo>
                    <a:lnTo>
                      <a:pt x="438" y="252"/>
                    </a:lnTo>
                    <a:lnTo>
                      <a:pt x="433" y="257"/>
                    </a:lnTo>
                    <a:lnTo>
                      <a:pt x="428" y="257"/>
                    </a:lnTo>
                    <a:lnTo>
                      <a:pt x="428" y="262"/>
                    </a:lnTo>
                    <a:lnTo>
                      <a:pt x="433" y="262"/>
                    </a:lnTo>
                    <a:lnTo>
                      <a:pt x="433" y="267"/>
                    </a:lnTo>
                    <a:lnTo>
                      <a:pt x="438" y="272"/>
                    </a:lnTo>
                    <a:lnTo>
                      <a:pt x="443" y="277"/>
                    </a:lnTo>
                    <a:lnTo>
                      <a:pt x="448" y="277"/>
                    </a:lnTo>
                    <a:lnTo>
                      <a:pt x="448" y="288"/>
                    </a:lnTo>
                    <a:lnTo>
                      <a:pt x="453" y="293"/>
                    </a:lnTo>
                    <a:lnTo>
                      <a:pt x="458" y="298"/>
                    </a:lnTo>
                    <a:lnTo>
                      <a:pt x="458" y="303"/>
                    </a:lnTo>
                    <a:lnTo>
                      <a:pt x="463" y="308"/>
                    </a:lnTo>
                    <a:lnTo>
                      <a:pt x="468" y="308"/>
                    </a:lnTo>
                    <a:lnTo>
                      <a:pt x="473" y="308"/>
                    </a:lnTo>
                    <a:lnTo>
                      <a:pt x="478" y="313"/>
                    </a:lnTo>
                    <a:lnTo>
                      <a:pt x="478" y="328"/>
                    </a:lnTo>
                    <a:lnTo>
                      <a:pt x="483" y="333"/>
                    </a:lnTo>
                    <a:lnTo>
                      <a:pt x="488" y="333"/>
                    </a:lnTo>
                    <a:lnTo>
                      <a:pt x="483" y="338"/>
                    </a:lnTo>
                    <a:lnTo>
                      <a:pt x="478" y="338"/>
                    </a:lnTo>
                    <a:lnTo>
                      <a:pt x="473" y="343"/>
                    </a:lnTo>
                    <a:lnTo>
                      <a:pt x="473" y="348"/>
                    </a:lnTo>
                    <a:lnTo>
                      <a:pt x="483" y="353"/>
                    </a:lnTo>
                    <a:lnTo>
                      <a:pt x="483" y="358"/>
                    </a:lnTo>
                    <a:lnTo>
                      <a:pt x="478" y="358"/>
                    </a:lnTo>
                    <a:lnTo>
                      <a:pt x="478" y="363"/>
                    </a:lnTo>
                    <a:lnTo>
                      <a:pt x="483" y="363"/>
                    </a:lnTo>
                    <a:lnTo>
                      <a:pt x="488" y="363"/>
                    </a:lnTo>
                    <a:lnTo>
                      <a:pt x="488" y="368"/>
                    </a:lnTo>
                    <a:lnTo>
                      <a:pt x="494" y="378"/>
                    </a:lnTo>
                    <a:lnTo>
                      <a:pt x="499" y="383"/>
                    </a:lnTo>
                    <a:lnTo>
                      <a:pt x="504" y="383"/>
                    </a:lnTo>
                    <a:lnTo>
                      <a:pt x="509" y="383"/>
                    </a:lnTo>
                    <a:lnTo>
                      <a:pt x="514" y="383"/>
                    </a:lnTo>
                    <a:lnTo>
                      <a:pt x="519" y="383"/>
                    </a:lnTo>
                    <a:lnTo>
                      <a:pt x="524" y="388"/>
                    </a:lnTo>
                    <a:lnTo>
                      <a:pt x="524" y="393"/>
                    </a:lnTo>
                    <a:lnTo>
                      <a:pt x="524" y="398"/>
                    </a:lnTo>
                    <a:lnTo>
                      <a:pt x="534" y="403"/>
                    </a:lnTo>
                    <a:lnTo>
                      <a:pt x="539" y="403"/>
                    </a:lnTo>
                    <a:lnTo>
                      <a:pt x="544" y="40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96"/>
              <p:cNvSpPr>
                <a:spLocks/>
              </p:cNvSpPr>
              <p:nvPr/>
            </p:nvSpPr>
            <p:spPr bwMode="auto">
              <a:xfrm>
                <a:off x="753288" y="1643233"/>
                <a:ext cx="697330" cy="849858"/>
              </a:xfrm>
              <a:custGeom>
                <a:avLst/>
                <a:gdLst>
                  <a:gd name="T0" fmla="*/ 2147483647 w 363"/>
                  <a:gd name="T1" fmla="*/ 2147483647 h 464"/>
                  <a:gd name="T2" fmla="*/ 2147483647 w 363"/>
                  <a:gd name="T3" fmla="*/ 2147483647 h 464"/>
                  <a:gd name="T4" fmla="*/ 2147483647 w 363"/>
                  <a:gd name="T5" fmla="*/ 2147483647 h 464"/>
                  <a:gd name="T6" fmla="*/ 2147483647 w 363"/>
                  <a:gd name="T7" fmla="*/ 2147483647 h 464"/>
                  <a:gd name="T8" fmla="*/ 2147483647 w 363"/>
                  <a:gd name="T9" fmla="*/ 2147483647 h 464"/>
                  <a:gd name="T10" fmla="*/ 2147483647 w 363"/>
                  <a:gd name="T11" fmla="*/ 2147483647 h 464"/>
                  <a:gd name="T12" fmla="*/ 2147483647 w 363"/>
                  <a:gd name="T13" fmla="*/ 2147483647 h 464"/>
                  <a:gd name="T14" fmla="*/ 2147483647 w 363"/>
                  <a:gd name="T15" fmla="*/ 2147483647 h 464"/>
                  <a:gd name="T16" fmla="*/ 2147483647 w 363"/>
                  <a:gd name="T17" fmla="*/ 2147483647 h 464"/>
                  <a:gd name="T18" fmla="*/ 2147483647 w 363"/>
                  <a:gd name="T19" fmla="*/ 2147483647 h 464"/>
                  <a:gd name="T20" fmla="*/ 2147483647 w 363"/>
                  <a:gd name="T21" fmla="*/ 2147483647 h 464"/>
                  <a:gd name="T22" fmla="*/ 2147483647 w 363"/>
                  <a:gd name="T23" fmla="*/ 2147483647 h 464"/>
                  <a:gd name="T24" fmla="*/ 2147483647 w 363"/>
                  <a:gd name="T25" fmla="*/ 2147483647 h 464"/>
                  <a:gd name="T26" fmla="*/ 2147483647 w 363"/>
                  <a:gd name="T27" fmla="*/ 2147483647 h 464"/>
                  <a:gd name="T28" fmla="*/ 2147483647 w 363"/>
                  <a:gd name="T29" fmla="*/ 2147483647 h 464"/>
                  <a:gd name="T30" fmla="*/ 2147483647 w 363"/>
                  <a:gd name="T31" fmla="*/ 2147483647 h 464"/>
                  <a:gd name="T32" fmla="*/ 2147483647 w 363"/>
                  <a:gd name="T33" fmla="*/ 2147483647 h 464"/>
                  <a:gd name="T34" fmla="*/ 2147483647 w 363"/>
                  <a:gd name="T35" fmla="*/ 2147483647 h 464"/>
                  <a:gd name="T36" fmla="*/ 2147483647 w 363"/>
                  <a:gd name="T37" fmla="*/ 2147483647 h 464"/>
                  <a:gd name="T38" fmla="*/ 2147483647 w 363"/>
                  <a:gd name="T39" fmla="*/ 2147483647 h 464"/>
                  <a:gd name="T40" fmla="*/ 2147483647 w 363"/>
                  <a:gd name="T41" fmla="*/ 2147483647 h 464"/>
                  <a:gd name="T42" fmla="*/ 2147483647 w 363"/>
                  <a:gd name="T43" fmla="*/ 2147483647 h 464"/>
                  <a:gd name="T44" fmla="*/ 2147483647 w 363"/>
                  <a:gd name="T45" fmla="*/ 2147483647 h 464"/>
                  <a:gd name="T46" fmla="*/ 2147483647 w 363"/>
                  <a:gd name="T47" fmla="*/ 2147483647 h 464"/>
                  <a:gd name="T48" fmla="*/ 2147483647 w 363"/>
                  <a:gd name="T49" fmla="*/ 2147483647 h 464"/>
                  <a:gd name="T50" fmla="*/ 2147483647 w 363"/>
                  <a:gd name="T51" fmla="*/ 2147483647 h 464"/>
                  <a:gd name="T52" fmla="*/ 2147483647 w 363"/>
                  <a:gd name="T53" fmla="*/ 2147483647 h 464"/>
                  <a:gd name="T54" fmla="*/ 2147483647 w 363"/>
                  <a:gd name="T55" fmla="*/ 2147483647 h 464"/>
                  <a:gd name="T56" fmla="*/ 2147483647 w 363"/>
                  <a:gd name="T57" fmla="*/ 2147483647 h 464"/>
                  <a:gd name="T58" fmla="*/ 2147483647 w 363"/>
                  <a:gd name="T59" fmla="*/ 2147483647 h 464"/>
                  <a:gd name="T60" fmla="*/ 2147483647 w 363"/>
                  <a:gd name="T61" fmla="*/ 2147483647 h 464"/>
                  <a:gd name="T62" fmla="*/ 2147483647 w 363"/>
                  <a:gd name="T63" fmla="*/ 2147483647 h 464"/>
                  <a:gd name="T64" fmla="*/ 2147483647 w 363"/>
                  <a:gd name="T65" fmla="*/ 2147483647 h 464"/>
                  <a:gd name="T66" fmla="*/ 2147483647 w 363"/>
                  <a:gd name="T67" fmla="*/ 2147483647 h 464"/>
                  <a:gd name="T68" fmla="*/ 2147483647 w 363"/>
                  <a:gd name="T69" fmla="*/ 2147483647 h 464"/>
                  <a:gd name="T70" fmla="*/ 2147483647 w 363"/>
                  <a:gd name="T71" fmla="*/ 2147483647 h 464"/>
                  <a:gd name="T72" fmla="*/ 2147483647 w 363"/>
                  <a:gd name="T73" fmla="*/ 2147483647 h 464"/>
                  <a:gd name="T74" fmla="*/ 2147483647 w 363"/>
                  <a:gd name="T75" fmla="*/ 2147483647 h 464"/>
                  <a:gd name="T76" fmla="*/ 2147483647 w 363"/>
                  <a:gd name="T77" fmla="*/ 2147483647 h 464"/>
                  <a:gd name="T78" fmla="*/ 2147483647 w 363"/>
                  <a:gd name="T79" fmla="*/ 2147483647 h 464"/>
                  <a:gd name="T80" fmla="*/ 2147483647 w 363"/>
                  <a:gd name="T81" fmla="*/ 2147483647 h 464"/>
                  <a:gd name="T82" fmla="*/ 2147483647 w 363"/>
                  <a:gd name="T83" fmla="*/ 2147483647 h 464"/>
                  <a:gd name="T84" fmla="*/ 2147483647 w 363"/>
                  <a:gd name="T85" fmla="*/ 2147483647 h 464"/>
                  <a:gd name="T86" fmla="*/ 2147483647 w 363"/>
                  <a:gd name="T87" fmla="*/ 2147483647 h 464"/>
                  <a:gd name="T88" fmla="*/ 2147483647 w 363"/>
                  <a:gd name="T89" fmla="*/ 2147483647 h 464"/>
                  <a:gd name="T90" fmla="*/ 2147483647 w 363"/>
                  <a:gd name="T91" fmla="*/ 2147483647 h 464"/>
                  <a:gd name="T92" fmla="*/ 2147483647 w 363"/>
                  <a:gd name="T93" fmla="*/ 2147483647 h 464"/>
                  <a:gd name="T94" fmla="*/ 2147483647 w 363"/>
                  <a:gd name="T95" fmla="*/ 2147483647 h 464"/>
                  <a:gd name="T96" fmla="*/ 2147483647 w 363"/>
                  <a:gd name="T97" fmla="*/ 2147483647 h 464"/>
                  <a:gd name="T98" fmla="*/ 2147483647 w 363"/>
                  <a:gd name="T99" fmla="*/ 2147483647 h 464"/>
                  <a:gd name="T100" fmla="*/ 2147483647 w 363"/>
                  <a:gd name="T101" fmla="*/ 2147483647 h 464"/>
                  <a:gd name="T102" fmla="*/ 2147483647 w 363"/>
                  <a:gd name="T103" fmla="*/ 2147483647 h 464"/>
                  <a:gd name="T104" fmla="*/ 2147483647 w 363"/>
                  <a:gd name="T105" fmla="*/ 2147483647 h 464"/>
                  <a:gd name="T106" fmla="*/ 2147483647 w 363"/>
                  <a:gd name="T107" fmla="*/ 2147483647 h 464"/>
                  <a:gd name="T108" fmla="*/ 2147483647 w 363"/>
                  <a:gd name="T109" fmla="*/ 2147483647 h 464"/>
                  <a:gd name="T110" fmla="*/ 2147483647 w 363"/>
                  <a:gd name="T111" fmla="*/ 2147483647 h 464"/>
                  <a:gd name="T112" fmla="*/ 2147483647 w 363"/>
                  <a:gd name="T113" fmla="*/ 2147483647 h 464"/>
                  <a:gd name="T114" fmla="*/ 2147483647 w 363"/>
                  <a:gd name="T115" fmla="*/ 2147483647 h 4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3"/>
                  <a:gd name="T175" fmla="*/ 0 h 464"/>
                  <a:gd name="T176" fmla="*/ 363 w 363"/>
                  <a:gd name="T177" fmla="*/ 464 h 4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3" h="464">
                    <a:moveTo>
                      <a:pt x="363" y="444"/>
                    </a:moveTo>
                    <a:lnTo>
                      <a:pt x="348" y="449"/>
                    </a:lnTo>
                    <a:lnTo>
                      <a:pt x="348" y="454"/>
                    </a:lnTo>
                    <a:lnTo>
                      <a:pt x="343" y="459"/>
                    </a:lnTo>
                    <a:lnTo>
                      <a:pt x="338" y="459"/>
                    </a:lnTo>
                    <a:lnTo>
                      <a:pt x="333" y="459"/>
                    </a:lnTo>
                    <a:lnTo>
                      <a:pt x="333" y="454"/>
                    </a:lnTo>
                    <a:lnTo>
                      <a:pt x="327" y="454"/>
                    </a:lnTo>
                    <a:lnTo>
                      <a:pt x="322" y="459"/>
                    </a:lnTo>
                    <a:lnTo>
                      <a:pt x="317" y="464"/>
                    </a:lnTo>
                    <a:lnTo>
                      <a:pt x="312" y="459"/>
                    </a:lnTo>
                    <a:lnTo>
                      <a:pt x="307" y="459"/>
                    </a:lnTo>
                    <a:lnTo>
                      <a:pt x="307" y="454"/>
                    </a:lnTo>
                    <a:lnTo>
                      <a:pt x="302" y="444"/>
                    </a:lnTo>
                    <a:lnTo>
                      <a:pt x="302" y="439"/>
                    </a:lnTo>
                    <a:lnTo>
                      <a:pt x="297" y="444"/>
                    </a:lnTo>
                    <a:lnTo>
                      <a:pt x="297" y="449"/>
                    </a:lnTo>
                    <a:lnTo>
                      <a:pt x="302" y="454"/>
                    </a:lnTo>
                    <a:lnTo>
                      <a:pt x="302" y="459"/>
                    </a:lnTo>
                    <a:lnTo>
                      <a:pt x="297" y="459"/>
                    </a:lnTo>
                    <a:lnTo>
                      <a:pt x="292" y="459"/>
                    </a:lnTo>
                    <a:lnTo>
                      <a:pt x="287" y="454"/>
                    </a:lnTo>
                    <a:lnTo>
                      <a:pt x="287" y="449"/>
                    </a:lnTo>
                    <a:lnTo>
                      <a:pt x="287" y="444"/>
                    </a:lnTo>
                    <a:lnTo>
                      <a:pt x="287" y="434"/>
                    </a:lnTo>
                    <a:lnTo>
                      <a:pt x="282" y="434"/>
                    </a:lnTo>
                    <a:lnTo>
                      <a:pt x="282" y="439"/>
                    </a:lnTo>
                    <a:lnTo>
                      <a:pt x="282" y="444"/>
                    </a:lnTo>
                    <a:lnTo>
                      <a:pt x="277" y="444"/>
                    </a:lnTo>
                    <a:lnTo>
                      <a:pt x="272" y="444"/>
                    </a:lnTo>
                    <a:lnTo>
                      <a:pt x="272" y="449"/>
                    </a:lnTo>
                    <a:lnTo>
                      <a:pt x="267" y="454"/>
                    </a:lnTo>
                    <a:lnTo>
                      <a:pt x="262" y="454"/>
                    </a:lnTo>
                    <a:lnTo>
                      <a:pt x="257" y="454"/>
                    </a:lnTo>
                    <a:lnTo>
                      <a:pt x="252" y="454"/>
                    </a:lnTo>
                    <a:lnTo>
                      <a:pt x="252" y="449"/>
                    </a:lnTo>
                    <a:lnTo>
                      <a:pt x="252" y="444"/>
                    </a:lnTo>
                    <a:lnTo>
                      <a:pt x="242" y="439"/>
                    </a:lnTo>
                    <a:lnTo>
                      <a:pt x="237" y="439"/>
                    </a:lnTo>
                    <a:lnTo>
                      <a:pt x="232" y="444"/>
                    </a:lnTo>
                    <a:lnTo>
                      <a:pt x="232" y="449"/>
                    </a:lnTo>
                    <a:lnTo>
                      <a:pt x="227" y="444"/>
                    </a:lnTo>
                    <a:lnTo>
                      <a:pt x="222" y="444"/>
                    </a:lnTo>
                    <a:lnTo>
                      <a:pt x="217" y="444"/>
                    </a:lnTo>
                    <a:lnTo>
                      <a:pt x="212" y="444"/>
                    </a:lnTo>
                    <a:lnTo>
                      <a:pt x="212" y="439"/>
                    </a:lnTo>
                    <a:lnTo>
                      <a:pt x="212" y="434"/>
                    </a:lnTo>
                    <a:lnTo>
                      <a:pt x="207" y="434"/>
                    </a:lnTo>
                    <a:lnTo>
                      <a:pt x="207" y="429"/>
                    </a:lnTo>
                    <a:lnTo>
                      <a:pt x="207" y="424"/>
                    </a:lnTo>
                    <a:lnTo>
                      <a:pt x="201" y="418"/>
                    </a:lnTo>
                    <a:lnTo>
                      <a:pt x="196" y="418"/>
                    </a:lnTo>
                    <a:lnTo>
                      <a:pt x="191" y="413"/>
                    </a:lnTo>
                    <a:lnTo>
                      <a:pt x="186" y="413"/>
                    </a:lnTo>
                    <a:lnTo>
                      <a:pt x="181" y="413"/>
                    </a:lnTo>
                    <a:lnTo>
                      <a:pt x="176" y="408"/>
                    </a:lnTo>
                    <a:lnTo>
                      <a:pt x="171" y="408"/>
                    </a:lnTo>
                    <a:lnTo>
                      <a:pt x="171" y="403"/>
                    </a:lnTo>
                    <a:lnTo>
                      <a:pt x="171" y="398"/>
                    </a:lnTo>
                    <a:lnTo>
                      <a:pt x="166" y="398"/>
                    </a:lnTo>
                    <a:lnTo>
                      <a:pt x="166" y="403"/>
                    </a:lnTo>
                    <a:lnTo>
                      <a:pt x="161" y="408"/>
                    </a:lnTo>
                    <a:lnTo>
                      <a:pt x="151" y="403"/>
                    </a:lnTo>
                    <a:lnTo>
                      <a:pt x="151" y="408"/>
                    </a:lnTo>
                    <a:lnTo>
                      <a:pt x="146" y="408"/>
                    </a:lnTo>
                    <a:lnTo>
                      <a:pt x="141" y="408"/>
                    </a:lnTo>
                    <a:lnTo>
                      <a:pt x="136" y="403"/>
                    </a:lnTo>
                    <a:lnTo>
                      <a:pt x="131" y="403"/>
                    </a:lnTo>
                    <a:lnTo>
                      <a:pt x="131" y="408"/>
                    </a:lnTo>
                    <a:lnTo>
                      <a:pt x="131" y="413"/>
                    </a:lnTo>
                    <a:lnTo>
                      <a:pt x="126" y="413"/>
                    </a:lnTo>
                    <a:lnTo>
                      <a:pt x="126" y="408"/>
                    </a:lnTo>
                    <a:lnTo>
                      <a:pt x="131" y="403"/>
                    </a:lnTo>
                    <a:lnTo>
                      <a:pt x="126" y="398"/>
                    </a:lnTo>
                    <a:lnTo>
                      <a:pt x="131" y="393"/>
                    </a:lnTo>
                    <a:lnTo>
                      <a:pt x="126" y="388"/>
                    </a:lnTo>
                    <a:lnTo>
                      <a:pt x="121" y="393"/>
                    </a:lnTo>
                    <a:lnTo>
                      <a:pt x="121" y="398"/>
                    </a:lnTo>
                    <a:lnTo>
                      <a:pt x="116" y="398"/>
                    </a:lnTo>
                    <a:lnTo>
                      <a:pt x="121" y="403"/>
                    </a:lnTo>
                    <a:lnTo>
                      <a:pt x="121" y="408"/>
                    </a:lnTo>
                    <a:lnTo>
                      <a:pt x="116" y="408"/>
                    </a:lnTo>
                    <a:lnTo>
                      <a:pt x="111" y="408"/>
                    </a:lnTo>
                    <a:lnTo>
                      <a:pt x="111" y="403"/>
                    </a:lnTo>
                    <a:lnTo>
                      <a:pt x="111" y="398"/>
                    </a:lnTo>
                    <a:lnTo>
                      <a:pt x="111" y="393"/>
                    </a:lnTo>
                    <a:lnTo>
                      <a:pt x="111" y="388"/>
                    </a:lnTo>
                    <a:lnTo>
                      <a:pt x="106" y="388"/>
                    </a:lnTo>
                    <a:lnTo>
                      <a:pt x="106" y="383"/>
                    </a:lnTo>
                    <a:lnTo>
                      <a:pt x="101" y="383"/>
                    </a:lnTo>
                    <a:lnTo>
                      <a:pt x="96" y="383"/>
                    </a:lnTo>
                    <a:lnTo>
                      <a:pt x="91" y="378"/>
                    </a:lnTo>
                    <a:lnTo>
                      <a:pt x="86" y="373"/>
                    </a:lnTo>
                    <a:lnTo>
                      <a:pt x="75" y="383"/>
                    </a:lnTo>
                    <a:lnTo>
                      <a:pt x="70" y="373"/>
                    </a:lnTo>
                    <a:lnTo>
                      <a:pt x="65" y="373"/>
                    </a:lnTo>
                    <a:lnTo>
                      <a:pt x="60" y="368"/>
                    </a:lnTo>
                    <a:lnTo>
                      <a:pt x="60" y="363"/>
                    </a:lnTo>
                    <a:lnTo>
                      <a:pt x="70" y="358"/>
                    </a:lnTo>
                    <a:lnTo>
                      <a:pt x="70" y="363"/>
                    </a:lnTo>
                    <a:lnTo>
                      <a:pt x="75" y="358"/>
                    </a:lnTo>
                    <a:lnTo>
                      <a:pt x="70" y="358"/>
                    </a:lnTo>
                    <a:lnTo>
                      <a:pt x="70" y="353"/>
                    </a:lnTo>
                    <a:lnTo>
                      <a:pt x="70" y="348"/>
                    </a:lnTo>
                    <a:lnTo>
                      <a:pt x="65" y="348"/>
                    </a:lnTo>
                    <a:lnTo>
                      <a:pt x="60" y="348"/>
                    </a:lnTo>
                    <a:lnTo>
                      <a:pt x="45" y="343"/>
                    </a:lnTo>
                    <a:lnTo>
                      <a:pt x="45" y="338"/>
                    </a:lnTo>
                    <a:lnTo>
                      <a:pt x="50" y="338"/>
                    </a:lnTo>
                    <a:lnTo>
                      <a:pt x="50" y="333"/>
                    </a:lnTo>
                    <a:lnTo>
                      <a:pt x="50" y="328"/>
                    </a:lnTo>
                    <a:lnTo>
                      <a:pt x="55" y="323"/>
                    </a:lnTo>
                    <a:lnTo>
                      <a:pt x="55" y="318"/>
                    </a:lnTo>
                    <a:lnTo>
                      <a:pt x="50" y="323"/>
                    </a:lnTo>
                    <a:lnTo>
                      <a:pt x="45" y="318"/>
                    </a:lnTo>
                    <a:lnTo>
                      <a:pt x="40" y="318"/>
                    </a:lnTo>
                    <a:lnTo>
                      <a:pt x="40" y="313"/>
                    </a:lnTo>
                    <a:lnTo>
                      <a:pt x="35" y="313"/>
                    </a:lnTo>
                    <a:lnTo>
                      <a:pt x="35" y="308"/>
                    </a:lnTo>
                    <a:lnTo>
                      <a:pt x="35" y="298"/>
                    </a:lnTo>
                    <a:lnTo>
                      <a:pt x="40" y="293"/>
                    </a:lnTo>
                    <a:lnTo>
                      <a:pt x="35" y="293"/>
                    </a:lnTo>
                    <a:lnTo>
                      <a:pt x="30" y="287"/>
                    </a:lnTo>
                    <a:lnTo>
                      <a:pt x="25" y="282"/>
                    </a:lnTo>
                    <a:lnTo>
                      <a:pt x="20" y="287"/>
                    </a:lnTo>
                    <a:lnTo>
                      <a:pt x="15" y="272"/>
                    </a:lnTo>
                    <a:lnTo>
                      <a:pt x="5" y="262"/>
                    </a:lnTo>
                    <a:lnTo>
                      <a:pt x="5" y="252"/>
                    </a:lnTo>
                    <a:lnTo>
                      <a:pt x="5" y="247"/>
                    </a:lnTo>
                    <a:lnTo>
                      <a:pt x="0" y="242"/>
                    </a:lnTo>
                    <a:lnTo>
                      <a:pt x="15" y="237"/>
                    </a:lnTo>
                    <a:lnTo>
                      <a:pt x="20" y="232"/>
                    </a:lnTo>
                    <a:lnTo>
                      <a:pt x="25" y="232"/>
                    </a:lnTo>
                    <a:lnTo>
                      <a:pt x="20" y="227"/>
                    </a:lnTo>
                    <a:lnTo>
                      <a:pt x="25" y="227"/>
                    </a:lnTo>
                    <a:lnTo>
                      <a:pt x="30" y="222"/>
                    </a:lnTo>
                    <a:lnTo>
                      <a:pt x="30" y="227"/>
                    </a:lnTo>
                    <a:lnTo>
                      <a:pt x="30" y="222"/>
                    </a:lnTo>
                    <a:lnTo>
                      <a:pt x="35" y="222"/>
                    </a:lnTo>
                    <a:lnTo>
                      <a:pt x="40" y="217"/>
                    </a:lnTo>
                    <a:lnTo>
                      <a:pt x="40" y="212"/>
                    </a:lnTo>
                    <a:lnTo>
                      <a:pt x="45" y="212"/>
                    </a:lnTo>
                    <a:lnTo>
                      <a:pt x="40" y="207"/>
                    </a:lnTo>
                    <a:lnTo>
                      <a:pt x="45" y="207"/>
                    </a:lnTo>
                    <a:lnTo>
                      <a:pt x="40" y="202"/>
                    </a:lnTo>
                    <a:lnTo>
                      <a:pt x="45" y="187"/>
                    </a:lnTo>
                    <a:lnTo>
                      <a:pt x="50" y="187"/>
                    </a:lnTo>
                    <a:lnTo>
                      <a:pt x="55" y="192"/>
                    </a:lnTo>
                    <a:lnTo>
                      <a:pt x="55" y="187"/>
                    </a:lnTo>
                    <a:lnTo>
                      <a:pt x="60" y="182"/>
                    </a:lnTo>
                    <a:lnTo>
                      <a:pt x="55" y="177"/>
                    </a:lnTo>
                    <a:lnTo>
                      <a:pt x="50" y="162"/>
                    </a:lnTo>
                    <a:lnTo>
                      <a:pt x="50" y="156"/>
                    </a:lnTo>
                    <a:lnTo>
                      <a:pt x="55" y="162"/>
                    </a:lnTo>
                    <a:lnTo>
                      <a:pt x="60" y="156"/>
                    </a:lnTo>
                    <a:lnTo>
                      <a:pt x="60" y="151"/>
                    </a:lnTo>
                    <a:lnTo>
                      <a:pt x="65" y="156"/>
                    </a:lnTo>
                    <a:lnTo>
                      <a:pt x="65" y="151"/>
                    </a:lnTo>
                    <a:lnTo>
                      <a:pt x="75" y="151"/>
                    </a:lnTo>
                    <a:lnTo>
                      <a:pt x="81" y="151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91" y="141"/>
                    </a:lnTo>
                    <a:lnTo>
                      <a:pt x="96" y="141"/>
                    </a:lnTo>
                    <a:lnTo>
                      <a:pt x="96" y="131"/>
                    </a:lnTo>
                    <a:lnTo>
                      <a:pt x="96" y="126"/>
                    </a:lnTo>
                    <a:lnTo>
                      <a:pt x="96" y="121"/>
                    </a:lnTo>
                    <a:lnTo>
                      <a:pt x="101" y="116"/>
                    </a:lnTo>
                    <a:lnTo>
                      <a:pt x="96" y="111"/>
                    </a:lnTo>
                    <a:lnTo>
                      <a:pt x="96" y="106"/>
                    </a:lnTo>
                    <a:lnTo>
                      <a:pt x="91" y="106"/>
                    </a:lnTo>
                    <a:lnTo>
                      <a:pt x="86" y="101"/>
                    </a:lnTo>
                    <a:lnTo>
                      <a:pt x="86" y="96"/>
                    </a:lnTo>
                    <a:lnTo>
                      <a:pt x="86" y="91"/>
                    </a:lnTo>
                    <a:lnTo>
                      <a:pt x="91" y="91"/>
                    </a:lnTo>
                    <a:lnTo>
                      <a:pt x="96" y="81"/>
                    </a:lnTo>
                    <a:lnTo>
                      <a:pt x="101" y="76"/>
                    </a:lnTo>
                    <a:lnTo>
                      <a:pt x="106" y="71"/>
                    </a:lnTo>
                    <a:lnTo>
                      <a:pt x="101" y="71"/>
                    </a:lnTo>
                    <a:lnTo>
                      <a:pt x="96" y="66"/>
                    </a:lnTo>
                    <a:lnTo>
                      <a:pt x="96" y="61"/>
                    </a:lnTo>
                    <a:lnTo>
                      <a:pt x="96" y="56"/>
                    </a:lnTo>
                    <a:lnTo>
                      <a:pt x="101" y="56"/>
                    </a:lnTo>
                    <a:lnTo>
                      <a:pt x="106" y="61"/>
                    </a:lnTo>
                    <a:lnTo>
                      <a:pt x="111" y="56"/>
                    </a:lnTo>
                    <a:lnTo>
                      <a:pt x="116" y="51"/>
                    </a:lnTo>
                    <a:lnTo>
                      <a:pt x="121" y="56"/>
                    </a:lnTo>
                    <a:lnTo>
                      <a:pt x="131" y="46"/>
                    </a:lnTo>
                    <a:lnTo>
                      <a:pt x="136" y="46"/>
                    </a:lnTo>
                    <a:lnTo>
                      <a:pt x="141" y="41"/>
                    </a:lnTo>
                    <a:lnTo>
                      <a:pt x="146" y="41"/>
                    </a:lnTo>
                    <a:lnTo>
                      <a:pt x="151" y="41"/>
                    </a:lnTo>
                    <a:lnTo>
                      <a:pt x="156" y="36"/>
                    </a:lnTo>
                    <a:lnTo>
                      <a:pt x="161" y="36"/>
                    </a:lnTo>
                    <a:lnTo>
                      <a:pt x="161" y="25"/>
                    </a:lnTo>
                    <a:lnTo>
                      <a:pt x="166" y="20"/>
                    </a:lnTo>
                    <a:lnTo>
                      <a:pt x="166" y="15"/>
                    </a:lnTo>
                    <a:lnTo>
                      <a:pt x="171" y="10"/>
                    </a:lnTo>
                    <a:lnTo>
                      <a:pt x="176" y="15"/>
                    </a:lnTo>
                    <a:lnTo>
                      <a:pt x="181" y="15"/>
                    </a:lnTo>
                    <a:lnTo>
                      <a:pt x="186" y="20"/>
                    </a:lnTo>
                    <a:lnTo>
                      <a:pt x="186" y="10"/>
                    </a:lnTo>
                    <a:lnTo>
                      <a:pt x="196" y="10"/>
                    </a:lnTo>
                    <a:lnTo>
                      <a:pt x="207" y="15"/>
                    </a:lnTo>
                    <a:lnTo>
                      <a:pt x="212" y="10"/>
                    </a:lnTo>
                    <a:lnTo>
                      <a:pt x="212" y="0"/>
                    </a:lnTo>
                    <a:lnTo>
                      <a:pt x="217" y="0"/>
                    </a:lnTo>
                    <a:lnTo>
                      <a:pt x="222" y="10"/>
                    </a:lnTo>
                    <a:lnTo>
                      <a:pt x="217" y="10"/>
                    </a:lnTo>
                    <a:lnTo>
                      <a:pt x="212" y="10"/>
                    </a:lnTo>
                    <a:lnTo>
                      <a:pt x="217" y="15"/>
                    </a:lnTo>
                    <a:lnTo>
                      <a:pt x="217" y="20"/>
                    </a:lnTo>
                    <a:lnTo>
                      <a:pt x="222" y="25"/>
                    </a:lnTo>
                    <a:lnTo>
                      <a:pt x="227" y="25"/>
                    </a:lnTo>
                    <a:lnTo>
                      <a:pt x="222" y="30"/>
                    </a:lnTo>
                    <a:lnTo>
                      <a:pt x="227" y="30"/>
                    </a:lnTo>
                    <a:lnTo>
                      <a:pt x="227" y="36"/>
                    </a:lnTo>
                    <a:lnTo>
                      <a:pt x="232" y="41"/>
                    </a:lnTo>
                    <a:lnTo>
                      <a:pt x="237" y="41"/>
                    </a:lnTo>
                    <a:lnTo>
                      <a:pt x="222" y="46"/>
                    </a:lnTo>
                    <a:lnTo>
                      <a:pt x="222" y="51"/>
                    </a:lnTo>
                    <a:lnTo>
                      <a:pt x="227" y="51"/>
                    </a:lnTo>
                    <a:lnTo>
                      <a:pt x="227" y="56"/>
                    </a:lnTo>
                    <a:lnTo>
                      <a:pt x="232" y="56"/>
                    </a:lnTo>
                    <a:lnTo>
                      <a:pt x="227" y="61"/>
                    </a:lnTo>
                    <a:lnTo>
                      <a:pt x="222" y="66"/>
                    </a:lnTo>
                    <a:lnTo>
                      <a:pt x="227" y="66"/>
                    </a:lnTo>
                    <a:lnTo>
                      <a:pt x="232" y="66"/>
                    </a:lnTo>
                    <a:lnTo>
                      <a:pt x="232" y="76"/>
                    </a:lnTo>
                    <a:lnTo>
                      <a:pt x="227" y="76"/>
                    </a:lnTo>
                    <a:lnTo>
                      <a:pt x="227" y="71"/>
                    </a:lnTo>
                    <a:lnTo>
                      <a:pt x="222" y="76"/>
                    </a:lnTo>
                    <a:lnTo>
                      <a:pt x="227" y="76"/>
                    </a:lnTo>
                    <a:lnTo>
                      <a:pt x="222" y="81"/>
                    </a:lnTo>
                    <a:lnTo>
                      <a:pt x="222" y="86"/>
                    </a:lnTo>
                    <a:lnTo>
                      <a:pt x="227" y="91"/>
                    </a:lnTo>
                    <a:lnTo>
                      <a:pt x="227" y="96"/>
                    </a:lnTo>
                    <a:lnTo>
                      <a:pt x="237" y="106"/>
                    </a:lnTo>
                    <a:lnTo>
                      <a:pt x="237" y="111"/>
                    </a:lnTo>
                    <a:lnTo>
                      <a:pt x="237" y="116"/>
                    </a:lnTo>
                    <a:lnTo>
                      <a:pt x="242" y="121"/>
                    </a:lnTo>
                    <a:lnTo>
                      <a:pt x="247" y="126"/>
                    </a:lnTo>
                    <a:lnTo>
                      <a:pt x="252" y="131"/>
                    </a:lnTo>
                    <a:lnTo>
                      <a:pt x="252" y="136"/>
                    </a:lnTo>
                    <a:lnTo>
                      <a:pt x="252" y="141"/>
                    </a:lnTo>
                    <a:lnTo>
                      <a:pt x="247" y="141"/>
                    </a:lnTo>
                    <a:lnTo>
                      <a:pt x="247" y="146"/>
                    </a:lnTo>
                    <a:lnTo>
                      <a:pt x="252" y="146"/>
                    </a:lnTo>
                    <a:lnTo>
                      <a:pt x="257" y="151"/>
                    </a:lnTo>
                    <a:lnTo>
                      <a:pt x="262" y="151"/>
                    </a:lnTo>
                    <a:lnTo>
                      <a:pt x="262" y="156"/>
                    </a:lnTo>
                    <a:lnTo>
                      <a:pt x="262" y="162"/>
                    </a:lnTo>
                    <a:lnTo>
                      <a:pt x="262" y="167"/>
                    </a:lnTo>
                    <a:lnTo>
                      <a:pt x="257" y="167"/>
                    </a:lnTo>
                    <a:lnTo>
                      <a:pt x="257" y="172"/>
                    </a:lnTo>
                    <a:lnTo>
                      <a:pt x="257" y="177"/>
                    </a:lnTo>
                    <a:lnTo>
                      <a:pt x="257" y="182"/>
                    </a:lnTo>
                    <a:lnTo>
                      <a:pt x="262" y="187"/>
                    </a:lnTo>
                    <a:lnTo>
                      <a:pt x="257" y="192"/>
                    </a:lnTo>
                    <a:lnTo>
                      <a:pt x="257" y="187"/>
                    </a:lnTo>
                    <a:lnTo>
                      <a:pt x="252" y="192"/>
                    </a:lnTo>
                    <a:lnTo>
                      <a:pt x="252" y="197"/>
                    </a:lnTo>
                    <a:lnTo>
                      <a:pt x="252" y="202"/>
                    </a:lnTo>
                    <a:lnTo>
                      <a:pt x="257" y="207"/>
                    </a:lnTo>
                    <a:lnTo>
                      <a:pt x="262" y="207"/>
                    </a:lnTo>
                    <a:lnTo>
                      <a:pt x="262" y="212"/>
                    </a:lnTo>
                    <a:lnTo>
                      <a:pt x="262" y="217"/>
                    </a:lnTo>
                    <a:lnTo>
                      <a:pt x="262" y="222"/>
                    </a:lnTo>
                    <a:lnTo>
                      <a:pt x="267" y="222"/>
                    </a:lnTo>
                    <a:lnTo>
                      <a:pt x="272" y="227"/>
                    </a:lnTo>
                    <a:lnTo>
                      <a:pt x="272" y="232"/>
                    </a:lnTo>
                    <a:lnTo>
                      <a:pt x="277" y="237"/>
                    </a:lnTo>
                    <a:lnTo>
                      <a:pt x="277" y="242"/>
                    </a:lnTo>
                    <a:lnTo>
                      <a:pt x="272" y="242"/>
                    </a:lnTo>
                    <a:lnTo>
                      <a:pt x="277" y="242"/>
                    </a:lnTo>
                    <a:lnTo>
                      <a:pt x="272" y="247"/>
                    </a:lnTo>
                    <a:lnTo>
                      <a:pt x="277" y="247"/>
                    </a:lnTo>
                    <a:lnTo>
                      <a:pt x="282" y="252"/>
                    </a:lnTo>
                    <a:lnTo>
                      <a:pt x="282" y="257"/>
                    </a:lnTo>
                    <a:lnTo>
                      <a:pt x="282" y="262"/>
                    </a:lnTo>
                    <a:lnTo>
                      <a:pt x="282" y="267"/>
                    </a:lnTo>
                    <a:lnTo>
                      <a:pt x="277" y="272"/>
                    </a:lnTo>
                    <a:lnTo>
                      <a:pt x="277" y="277"/>
                    </a:lnTo>
                    <a:lnTo>
                      <a:pt x="277" y="282"/>
                    </a:lnTo>
                    <a:lnTo>
                      <a:pt x="277" y="287"/>
                    </a:lnTo>
                    <a:lnTo>
                      <a:pt x="282" y="293"/>
                    </a:lnTo>
                    <a:lnTo>
                      <a:pt x="282" y="298"/>
                    </a:lnTo>
                    <a:lnTo>
                      <a:pt x="282" y="303"/>
                    </a:lnTo>
                    <a:lnTo>
                      <a:pt x="287" y="308"/>
                    </a:lnTo>
                    <a:lnTo>
                      <a:pt x="287" y="313"/>
                    </a:lnTo>
                    <a:lnTo>
                      <a:pt x="287" y="318"/>
                    </a:lnTo>
                    <a:lnTo>
                      <a:pt x="287" y="313"/>
                    </a:lnTo>
                    <a:lnTo>
                      <a:pt x="287" y="318"/>
                    </a:lnTo>
                    <a:lnTo>
                      <a:pt x="287" y="323"/>
                    </a:lnTo>
                    <a:lnTo>
                      <a:pt x="292" y="328"/>
                    </a:lnTo>
                    <a:lnTo>
                      <a:pt x="287" y="328"/>
                    </a:lnTo>
                    <a:lnTo>
                      <a:pt x="292" y="333"/>
                    </a:lnTo>
                    <a:lnTo>
                      <a:pt x="287" y="333"/>
                    </a:lnTo>
                    <a:lnTo>
                      <a:pt x="287" y="338"/>
                    </a:lnTo>
                    <a:lnTo>
                      <a:pt x="292" y="338"/>
                    </a:lnTo>
                    <a:lnTo>
                      <a:pt x="292" y="343"/>
                    </a:lnTo>
                    <a:lnTo>
                      <a:pt x="287" y="343"/>
                    </a:lnTo>
                    <a:lnTo>
                      <a:pt x="292" y="343"/>
                    </a:lnTo>
                    <a:lnTo>
                      <a:pt x="297" y="348"/>
                    </a:lnTo>
                    <a:lnTo>
                      <a:pt x="292" y="353"/>
                    </a:lnTo>
                    <a:lnTo>
                      <a:pt x="297" y="353"/>
                    </a:lnTo>
                    <a:lnTo>
                      <a:pt x="297" y="358"/>
                    </a:lnTo>
                    <a:lnTo>
                      <a:pt x="292" y="358"/>
                    </a:lnTo>
                    <a:lnTo>
                      <a:pt x="297" y="358"/>
                    </a:lnTo>
                    <a:lnTo>
                      <a:pt x="302" y="358"/>
                    </a:lnTo>
                    <a:lnTo>
                      <a:pt x="297" y="358"/>
                    </a:lnTo>
                    <a:lnTo>
                      <a:pt x="297" y="363"/>
                    </a:lnTo>
                    <a:lnTo>
                      <a:pt x="302" y="363"/>
                    </a:lnTo>
                    <a:lnTo>
                      <a:pt x="302" y="368"/>
                    </a:lnTo>
                    <a:lnTo>
                      <a:pt x="302" y="373"/>
                    </a:lnTo>
                    <a:lnTo>
                      <a:pt x="302" y="378"/>
                    </a:lnTo>
                    <a:lnTo>
                      <a:pt x="307" y="378"/>
                    </a:lnTo>
                    <a:lnTo>
                      <a:pt x="312" y="378"/>
                    </a:lnTo>
                    <a:lnTo>
                      <a:pt x="312" y="383"/>
                    </a:lnTo>
                    <a:lnTo>
                      <a:pt x="307" y="383"/>
                    </a:lnTo>
                    <a:lnTo>
                      <a:pt x="312" y="388"/>
                    </a:lnTo>
                    <a:lnTo>
                      <a:pt x="307" y="388"/>
                    </a:lnTo>
                    <a:lnTo>
                      <a:pt x="302" y="388"/>
                    </a:lnTo>
                    <a:lnTo>
                      <a:pt x="307" y="388"/>
                    </a:lnTo>
                    <a:lnTo>
                      <a:pt x="307" y="393"/>
                    </a:lnTo>
                    <a:lnTo>
                      <a:pt x="312" y="398"/>
                    </a:lnTo>
                    <a:lnTo>
                      <a:pt x="312" y="403"/>
                    </a:lnTo>
                    <a:lnTo>
                      <a:pt x="312" y="408"/>
                    </a:lnTo>
                    <a:lnTo>
                      <a:pt x="317" y="413"/>
                    </a:lnTo>
                    <a:lnTo>
                      <a:pt x="312" y="413"/>
                    </a:lnTo>
                    <a:lnTo>
                      <a:pt x="312" y="418"/>
                    </a:lnTo>
                    <a:lnTo>
                      <a:pt x="317" y="418"/>
                    </a:lnTo>
                    <a:lnTo>
                      <a:pt x="322" y="418"/>
                    </a:lnTo>
                    <a:lnTo>
                      <a:pt x="322" y="424"/>
                    </a:lnTo>
                    <a:lnTo>
                      <a:pt x="327" y="424"/>
                    </a:lnTo>
                    <a:lnTo>
                      <a:pt x="327" y="418"/>
                    </a:lnTo>
                    <a:lnTo>
                      <a:pt x="333" y="418"/>
                    </a:lnTo>
                    <a:lnTo>
                      <a:pt x="333" y="424"/>
                    </a:lnTo>
                    <a:lnTo>
                      <a:pt x="327" y="424"/>
                    </a:lnTo>
                    <a:lnTo>
                      <a:pt x="327" y="429"/>
                    </a:lnTo>
                    <a:lnTo>
                      <a:pt x="333" y="424"/>
                    </a:lnTo>
                    <a:lnTo>
                      <a:pt x="333" y="429"/>
                    </a:lnTo>
                    <a:lnTo>
                      <a:pt x="333" y="434"/>
                    </a:lnTo>
                    <a:lnTo>
                      <a:pt x="333" y="429"/>
                    </a:lnTo>
                    <a:lnTo>
                      <a:pt x="338" y="434"/>
                    </a:lnTo>
                    <a:lnTo>
                      <a:pt x="343" y="439"/>
                    </a:lnTo>
                    <a:lnTo>
                      <a:pt x="343" y="444"/>
                    </a:lnTo>
                    <a:lnTo>
                      <a:pt x="348" y="444"/>
                    </a:lnTo>
                    <a:lnTo>
                      <a:pt x="348" y="449"/>
                    </a:lnTo>
                    <a:lnTo>
                      <a:pt x="348" y="444"/>
                    </a:lnTo>
                    <a:lnTo>
                      <a:pt x="353" y="444"/>
                    </a:lnTo>
                    <a:lnTo>
                      <a:pt x="358" y="444"/>
                    </a:lnTo>
                    <a:lnTo>
                      <a:pt x="363" y="44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01"/>
              <p:cNvSpPr>
                <a:spLocks/>
              </p:cNvSpPr>
              <p:nvPr/>
            </p:nvSpPr>
            <p:spPr bwMode="auto">
              <a:xfrm>
                <a:off x="3961579" y="497830"/>
                <a:ext cx="1110562" cy="1024558"/>
              </a:xfrm>
              <a:custGeom>
                <a:avLst/>
                <a:gdLst>
                  <a:gd name="T0" fmla="*/ 2147483647 w 580"/>
                  <a:gd name="T1" fmla="*/ 2147483647 h 560"/>
                  <a:gd name="T2" fmla="*/ 2147483647 w 580"/>
                  <a:gd name="T3" fmla="*/ 2147483647 h 560"/>
                  <a:gd name="T4" fmla="*/ 2147483647 w 580"/>
                  <a:gd name="T5" fmla="*/ 2147483647 h 560"/>
                  <a:gd name="T6" fmla="*/ 2147483647 w 580"/>
                  <a:gd name="T7" fmla="*/ 2147483647 h 560"/>
                  <a:gd name="T8" fmla="*/ 2147483647 w 580"/>
                  <a:gd name="T9" fmla="*/ 2147483647 h 560"/>
                  <a:gd name="T10" fmla="*/ 2147483647 w 580"/>
                  <a:gd name="T11" fmla="*/ 2147483647 h 560"/>
                  <a:gd name="T12" fmla="*/ 2147483647 w 580"/>
                  <a:gd name="T13" fmla="*/ 2147483647 h 560"/>
                  <a:gd name="T14" fmla="*/ 2147483647 w 580"/>
                  <a:gd name="T15" fmla="*/ 2147483647 h 560"/>
                  <a:gd name="T16" fmla="*/ 2147483647 w 580"/>
                  <a:gd name="T17" fmla="*/ 2147483647 h 560"/>
                  <a:gd name="T18" fmla="*/ 2147483647 w 580"/>
                  <a:gd name="T19" fmla="*/ 2147483647 h 560"/>
                  <a:gd name="T20" fmla="*/ 2147483647 w 580"/>
                  <a:gd name="T21" fmla="*/ 2147483647 h 560"/>
                  <a:gd name="T22" fmla="*/ 2147483647 w 580"/>
                  <a:gd name="T23" fmla="*/ 2147483647 h 560"/>
                  <a:gd name="T24" fmla="*/ 2147483647 w 580"/>
                  <a:gd name="T25" fmla="*/ 2147483647 h 560"/>
                  <a:gd name="T26" fmla="*/ 2147483647 w 580"/>
                  <a:gd name="T27" fmla="*/ 2147483647 h 560"/>
                  <a:gd name="T28" fmla="*/ 2147483647 w 580"/>
                  <a:gd name="T29" fmla="*/ 2147483647 h 560"/>
                  <a:gd name="T30" fmla="*/ 2147483647 w 580"/>
                  <a:gd name="T31" fmla="*/ 2147483647 h 560"/>
                  <a:gd name="T32" fmla="*/ 2147483647 w 580"/>
                  <a:gd name="T33" fmla="*/ 2147483647 h 560"/>
                  <a:gd name="T34" fmla="*/ 2147483647 w 580"/>
                  <a:gd name="T35" fmla="*/ 2147483647 h 560"/>
                  <a:gd name="T36" fmla="*/ 2147483647 w 580"/>
                  <a:gd name="T37" fmla="*/ 2147483647 h 560"/>
                  <a:gd name="T38" fmla="*/ 2147483647 w 580"/>
                  <a:gd name="T39" fmla="*/ 2147483647 h 560"/>
                  <a:gd name="T40" fmla="*/ 2147483647 w 580"/>
                  <a:gd name="T41" fmla="*/ 2147483647 h 560"/>
                  <a:gd name="T42" fmla="*/ 2147483647 w 580"/>
                  <a:gd name="T43" fmla="*/ 2147483647 h 560"/>
                  <a:gd name="T44" fmla="*/ 2147483647 w 580"/>
                  <a:gd name="T45" fmla="*/ 2147483647 h 560"/>
                  <a:gd name="T46" fmla="*/ 2147483647 w 580"/>
                  <a:gd name="T47" fmla="*/ 2147483647 h 560"/>
                  <a:gd name="T48" fmla="*/ 2147483647 w 580"/>
                  <a:gd name="T49" fmla="*/ 2147483647 h 560"/>
                  <a:gd name="T50" fmla="*/ 2147483647 w 580"/>
                  <a:gd name="T51" fmla="*/ 2147483647 h 560"/>
                  <a:gd name="T52" fmla="*/ 2147483647 w 580"/>
                  <a:gd name="T53" fmla="*/ 2147483647 h 560"/>
                  <a:gd name="T54" fmla="*/ 2147483647 w 580"/>
                  <a:gd name="T55" fmla="*/ 2147483647 h 560"/>
                  <a:gd name="T56" fmla="*/ 2147483647 w 580"/>
                  <a:gd name="T57" fmla="*/ 2147483647 h 560"/>
                  <a:gd name="T58" fmla="*/ 2147483647 w 580"/>
                  <a:gd name="T59" fmla="*/ 2147483647 h 560"/>
                  <a:gd name="T60" fmla="*/ 2147483647 w 580"/>
                  <a:gd name="T61" fmla="*/ 2147483647 h 560"/>
                  <a:gd name="T62" fmla="*/ 2147483647 w 580"/>
                  <a:gd name="T63" fmla="*/ 2147483647 h 560"/>
                  <a:gd name="T64" fmla="*/ 2147483647 w 580"/>
                  <a:gd name="T65" fmla="*/ 2147483647 h 560"/>
                  <a:gd name="T66" fmla="*/ 2147483647 w 580"/>
                  <a:gd name="T67" fmla="*/ 2147483647 h 560"/>
                  <a:gd name="T68" fmla="*/ 2147483647 w 580"/>
                  <a:gd name="T69" fmla="*/ 2147483647 h 560"/>
                  <a:gd name="T70" fmla="*/ 2147483647 w 580"/>
                  <a:gd name="T71" fmla="*/ 2147483647 h 560"/>
                  <a:gd name="T72" fmla="*/ 2147483647 w 580"/>
                  <a:gd name="T73" fmla="*/ 2147483647 h 560"/>
                  <a:gd name="T74" fmla="*/ 2147483647 w 580"/>
                  <a:gd name="T75" fmla="*/ 2147483647 h 560"/>
                  <a:gd name="T76" fmla="*/ 2147483647 w 580"/>
                  <a:gd name="T77" fmla="*/ 2147483647 h 560"/>
                  <a:gd name="T78" fmla="*/ 2147483647 w 580"/>
                  <a:gd name="T79" fmla="*/ 2147483647 h 560"/>
                  <a:gd name="T80" fmla="*/ 2147483647 w 580"/>
                  <a:gd name="T81" fmla="*/ 2147483647 h 560"/>
                  <a:gd name="T82" fmla="*/ 2147483647 w 580"/>
                  <a:gd name="T83" fmla="*/ 2147483647 h 560"/>
                  <a:gd name="T84" fmla="*/ 2147483647 w 580"/>
                  <a:gd name="T85" fmla="*/ 2147483647 h 560"/>
                  <a:gd name="T86" fmla="*/ 2147483647 w 580"/>
                  <a:gd name="T87" fmla="*/ 2147483647 h 560"/>
                  <a:gd name="T88" fmla="*/ 2147483647 w 580"/>
                  <a:gd name="T89" fmla="*/ 2147483647 h 560"/>
                  <a:gd name="T90" fmla="*/ 2147483647 w 580"/>
                  <a:gd name="T91" fmla="*/ 2147483647 h 560"/>
                  <a:gd name="T92" fmla="*/ 2147483647 w 580"/>
                  <a:gd name="T93" fmla="*/ 2147483647 h 560"/>
                  <a:gd name="T94" fmla="*/ 2147483647 w 580"/>
                  <a:gd name="T95" fmla="*/ 2147483647 h 560"/>
                  <a:gd name="T96" fmla="*/ 2147483647 w 580"/>
                  <a:gd name="T97" fmla="*/ 2147483647 h 560"/>
                  <a:gd name="T98" fmla="*/ 2147483647 w 580"/>
                  <a:gd name="T99" fmla="*/ 2147483647 h 560"/>
                  <a:gd name="T100" fmla="*/ 2147483647 w 580"/>
                  <a:gd name="T101" fmla="*/ 2147483647 h 560"/>
                  <a:gd name="T102" fmla="*/ 2147483647 w 580"/>
                  <a:gd name="T103" fmla="*/ 2147483647 h 560"/>
                  <a:gd name="T104" fmla="*/ 2147483647 w 580"/>
                  <a:gd name="T105" fmla="*/ 2147483647 h 560"/>
                  <a:gd name="T106" fmla="*/ 2147483647 w 580"/>
                  <a:gd name="T107" fmla="*/ 2147483647 h 560"/>
                  <a:gd name="T108" fmla="*/ 2147483647 w 580"/>
                  <a:gd name="T109" fmla="*/ 2147483647 h 560"/>
                  <a:gd name="T110" fmla="*/ 2147483647 w 580"/>
                  <a:gd name="T111" fmla="*/ 2147483647 h 560"/>
                  <a:gd name="T112" fmla="*/ 2147483647 w 580"/>
                  <a:gd name="T113" fmla="*/ 2147483647 h 560"/>
                  <a:gd name="T114" fmla="*/ 2147483647 w 580"/>
                  <a:gd name="T115" fmla="*/ 2147483647 h 560"/>
                  <a:gd name="T116" fmla="*/ 2147483647 w 580"/>
                  <a:gd name="T117" fmla="*/ 2147483647 h 560"/>
                  <a:gd name="T118" fmla="*/ 2147483647 w 580"/>
                  <a:gd name="T119" fmla="*/ 2147483647 h 560"/>
                  <a:gd name="T120" fmla="*/ 2147483647 w 580"/>
                  <a:gd name="T121" fmla="*/ 2147483647 h 560"/>
                  <a:gd name="T122" fmla="*/ 2147483647 w 580"/>
                  <a:gd name="T123" fmla="*/ 2147483647 h 560"/>
                  <a:gd name="T124" fmla="*/ 2147483647 w 580"/>
                  <a:gd name="T125" fmla="*/ 2147483647 h 5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80"/>
                  <a:gd name="T190" fmla="*/ 0 h 560"/>
                  <a:gd name="T191" fmla="*/ 580 w 580"/>
                  <a:gd name="T192" fmla="*/ 560 h 5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80" h="560">
                    <a:moveTo>
                      <a:pt x="570" y="278"/>
                    </a:moveTo>
                    <a:lnTo>
                      <a:pt x="570" y="288"/>
                    </a:lnTo>
                    <a:lnTo>
                      <a:pt x="56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34" y="293"/>
                    </a:lnTo>
                    <a:lnTo>
                      <a:pt x="524" y="298"/>
                    </a:lnTo>
                    <a:lnTo>
                      <a:pt x="519" y="298"/>
                    </a:lnTo>
                    <a:lnTo>
                      <a:pt x="519" y="308"/>
                    </a:lnTo>
                    <a:lnTo>
                      <a:pt x="514" y="313"/>
                    </a:lnTo>
                    <a:lnTo>
                      <a:pt x="519" y="313"/>
                    </a:lnTo>
                    <a:lnTo>
                      <a:pt x="524" y="313"/>
                    </a:lnTo>
                    <a:lnTo>
                      <a:pt x="529" y="318"/>
                    </a:lnTo>
                    <a:lnTo>
                      <a:pt x="524" y="318"/>
                    </a:lnTo>
                    <a:lnTo>
                      <a:pt x="529" y="323"/>
                    </a:lnTo>
                    <a:lnTo>
                      <a:pt x="534" y="323"/>
                    </a:lnTo>
                    <a:lnTo>
                      <a:pt x="529" y="333"/>
                    </a:lnTo>
                    <a:lnTo>
                      <a:pt x="524" y="333"/>
                    </a:lnTo>
                    <a:lnTo>
                      <a:pt x="524" y="338"/>
                    </a:lnTo>
                    <a:lnTo>
                      <a:pt x="519" y="338"/>
                    </a:lnTo>
                    <a:lnTo>
                      <a:pt x="524" y="338"/>
                    </a:lnTo>
                    <a:lnTo>
                      <a:pt x="524" y="343"/>
                    </a:lnTo>
                    <a:lnTo>
                      <a:pt x="524" y="348"/>
                    </a:lnTo>
                    <a:lnTo>
                      <a:pt x="514" y="353"/>
                    </a:lnTo>
                    <a:lnTo>
                      <a:pt x="509" y="358"/>
                    </a:lnTo>
                    <a:lnTo>
                      <a:pt x="514" y="363"/>
                    </a:lnTo>
                    <a:lnTo>
                      <a:pt x="514" y="373"/>
                    </a:lnTo>
                    <a:lnTo>
                      <a:pt x="509" y="373"/>
                    </a:lnTo>
                    <a:lnTo>
                      <a:pt x="504" y="373"/>
                    </a:lnTo>
                    <a:lnTo>
                      <a:pt x="509" y="378"/>
                    </a:lnTo>
                    <a:lnTo>
                      <a:pt x="504" y="383"/>
                    </a:lnTo>
                    <a:lnTo>
                      <a:pt x="504" y="378"/>
                    </a:lnTo>
                    <a:lnTo>
                      <a:pt x="504" y="383"/>
                    </a:lnTo>
                    <a:lnTo>
                      <a:pt x="504" y="388"/>
                    </a:lnTo>
                    <a:lnTo>
                      <a:pt x="509" y="388"/>
                    </a:lnTo>
                    <a:lnTo>
                      <a:pt x="514" y="388"/>
                    </a:lnTo>
                    <a:lnTo>
                      <a:pt x="514" y="393"/>
                    </a:lnTo>
                    <a:lnTo>
                      <a:pt x="504" y="399"/>
                    </a:lnTo>
                    <a:lnTo>
                      <a:pt x="504" y="404"/>
                    </a:lnTo>
                    <a:lnTo>
                      <a:pt x="499" y="404"/>
                    </a:lnTo>
                    <a:lnTo>
                      <a:pt x="499" y="409"/>
                    </a:lnTo>
                    <a:lnTo>
                      <a:pt x="494" y="419"/>
                    </a:lnTo>
                    <a:lnTo>
                      <a:pt x="499" y="419"/>
                    </a:lnTo>
                    <a:lnTo>
                      <a:pt x="499" y="429"/>
                    </a:lnTo>
                    <a:lnTo>
                      <a:pt x="494" y="429"/>
                    </a:lnTo>
                    <a:lnTo>
                      <a:pt x="489" y="429"/>
                    </a:lnTo>
                    <a:lnTo>
                      <a:pt x="484" y="424"/>
                    </a:lnTo>
                    <a:lnTo>
                      <a:pt x="479" y="439"/>
                    </a:lnTo>
                    <a:lnTo>
                      <a:pt x="474" y="439"/>
                    </a:lnTo>
                    <a:lnTo>
                      <a:pt x="469" y="444"/>
                    </a:lnTo>
                    <a:lnTo>
                      <a:pt x="469" y="449"/>
                    </a:lnTo>
                    <a:lnTo>
                      <a:pt x="474" y="449"/>
                    </a:lnTo>
                    <a:lnTo>
                      <a:pt x="479" y="449"/>
                    </a:lnTo>
                    <a:lnTo>
                      <a:pt x="479" y="454"/>
                    </a:lnTo>
                    <a:lnTo>
                      <a:pt x="484" y="454"/>
                    </a:lnTo>
                    <a:lnTo>
                      <a:pt x="479" y="459"/>
                    </a:lnTo>
                    <a:lnTo>
                      <a:pt x="469" y="454"/>
                    </a:lnTo>
                    <a:lnTo>
                      <a:pt x="464" y="449"/>
                    </a:lnTo>
                    <a:lnTo>
                      <a:pt x="464" y="454"/>
                    </a:lnTo>
                    <a:lnTo>
                      <a:pt x="449" y="454"/>
                    </a:lnTo>
                    <a:lnTo>
                      <a:pt x="449" y="464"/>
                    </a:lnTo>
                    <a:lnTo>
                      <a:pt x="444" y="464"/>
                    </a:lnTo>
                    <a:lnTo>
                      <a:pt x="439" y="464"/>
                    </a:lnTo>
                    <a:lnTo>
                      <a:pt x="434" y="459"/>
                    </a:lnTo>
                    <a:lnTo>
                      <a:pt x="428" y="459"/>
                    </a:lnTo>
                    <a:lnTo>
                      <a:pt x="423" y="464"/>
                    </a:lnTo>
                    <a:lnTo>
                      <a:pt x="423" y="469"/>
                    </a:lnTo>
                    <a:lnTo>
                      <a:pt x="439" y="484"/>
                    </a:lnTo>
                    <a:lnTo>
                      <a:pt x="434" y="494"/>
                    </a:lnTo>
                    <a:lnTo>
                      <a:pt x="439" y="499"/>
                    </a:lnTo>
                    <a:lnTo>
                      <a:pt x="444" y="509"/>
                    </a:lnTo>
                    <a:lnTo>
                      <a:pt x="434" y="514"/>
                    </a:lnTo>
                    <a:lnTo>
                      <a:pt x="434" y="519"/>
                    </a:lnTo>
                    <a:lnTo>
                      <a:pt x="423" y="524"/>
                    </a:lnTo>
                    <a:lnTo>
                      <a:pt x="418" y="519"/>
                    </a:lnTo>
                    <a:lnTo>
                      <a:pt x="413" y="519"/>
                    </a:lnTo>
                    <a:lnTo>
                      <a:pt x="398" y="514"/>
                    </a:lnTo>
                    <a:lnTo>
                      <a:pt x="398" y="524"/>
                    </a:lnTo>
                    <a:lnTo>
                      <a:pt x="393" y="524"/>
                    </a:lnTo>
                    <a:lnTo>
                      <a:pt x="398" y="530"/>
                    </a:lnTo>
                    <a:lnTo>
                      <a:pt x="393" y="545"/>
                    </a:lnTo>
                    <a:lnTo>
                      <a:pt x="383" y="550"/>
                    </a:lnTo>
                    <a:lnTo>
                      <a:pt x="378" y="560"/>
                    </a:lnTo>
                    <a:lnTo>
                      <a:pt x="373" y="555"/>
                    </a:lnTo>
                    <a:lnTo>
                      <a:pt x="378" y="545"/>
                    </a:lnTo>
                    <a:lnTo>
                      <a:pt x="363" y="540"/>
                    </a:lnTo>
                    <a:lnTo>
                      <a:pt x="363" y="535"/>
                    </a:lnTo>
                    <a:lnTo>
                      <a:pt x="363" y="524"/>
                    </a:lnTo>
                    <a:lnTo>
                      <a:pt x="348" y="524"/>
                    </a:lnTo>
                    <a:lnTo>
                      <a:pt x="333" y="519"/>
                    </a:lnTo>
                    <a:lnTo>
                      <a:pt x="333" y="514"/>
                    </a:lnTo>
                    <a:lnTo>
                      <a:pt x="333" y="509"/>
                    </a:lnTo>
                    <a:lnTo>
                      <a:pt x="328" y="504"/>
                    </a:lnTo>
                    <a:lnTo>
                      <a:pt x="328" y="499"/>
                    </a:lnTo>
                    <a:lnTo>
                      <a:pt x="323" y="499"/>
                    </a:lnTo>
                    <a:lnTo>
                      <a:pt x="313" y="504"/>
                    </a:lnTo>
                    <a:lnTo>
                      <a:pt x="313" y="499"/>
                    </a:lnTo>
                    <a:lnTo>
                      <a:pt x="303" y="494"/>
                    </a:lnTo>
                    <a:lnTo>
                      <a:pt x="303" y="489"/>
                    </a:lnTo>
                    <a:lnTo>
                      <a:pt x="297" y="489"/>
                    </a:lnTo>
                    <a:lnTo>
                      <a:pt x="297" y="479"/>
                    </a:lnTo>
                    <a:lnTo>
                      <a:pt x="287" y="474"/>
                    </a:lnTo>
                    <a:lnTo>
                      <a:pt x="292" y="469"/>
                    </a:lnTo>
                    <a:lnTo>
                      <a:pt x="282" y="464"/>
                    </a:lnTo>
                    <a:lnTo>
                      <a:pt x="277" y="464"/>
                    </a:lnTo>
                    <a:lnTo>
                      <a:pt x="277" y="469"/>
                    </a:lnTo>
                    <a:lnTo>
                      <a:pt x="272" y="469"/>
                    </a:lnTo>
                    <a:lnTo>
                      <a:pt x="267" y="469"/>
                    </a:lnTo>
                    <a:lnTo>
                      <a:pt x="267" y="474"/>
                    </a:lnTo>
                    <a:lnTo>
                      <a:pt x="267" y="479"/>
                    </a:lnTo>
                    <a:lnTo>
                      <a:pt x="262" y="479"/>
                    </a:lnTo>
                    <a:lnTo>
                      <a:pt x="262" y="484"/>
                    </a:lnTo>
                    <a:lnTo>
                      <a:pt x="257" y="484"/>
                    </a:lnTo>
                    <a:lnTo>
                      <a:pt x="252" y="479"/>
                    </a:lnTo>
                    <a:lnTo>
                      <a:pt x="252" y="484"/>
                    </a:lnTo>
                    <a:lnTo>
                      <a:pt x="247" y="484"/>
                    </a:lnTo>
                    <a:lnTo>
                      <a:pt x="242" y="484"/>
                    </a:lnTo>
                    <a:lnTo>
                      <a:pt x="242" y="489"/>
                    </a:lnTo>
                    <a:lnTo>
                      <a:pt x="237" y="489"/>
                    </a:lnTo>
                    <a:lnTo>
                      <a:pt x="237" y="484"/>
                    </a:lnTo>
                    <a:lnTo>
                      <a:pt x="232" y="484"/>
                    </a:lnTo>
                    <a:lnTo>
                      <a:pt x="227" y="484"/>
                    </a:lnTo>
                    <a:lnTo>
                      <a:pt x="227" y="489"/>
                    </a:lnTo>
                    <a:lnTo>
                      <a:pt x="222" y="484"/>
                    </a:lnTo>
                    <a:lnTo>
                      <a:pt x="217" y="484"/>
                    </a:lnTo>
                    <a:lnTo>
                      <a:pt x="217" y="489"/>
                    </a:lnTo>
                    <a:lnTo>
                      <a:pt x="212" y="489"/>
                    </a:lnTo>
                    <a:lnTo>
                      <a:pt x="207" y="489"/>
                    </a:lnTo>
                    <a:lnTo>
                      <a:pt x="207" y="494"/>
                    </a:lnTo>
                    <a:lnTo>
                      <a:pt x="202" y="494"/>
                    </a:lnTo>
                    <a:lnTo>
                      <a:pt x="197" y="494"/>
                    </a:lnTo>
                    <a:lnTo>
                      <a:pt x="192" y="489"/>
                    </a:lnTo>
                    <a:lnTo>
                      <a:pt x="187" y="489"/>
                    </a:lnTo>
                    <a:lnTo>
                      <a:pt x="171" y="484"/>
                    </a:lnTo>
                    <a:lnTo>
                      <a:pt x="161" y="484"/>
                    </a:lnTo>
                    <a:lnTo>
                      <a:pt x="151" y="479"/>
                    </a:lnTo>
                    <a:lnTo>
                      <a:pt x="146" y="479"/>
                    </a:lnTo>
                    <a:lnTo>
                      <a:pt x="141" y="474"/>
                    </a:lnTo>
                    <a:lnTo>
                      <a:pt x="141" y="469"/>
                    </a:lnTo>
                    <a:lnTo>
                      <a:pt x="136" y="469"/>
                    </a:lnTo>
                    <a:lnTo>
                      <a:pt x="131" y="469"/>
                    </a:lnTo>
                    <a:lnTo>
                      <a:pt x="126" y="469"/>
                    </a:lnTo>
                    <a:lnTo>
                      <a:pt x="121" y="469"/>
                    </a:lnTo>
                    <a:lnTo>
                      <a:pt x="116" y="474"/>
                    </a:lnTo>
                    <a:lnTo>
                      <a:pt x="116" y="469"/>
                    </a:lnTo>
                    <a:lnTo>
                      <a:pt x="111" y="469"/>
                    </a:lnTo>
                    <a:lnTo>
                      <a:pt x="111" y="474"/>
                    </a:lnTo>
                    <a:lnTo>
                      <a:pt x="106" y="479"/>
                    </a:lnTo>
                    <a:lnTo>
                      <a:pt x="91" y="459"/>
                    </a:lnTo>
                    <a:lnTo>
                      <a:pt x="91" y="444"/>
                    </a:lnTo>
                    <a:lnTo>
                      <a:pt x="96" y="444"/>
                    </a:lnTo>
                    <a:lnTo>
                      <a:pt x="96" y="439"/>
                    </a:lnTo>
                    <a:lnTo>
                      <a:pt x="91" y="434"/>
                    </a:lnTo>
                    <a:lnTo>
                      <a:pt x="96" y="434"/>
                    </a:lnTo>
                    <a:lnTo>
                      <a:pt x="101" y="434"/>
                    </a:lnTo>
                    <a:lnTo>
                      <a:pt x="106" y="439"/>
                    </a:lnTo>
                    <a:lnTo>
                      <a:pt x="126" y="434"/>
                    </a:lnTo>
                    <a:lnTo>
                      <a:pt x="131" y="434"/>
                    </a:lnTo>
                    <a:lnTo>
                      <a:pt x="136" y="429"/>
                    </a:lnTo>
                    <a:lnTo>
                      <a:pt x="136" y="424"/>
                    </a:lnTo>
                    <a:lnTo>
                      <a:pt x="141" y="414"/>
                    </a:lnTo>
                    <a:lnTo>
                      <a:pt x="146" y="399"/>
                    </a:lnTo>
                    <a:lnTo>
                      <a:pt x="136" y="393"/>
                    </a:lnTo>
                    <a:lnTo>
                      <a:pt x="136" y="388"/>
                    </a:lnTo>
                    <a:lnTo>
                      <a:pt x="126" y="383"/>
                    </a:lnTo>
                    <a:lnTo>
                      <a:pt x="126" y="373"/>
                    </a:lnTo>
                    <a:lnTo>
                      <a:pt x="151" y="368"/>
                    </a:lnTo>
                    <a:lnTo>
                      <a:pt x="151" y="358"/>
                    </a:lnTo>
                    <a:lnTo>
                      <a:pt x="146" y="358"/>
                    </a:lnTo>
                    <a:lnTo>
                      <a:pt x="141" y="358"/>
                    </a:lnTo>
                    <a:lnTo>
                      <a:pt x="141" y="353"/>
                    </a:lnTo>
                    <a:lnTo>
                      <a:pt x="136" y="353"/>
                    </a:lnTo>
                    <a:lnTo>
                      <a:pt x="141" y="348"/>
                    </a:lnTo>
                    <a:lnTo>
                      <a:pt x="146" y="348"/>
                    </a:lnTo>
                    <a:lnTo>
                      <a:pt x="126" y="328"/>
                    </a:lnTo>
                    <a:lnTo>
                      <a:pt x="131" y="323"/>
                    </a:lnTo>
                    <a:lnTo>
                      <a:pt x="126" y="323"/>
                    </a:lnTo>
                    <a:lnTo>
                      <a:pt x="121" y="323"/>
                    </a:lnTo>
                    <a:lnTo>
                      <a:pt x="121" y="328"/>
                    </a:lnTo>
                    <a:lnTo>
                      <a:pt x="111" y="333"/>
                    </a:lnTo>
                    <a:lnTo>
                      <a:pt x="111" y="328"/>
                    </a:lnTo>
                    <a:lnTo>
                      <a:pt x="101" y="328"/>
                    </a:lnTo>
                    <a:lnTo>
                      <a:pt x="96" y="328"/>
                    </a:lnTo>
                    <a:lnTo>
                      <a:pt x="91" y="318"/>
                    </a:lnTo>
                    <a:lnTo>
                      <a:pt x="86" y="318"/>
                    </a:lnTo>
                    <a:lnTo>
                      <a:pt x="81" y="313"/>
                    </a:lnTo>
                    <a:lnTo>
                      <a:pt x="76" y="308"/>
                    </a:lnTo>
                    <a:lnTo>
                      <a:pt x="76" y="303"/>
                    </a:lnTo>
                    <a:lnTo>
                      <a:pt x="81" y="303"/>
                    </a:lnTo>
                    <a:lnTo>
                      <a:pt x="76" y="298"/>
                    </a:lnTo>
                    <a:lnTo>
                      <a:pt x="66" y="293"/>
                    </a:lnTo>
                    <a:lnTo>
                      <a:pt x="61" y="293"/>
                    </a:lnTo>
                    <a:lnTo>
                      <a:pt x="61" y="298"/>
                    </a:lnTo>
                    <a:lnTo>
                      <a:pt x="56" y="298"/>
                    </a:lnTo>
                    <a:lnTo>
                      <a:pt x="51" y="298"/>
                    </a:lnTo>
                    <a:lnTo>
                      <a:pt x="45" y="298"/>
                    </a:lnTo>
                    <a:lnTo>
                      <a:pt x="45" y="288"/>
                    </a:lnTo>
                    <a:lnTo>
                      <a:pt x="45" y="293"/>
                    </a:lnTo>
                    <a:lnTo>
                      <a:pt x="40" y="298"/>
                    </a:lnTo>
                    <a:lnTo>
                      <a:pt x="35" y="293"/>
                    </a:lnTo>
                    <a:lnTo>
                      <a:pt x="30" y="298"/>
                    </a:lnTo>
                    <a:lnTo>
                      <a:pt x="25" y="298"/>
                    </a:lnTo>
                    <a:lnTo>
                      <a:pt x="20" y="288"/>
                    </a:lnTo>
                    <a:lnTo>
                      <a:pt x="15" y="288"/>
                    </a:lnTo>
                    <a:lnTo>
                      <a:pt x="10" y="288"/>
                    </a:lnTo>
                    <a:lnTo>
                      <a:pt x="10" y="283"/>
                    </a:lnTo>
                    <a:lnTo>
                      <a:pt x="5" y="278"/>
                    </a:lnTo>
                    <a:lnTo>
                      <a:pt x="10" y="247"/>
                    </a:lnTo>
                    <a:lnTo>
                      <a:pt x="5" y="242"/>
                    </a:lnTo>
                    <a:lnTo>
                      <a:pt x="5" y="237"/>
                    </a:lnTo>
                    <a:lnTo>
                      <a:pt x="5" y="232"/>
                    </a:lnTo>
                    <a:lnTo>
                      <a:pt x="5" y="227"/>
                    </a:lnTo>
                    <a:lnTo>
                      <a:pt x="0" y="222"/>
                    </a:lnTo>
                    <a:lnTo>
                      <a:pt x="10" y="217"/>
                    </a:lnTo>
                    <a:lnTo>
                      <a:pt x="10" y="222"/>
                    </a:lnTo>
                    <a:lnTo>
                      <a:pt x="15" y="222"/>
                    </a:lnTo>
                    <a:lnTo>
                      <a:pt x="20" y="212"/>
                    </a:lnTo>
                    <a:lnTo>
                      <a:pt x="20" y="207"/>
                    </a:lnTo>
                    <a:lnTo>
                      <a:pt x="25" y="207"/>
                    </a:lnTo>
                    <a:lnTo>
                      <a:pt x="30" y="197"/>
                    </a:lnTo>
                    <a:lnTo>
                      <a:pt x="35" y="197"/>
                    </a:lnTo>
                    <a:lnTo>
                      <a:pt x="35" y="192"/>
                    </a:lnTo>
                    <a:lnTo>
                      <a:pt x="40" y="197"/>
                    </a:lnTo>
                    <a:lnTo>
                      <a:pt x="45" y="192"/>
                    </a:lnTo>
                    <a:lnTo>
                      <a:pt x="51" y="192"/>
                    </a:lnTo>
                    <a:lnTo>
                      <a:pt x="45" y="187"/>
                    </a:lnTo>
                    <a:lnTo>
                      <a:pt x="45" y="182"/>
                    </a:lnTo>
                    <a:lnTo>
                      <a:pt x="51" y="182"/>
                    </a:lnTo>
                    <a:lnTo>
                      <a:pt x="51" y="177"/>
                    </a:lnTo>
                    <a:lnTo>
                      <a:pt x="45" y="172"/>
                    </a:lnTo>
                    <a:lnTo>
                      <a:pt x="51" y="167"/>
                    </a:lnTo>
                    <a:lnTo>
                      <a:pt x="61" y="167"/>
                    </a:lnTo>
                    <a:lnTo>
                      <a:pt x="61" y="162"/>
                    </a:lnTo>
                    <a:lnTo>
                      <a:pt x="66" y="162"/>
                    </a:lnTo>
                    <a:lnTo>
                      <a:pt x="66" y="157"/>
                    </a:lnTo>
                    <a:lnTo>
                      <a:pt x="71" y="157"/>
                    </a:lnTo>
                    <a:lnTo>
                      <a:pt x="81" y="162"/>
                    </a:lnTo>
                    <a:lnTo>
                      <a:pt x="86" y="157"/>
                    </a:lnTo>
                    <a:lnTo>
                      <a:pt x="81" y="157"/>
                    </a:lnTo>
                    <a:lnTo>
                      <a:pt x="86" y="152"/>
                    </a:lnTo>
                    <a:lnTo>
                      <a:pt x="91" y="152"/>
                    </a:lnTo>
                    <a:lnTo>
                      <a:pt x="91" y="147"/>
                    </a:lnTo>
                    <a:lnTo>
                      <a:pt x="96" y="147"/>
                    </a:lnTo>
                    <a:lnTo>
                      <a:pt x="101" y="147"/>
                    </a:lnTo>
                    <a:lnTo>
                      <a:pt x="106" y="142"/>
                    </a:lnTo>
                    <a:lnTo>
                      <a:pt x="106" y="136"/>
                    </a:lnTo>
                    <a:lnTo>
                      <a:pt x="101" y="136"/>
                    </a:lnTo>
                    <a:lnTo>
                      <a:pt x="101" y="131"/>
                    </a:lnTo>
                    <a:lnTo>
                      <a:pt x="106" y="131"/>
                    </a:lnTo>
                    <a:lnTo>
                      <a:pt x="106" y="126"/>
                    </a:lnTo>
                    <a:lnTo>
                      <a:pt x="111" y="121"/>
                    </a:lnTo>
                    <a:lnTo>
                      <a:pt x="116" y="111"/>
                    </a:lnTo>
                    <a:lnTo>
                      <a:pt x="116" y="106"/>
                    </a:lnTo>
                    <a:lnTo>
                      <a:pt x="116" y="101"/>
                    </a:lnTo>
                    <a:lnTo>
                      <a:pt x="121" y="101"/>
                    </a:lnTo>
                    <a:lnTo>
                      <a:pt x="126" y="101"/>
                    </a:lnTo>
                    <a:lnTo>
                      <a:pt x="141" y="91"/>
                    </a:lnTo>
                    <a:lnTo>
                      <a:pt x="146" y="91"/>
                    </a:lnTo>
                    <a:lnTo>
                      <a:pt x="156" y="86"/>
                    </a:lnTo>
                    <a:lnTo>
                      <a:pt x="156" y="81"/>
                    </a:lnTo>
                    <a:lnTo>
                      <a:pt x="166" y="81"/>
                    </a:lnTo>
                    <a:lnTo>
                      <a:pt x="177" y="81"/>
                    </a:lnTo>
                    <a:lnTo>
                      <a:pt x="182" y="81"/>
                    </a:lnTo>
                    <a:lnTo>
                      <a:pt x="187" y="86"/>
                    </a:lnTo>
                    <a:lnTo>
                      <a:pt x="187" y="91"/>
                    </a:lnTo>
                    <a:lnTo>
                      <a:pt x="192" y="91"/>
                    </a:lnTo>
                    <a:lnTo>
                      <a:pt x="197" y="96"/>
                    </a:lnTo>
                    <a:lnTo>
                      <a:pt x="202" y="96"/>
                    </a:lnTo>
                    <a:lnTo>
                      <a:pt x="212" y="111"/>
                    </a:lnTo>
                    <a:lnTo>
                      <a:pt x="217" y="106"/>
                    </a:lnTo>
                    <a:lnTo>
                      <a:pt x="222" y="101"/>
                    </a:lnTo>
                    <a:lnTo>
                      <a:pt x="227" y="91"/>
                    </a:lnTo>
                    <a:lnTo>
                      <a:pt x="242" y="96"/>
                    </a:lnTo>
                    <a:lnTo>
                      <a:pt x="247" y="96"/>
                    </a:lnTo>
                    <a:lnTo>
                      <a:pt x="257" y="91"/>
                    </a:lnTo>
                    <a:lnTo>
                      <a:pt x="257" y="96"/>
                    </a:lnTo>
                    <a:lnTo>
                      <a:pt x="252" y="96"/>
                    </a:lnTo>
                    <a:lnTo>
                      <a:pt x="257" y="101"/>
                    </a:lnTo>
                    <a:lnTo>
                      <a:pt x="257" y="106"/>
                    </a:lnTo>
                    <a:lnTo>
                      <a:pt x="262" y="106"/>
                    </a:lnTo>
                    <a:lnTo>
                      <a:pt x="267" y="106"/>
                    </a:lnTo>
                    <a:lnTo>
                      <a:pt x="272" y="101"/>
                    </a:lnTo>
                    <a:lnTo>
                      <a:pt x="272" y="91"/>
                    </a:lnTo>
                    <a:lnTo>
                      <a:pt x="277" y="86"/>
                    </a:lnTo>
                    <a:lnTo>
                      <a:pt x="282" y="81"/>
                    </a:lnTo>
                    <a:lnTo>
                      <a:pt x="287" y="76"/>
                    </a:lnTo>
                    <a:lnTo>
                      <a:pt x="303" y="56"/>
                    </a:lnTo>
                    <a:lnTo>
                      <a:pt x="308" y="56"/>
                    </a:lnTo>
                    <a:lnTo>
                      <a:pt x="313" y="51"/>
                    </a:lnTo>
                    <a:lnTo>
                      <a:pt x="318" y="51"/>
                    </a:lnTo>
                    <a:lnTo>
                      <a:pt x="328" y="46"/>
                    </a:lnTo>
                    <a:lnTo>
                      <a:pt x="333" y="46"/>
                    </a:lnTo>
                    <a:lnTo>
                      <a:pt x="343" y="41"/>
                    </a:lnTo>
                    <a:lnTo>
                      <a:pt x="358" y="26"/>
                    </a:lnTo>
                    <a:lnTo>
                      <a:pt x="358" y="21"/>
                    </a:lnTo>
                    <a:lnTo>
                      <a:pt x="363" y="16"/>
                    </a:lnTo>
                    <a:lnTo>
                      <a:pt x="363" y="11"/>
                    </a:lnTo>
                    <a:lnTo>
                      <a:pt x="368" y="11"/>
                    </a:lnTo>
                    <a:lnTo>
                      <a:pt x="373" y="11"/>
                    </a:lnTo>
                    <a:lnTo>
                      <a:pt x="378" y="5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88" y="5"/>
                    </a:lnTo>
                    <a:lnTo>
                      <a:pt x="388" y="11"/>
                    </a:lnTo>
                    <a:lnTo>
                      <a:pt x="388" y="16"/>
                    </a:lnTo>
                    <a:lnTo>
                      <a:pt x="393" y="16"/>
                    </a:lnTo>
                    <a:lnTo>
                      <a:pt x="398" y="21"/>
                    </a:lnTo>
                    <a:lnTo>
                      <a:pt x="403" y="26"/>
                    </a:lnTo>
                    <a:lnTo>
                      <a:pt x="408" y="26"/>
                    </a:lnTo>
                    <a:lnTo>
                      <a:pt x="413" y="26"/>
                    </a:lnTo>
                    <a:lnTo>
                      <a:pt x="418" y="26"/>
                    </a:lnTo>
                    <a:lnTo>
                      <a:pt x="423" y="26"/>
                    </a:lnTo>
                    <a:lnTo>
                      <a:pt x="428" y="26"/>
                    </a:lnTo>
                    <a:lnTo>
                      <a:pt x="428" y="36"/>
                    </a:lnTo>
                    <a:lnTo>
                      <a:pt x="428" y="41"/>
                    </a:lnTo>
                    <a:lnTo>
                      <a:pt x="428" y="46"/>
                    </a:lnTo>
                    <a:lnTo>
                      <a:pt x="434" y="51"/>
                    </a:lnTo>
                    <a:lnTo>
                      <a:pt x="439" y="51"/>
                    </a:lnTo>
                    <a:lnTo>
                      <a:pt x="439" y="56"/>
                    </a:lnTo>
                    <a:lnTo>
                      <a:pt x="459" y="66"/>
                    </a:lnTo>
                    <a:lnTo>
                      <a:pt x="464" y="71"/>
                    </a:lnTo>
                    <a:lnTo>
                      <a:pt x="469" y="71"/>
                    </a:lnTo>
                    <a:lnTo>
                      <a:pt x="484" y="71"/>
                    </a:lnTo>
                    <a:lnTo>
                      <a:pt x="489" y="71"/>
                    </a:lnTo>
                    <a:lnTo>
                      <a:pt x="494" y="71"/>
                    </a:lnTo>
                    <a:lnTo>
                      <a:pt x="499" y="76"/>
                    </a:lnTo>
                    <a:lnTo>
                      <a:pt x="504" y="81"/>
                    </a:lnTo>
                    <a:lnTo>
                      <a:pt x="509" y="81"/>
                    </a:lnTo>
                    <a:lnTo>
                      <a:pt x="514" y="81"/>
                    </a:lnTo>
                    <a:lnTo>
                      <a:pt x="519" y="86"/>
                    </a:lnTo>
                    <a:lnTo>
                      <a:pt x="519" y="91"/>
                    </a:lnTo>
                    <a:lnTo>
                      <a:pt x="524" y="91"/>
                    </a:lnTo>
                    <a:lnTo>
                      <a:pt x="529" y="91"/>
                    </a:lnTo>
                    <a:lnTo>
                      <a:pt x="544" y="106"/>
                    </a:lnTo>
                    <a:lnTo>
                      <a:pt x="544" y="111"/>
                    </a:lnTo>
                    <a:lnTo>
                      <a:pt x="534" y="116"/>
                    </a:lnTo>
                    <a:lnTo>
                      <a:pt x="534" y="121"/>
                    </a:lnTo>
                    <a:lnTo>
                      <a:pt x="539" y="126"/>
                    </a:lnTo>
                    <a:lnTo>
                      <a:pt x="544" y="121"/>
                    </a:lnTo>
                    <a:lnTo>
                      <a:pt x="544" y="126"/>
                    </a:lnTo>
                    <a:lnTo>
                      <a:pt x="539" y="136"/>
                    </a:lnTo>
                    <a:lnTo>
                      <a:pt x="539" y="142"/>
                    </a:lnTo>
                    <a:lnTo>
                      <a:pt x="534" y="136"/>
                    </a:lnTo>
                    <a:lnTo>
                      <a:pt x="534" y="147"/>
                    </a:lnTo>
                    <a:lnTo>
                      <a:pt x="534" y="152"/>
                    </a:lnTo>
                    <a:lnTo>
                      <a:pt x="539" y="152"/>
                    </a:lnTo>
                    <a:lnTo>
                      <a:pt x="539" y="147"/>
                    </a:lnTo>
                    <a:lnTo>
                      <a:pt x="544" y="147"/>
                    </a:lnTo>
                    <a:lnTo>
                      <a:pt x="544" y="152"/>
                    </a:lnTo>
                    <a:lnTo>
                      <a:pt x="554" y="157"/>
                    </a:lnTo>
                    <a:lnTo>
                      <a:pt x="554" y="162"/>
                    </a:lnTo>
                    <a:lnTo>
                      <a:pt x="549" y="167"/>
                    </a:lnTo>
                    <a:lnTo>
                      <a:pt x="549" y="177"/>
                    </a:lnTo>
                    <a:lnTo>
                      <a:pt x="544" y="177"/>
                    </a:lnTo>
                    <a:lnTo>
                      <a:pt x="544" y="182"/>
                    </a:lnTo>
                    <a:lnTo>
                      <a:pt x="549" y="182"/>
                    </a:lnTo>
                    <a:lnTo>
                      <a:pt x="549" y="187"/>
                    </a:lnTo>
                    <a:lnTo>
                      <a:pt x="539" y="187"/>
                    </a:lnTo>
                    <a:lnTo>
                      <a:pt x="539" y="197"/>
                    </a:lnTo>
                    <a:lnTo>
                      <a:pt x="549" y="197"/>
                    </a:lnTo>
                    <a:lnTo>
                      <a:pt x="544" y="207"/>
                    </a:lnTo>
                    <a:lnTo>
                      <a:pt x="539" y="207"/>
                    </a:lnTo>
                    <a:lnTo>
                      <a:pt x="539" y="212"/>
                    </a:lnTo>
                    <a:lnTo>
                      <a:pt x="544" y="212"/>
                    </a:lnTo>
                    <a:lnTo>
                      <a:pt x="544" y="227"/>
                    </a:lnTo>
                    <a:lnTo>
                      <a:pt x="549" y="222"/>
                    </a:lnTo>
                    <a:lnTo>
                      <a:pt x="554" y="227"/>
                    </a:lnTo>
                    <a:lnTo>
                      <a:pt x="549" y="227"/>
                    </a:lnTo>
                    <a:lnTo>
                      <a:pt x="560" y="232"/>
                    </a:lnTo>
                    <a:lnTo>
                      <a:pt x="565" y="257"/>
                    </a:lnTo>
                    <a:lnTo>
                      <a:pt x="575" y="252"/>
                    </a:lnTo>
                    <a:lnTo>
                      <a:pt x="575" y="257"/>
                    </a:lnTo>
                    <a:lnTo>
                      <a:pt x="580" y="262"/>
                    </a:lnTo>
                    <a:lnTo>
                      <a:pt x="575" y="262"/>
                    </a:lnTo>
                    <a:lnTo>
                      <a:pt x="570" y="267"/>
                    </a:lnTo>
                    <a:lnTo>
                      <a:pt x="575" y="273"/>
                    </a:lnTo>
                    <a:lnTo>
                      <a:pt x="570" y="273"/>
                    </a:lnTo>
                    <a:lnTo>
                      <a:pt x="570" y="278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06"/>
              <p:cNvSpPr>
                <a:spLocks noEditPoints="1"/>
              </p:cNvSpPr>
              <p:nvPr/>
            </p:nvSpPr>
            <p:spPr bwMode="auto">
              <a:xfrm>
                <a:off x="3459387" y="2254028"/>
                <a:ext cx="1312874" cy="856425"/>
              </a:xfrm>
              <a:custGeom>
                <a:avLst/>
                <a:gdLst>
                  <a:gd name="T0" fmla="*/ 2147483647 w 685"/>
                  <a:gd name="T1" fmla="*/ 2147483647 h 468"/>
                  <a:gd name="T2" fmla="*/ 2147483647 w 685"/>
                  <a:gd name="T3" fmla="*/ 2147483647 h 468"/>
                  <a:gd name="T4" fmla="*/ 2147483647 w 685"/>
                  <a:gd name="T5" fmla="*/ 2147483647 h 468"/>
                  <a:gd name="T6" fmla="*/ 2147483647 w 685"/>
                  <a:gd name="T7" fmla="*/ 2147483647 h 468"/>
                  <a:gd name="T8" fmla="*/ 2147483647 w 685"/>
                  <a:gd name="T9" fmla="*/ 2147483647 h 468"/>
                  <a:gd name="T10" fmla="*/ 2147483647 w 685"/>
                  <a:gd name="T11" fmla="*/ 2147483647 h 468"/>
                  <a:gd name="T12" fmla="*/ 2147483647 w 685"/>
                  <a:gd name="T13" fmla="*/ 2147483647 h 468"/>
                  <a:gd name="T14" fmla="*/ 2147483647 w 685"/>
                  <a:gd name="T15" fmla="*/ 2147483647 h 468"/>
                  <a:gd name="T16" fmla="*/ 2147483647 w 685"/>
                  <a:gd name="T17" fmla="*/ 2147483647 h 468"/>
                  <a:gd name="T18" fmla="*/ 2147483647 w 685"/>
                  <a:gd name="T19" fmla="*/ 2147483647 h 468"/>
                  <a:gd name="T20" fmla="*/ 2147483647 w 685"/>
                  <a:gd name="T21" fmla="*/ 2147483647 h 468"/>
                  <a:gd name="T22" fmla="*/ 2147483647 w 685"/>
                  <a:gd name="T23" fmla="*/ 2147483647 h 468"/>
                  <a:gd name="T24" fmla="*/ 2147483647 w 685"/>
                  <a:gd name="T25" fmla="*/ 2147483647 h 468"/>
                  <a:gd name="T26" fmla="*/ 2147483647 w 685"/>
                  <a:gd name="T27" fmla="*/ 2147483647 h 468"/>
                  <a:gd name="T28" fmla="*/ 2147483647 w 685"/>
                  <a:gd name="T29" fmla="*/ 2147483647 h 468"/>
                  <a:gd name="T30" fmla="*/ 2147483647 w 685"/>
                  <a:gd name="T31" fmla="*/ 2147483647 h 468"/>
                  <a:gd name="T32" fmla="*/ 2147483647 w 685"/>
                  <a:gd name="T33" fmla="*/ 2147483647 h 468"/>
                  <a:gd name="T34" fmla="*/ 2147483647 w 685"/>
                  <a:gd name="T35" fmla="*/ 2147483647 h 468"/>
                  <a:gd name="T36" fmla="*/ 2147483647 w 685"/>
                  <a:gd name="T37" fmla="*/ 2147483647 h 468"/>
                  <a:gd name="T38" fmla="*/ 2147483647 w 685"/>
                  <a:gd name="T39" fmla="*/ 2147483647 h 468"/>
                  <a:gd name="T40" fmla="*/ 2147483647 w 685"/>
                  <a:gd name="T41" fmla="*/ 2147483647 h 468"/>
                  <a:gd name="T42" fmla="*/ 2147483647 w 685"/>
                  <a:gd name="T43" fmla="*/ 2147483647 h 468"/>
                  <a:gd name="T44" fmla="*/ 2147483647 w 685"/>
                  <a:gd name="T45" fmla="*/ 2147483647 h 468"/>
                  <a:gd name="T46" fmla="*/ 2147483647 w 685"/>
                  <a:gd name="T47" fmla="*/ 2147483647 h 468"/>
                  <a:gd name="T48" fmla="*/ 2147483647 w 685"/>
                  <a:gd name="T49" fmla="*/ 2147483647 h 468"/>
                  <a:gd name="T50" fmla="*/ 2147483647 w 685"/>
                  <a:gd name="T51" fmla="*/ 2147483647 h 468"/>
                  <a:gd name="T52" fmla="*/ 2147483647 w 685"/>
                  <a:gd name="T53" fmla="*/ 2147483647 h 468"/>
                  <a:gd name="T54" fmla="*/ 2147483647 w 685"/>
                  <a:gd name="T55" fmla="*/ 2147483647 h 468"/>
                  <a:gd name="T56" fmla="*/ 2147483647 w 685"/>
                  <a:gd name="T57" fmla="*/ 2147483647 h 468"/>
                  <a:gd name="T58" fmla="*/ 2147483647 w 685"/>
                  <a:gd name="T59" fmla="*/ 2147483647 h 468"/>
                  <a:gd name="T60" fmla="*/ 2147483647 w 685"/>
                  <a:gd name="T61" fmla="*/ 2147483647 h 468"/>
                  <a:gd name="T62" fmla="*/ 2147483647 w 685"/>
                  <a:gd name="T63" fmla="*/ 2147483647 h 468"/>
                  <a:gd name="T64" fmla="*/ 2147483647 w 685"/>
                  <a:gd name="T65" fmla="*/ 2147483647 h 468"/>
                  <a:gd name="T66" fmla="*/ 2147483647 w 685"/>
                  <a:gd name="T67" fmla="*/ 2147483647 h 468"/>
                  <a:gd name="T68" fmla="*/ 2147483647 w 685"/>
                  <a:gd name="T69" fmla="*/ 2147483647 h 468"/>
                  <a:gd name="T70" fmla="*/ 2147483647 w 685"/>
                  <a:gd name="T71" fmla="*/ 2147483647 h 468"/>
                  <a:gd name="T72" fmla="*/ 2147483647 w 685"/>
                  <a:gd name="T73" fmla="*/ 2147483647 h 468"/>
                  <a:gd name="T74" fmla="*/ 2147483647 w 685"/>
                  <a:gd name="T75" fmla="*/ 2147483647 h 468"/>
                  <a:gd name="T76" fmla="*/ 2147483647 w 685"/>
                  <a:gd name="T77" fmla="*/ 2147483647 h 468"/>
                  <a:gd name="T78" fmla="*/ 2147483647 w 685"/>
                  <a:gd name="T79" fmla="*/ 2147483647 h 468"/>
                  <a:gd name="T80" fmla="*/ 2147483647 w 685"/>
                  <a:gd name="T81" fmla="*/ 2147483647 h 468"/>
                  <a:gd name="T82" fmla="*/ 2147483647 w 685"/>
                  <a:gd name="T83" fmla="*/ 2147483647 h 468"/>
                  <a:gd name="T84" fmla="*/ 2147483647 w 685"/>
                  <a:gd name="T85" fmla="*/ 2147483647 h 468"/>
                  <a:gd name="T86" fmla="*/ 2147483647 w 685"/>
                  <a:gd name="T87" fmla="*/ 2147483647 h 468"/>
                  <a:gd name="T88" fmla="*/ 2147483647 w 685"/>
                  <a:gd name="T89" fmla="*/ 2147483647 h 468"/>
                  <a:gd name="T90" fmla="*/ 2147483647 w 685"/>
                  <a:gd name="T91" fmla="*/ 2147483647 h 468"/>
                  <a:gd name="T92" fmla="*/ 2147483647 w 685"/>
                  <a:gd name="T93" fmla="*/ 2147483647 h 468"/>
                  <a:gd name="T94" fmla="*/ 2147483647 w 685"/>
                  <a:gd name="T95" fmla="*/ 2147483647 h 468"/>
                  <a:gd name="T96" fmla="*/ 2147483647 w 685"/>
                  <a:gd name="T97" fmla="*/ 2147483647 h 468"/>
                  <a:gd name="T98" fmla="*/ 2147483647 w 685"/>
                  <a:gd name="T99" fmla="*/ 2147483647 h 468"/>
                  <a:gd name="T100" fmla="*/ 2147483647 w 685"/>
                  <a:gd name="T101" fmla="*/ 2147483647 h 468"/>
                  <a:gd name="T102" fmla="*/ 2147483647 w 685"/>
                  <a:gd name="T103" fmla="*/ 2147483647 h 468"/>
                  <a:gd name="T104" fmla="*/ 2147483647 w 685"/>
                  <a:gd name="T105" fmla="*/ 2147483647 h 468"/>
                  <a:gd name="T106" fmla="*/ 2147483647 w 685"/>
                  <a:gd name="T107" fmla="*/ 2147483647 h 468"/>
                  <a:gd name="T108" fmla="*/ 2147483647 w 685"/>
                  <a:gd name="T109" fmla="*/ 2147483647 h 468"/>
                  <a:gd name="T110" fmla="*/ 2147483647 w 685"/>
                  <a:gd name="T111" fmla="*/ 2147483647 h 468"/>
                  <a:gd name="T112" fmla="*/ 2147483647 w 685"/>
                  <a:gd name="T113" fmla="*/ 2147483647 h 468"/>
                  <a:gd name="T114" fmla="*/ 2147483647 w 685"/>
                  <a:gd name="T115" fmla="*/ 2147483647 h 468"/>
                  <a:gd name="T116" fmla="*/ 2147483647 w 685"/>
                  <a:gd name="T117" fmla="*/ 2147483647 h 468"/>
                  <a:gd name="T118" fmla="*/ 2147483647 w 685"/>
                  <a:gd name="T119" fmla="*/ 2147483647 h 468"/>
                  <a:gd name="T120" fmla="*/ 2147483647 w 685"/>
                  <a:gd name="T121" fmla="*/ 2147483647 h 4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5"/>
                  <a:gd name="T184" fmla="*/ 0 h 468"/>
                  <a:gd name="T185" fmla="*/ 685 w 685"/>
                  <a:gd name="T186" fmla="*/ 468 h 4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5" h="468">
                    <a:moveTo>
                      <a:pt x="45" y="393"/>
                    </a:moveTo>
                    <a:lnTo>
                      <a:pt x="45" y="388"/>
                    </a:lnTo>
                    <a:lnTo>
                      <a:pt x="50" y="388"/>
                    </a:lnTo>
                    <a:lnTo>
                      <a:pt x="50" y="383"/>
                    </a:lnTo>
                    <a:lnTo>
                      <a:pt x="55" y="383"/>
                    </a:lnTo>
                    <a:lnTo>
                      <a:pt x="61" y="378"/>
                    </a:lnTo>
                    <a:lnTo>
                      <a:pt x="66" y="383"/>
                    </a:lnTo>
                    <a:lnTo>
                      <a:pt x="81" y="383"/>
                    </a:lnTo>
                    <a:lnTo>
                      <a:pt x="86" y="378"/>
                    </a:lnTo>
                    <a:lnTo>
                      <a:pt x="91" y="373"/>
                    </a:lnTo>
                    <a:lnTo>
                      <a:pt x="106" y="368"/>
                    </a:lnTo>
                    <a:lnTo>
                      <a:pt x="111" y="368"/>
                    </a:lnTo>
                    <a:lnTo>
                      <a:pt x="111" y="373"/>
                    </a:lnTo>
                    <a:lnTo>
                      <a:pt x="106" y="373"/>
                    </a:lnTo>
                    <a:lnTo>
                      <a:pt x="111" y="373"/>
                    </a:lnTo>
                    <a:lnTo>
                      <a:pt x="116" y="373"/>
                    </a:lnTo>
                    <a:lnTo>
                      <a:pt x="121" y="368"/>
                    </a:lnTo>
                    <a:lnTo>
                      <a:pt x="126" y="368"/>
                    </a:lnTo>
                    <a:lnTo>
                      <a:pt x="131" y="368"/>
                    </a:lnTo>
                    <a:lnTo>
                      <a:pt x="136" y="368"/>
                    </a:lnTo>
                    <a:lnTo>
                      <a:pt x="141" y="368"/>
                    </a:lnTo>
                    <a:lnTo>
                      <a:pt x="146" y="368"/>
                    </a:lnTo>
                    <a:lnTo>
                      <a:pt x="151" y="363"/>
                    </a:lnTo>
                    <a:lnTo>
                      <a:pt x="156" y="358"/>
                    </a:lnTo>
                    <a:lnTo>
                      <a:pt x="151" y="358"/>
                    </a:lnTo>
                    <a:lnTo>
                      <a:pt x="151" y="353"/>
                    </a:lnTo>
                    <a:lnTo>
                      <a:pt x="151" y="358"/>
                    </a:lnTo>
                    <a:lnTo>
                      <a:pt x="146" y="358"/>
                    </a:lnTo>
                    <a:lnTo>
                      <a:pt x="141" y="363"/>
                    </a:lnTo>
                    <a:lnTo>
                      <a:pt x="141" y="368"/>
                    </a:lnTo>
                    <a:lnTo>
                      <a:pt x="136" y="368"/>
                    </a:lnTo>
                    <a:lnTo>
                      <a:pt x="131" y="368"/>
                    </a:lnTo>
                    <a:lnTo>
                      <a:pt x="131" y="363"/>
                    </a:lnTo>
                    <a:lnTo>
                      <a:pt x="136" y="363"/>
                    </a:lnTo>
                    <a:lnTo>
                      <a:pt x="136" y="358"/>
                    </a:lnTo>
                    <a:lnTo>
                      <a:pt x="141" y="358"/>
                    </a:lnTo>
                    <a:lnTo>
                      <a:pt x="136" y="353"/>
                    </a:lnTo>
                    <a:lnTo>
                      <a:pt x="136" y="358"/>
                    </a:lnTo>
                    <a:lnTo>
                      <a:pt x="131" y="358"/>
                    </a:lnTo>
                    <a:lnTo>
                      <a:pt x="126" y="358"/>
                    </a:lnTo>
                    <a:lnTo>
                      <a:pt x="126" y="353"/>
                    </a:lnTo>
                    <a:lnTo>
                      <a:pt x="126" y="348"/>
                    </a:lnTo>
                    <a:lnTo>
                      <a:pt x="131" y="348"/>
                    </a:lnTo>
                    <a:lnTo>
                      <a:pt x="126" y="348"/>
                    </a:lnTo>
                    <a:lnTo>
                      <a:pt x="126" y="342"/>
                    </a:lnTo>
                    <a:lnTo>
                      <a:pt x="121" y="342"/>
                    </a:lnTo>
                    <a:lnTo>
                      <a:pt x="116" y="342"/>
                    </a:lnTo>
                    <a:lnTo>
                      <a:pt x="116" y="337"/>
                    </a:lnTo>
                    <a:lnTo>
                      <a:pt x="116" y="342"/>
                    </a:lnTo>
                    <a:lnTo>
                      <a:pt x="111" y="342"/>
                    </a:lnTo>
                    <a:lnTo>
                      <a:pt x="111" y="348"/>
                    </a:lnTo>
                    <a:lnTo>
                      <a:pt x="106" y="348"/>
                    </a:lnTo>
                    <a:lnTo>
                      <a:pt x="101" y="353"/>
                    </a:lnTo>
                    <a:lnTo>
                      <a:pt x="101" y="358"/>
                    </a:lnTo>
                    <a:lnTo>
                      <a:pt x="96" y="358"/>
                    </a:lnTo>
                    <a:lnTo>
                      <a:pt x="96" y="353"/>
                    </a:lnTo>
                    <a:lnTo>
                      <a:pt x="91" y="348"/>
                    </a:lnTo>
                    <a:lnTo>
                      <a:pt x="86" y="342"/>
                    </a:lnTo>
                    <a:lnTo>
                      <a:pt x="76" y="348"/>
                    </a:lnTo>
                    <a:lnTo>
                      <a:pt x="76" y="342"/>
                    </a:lnTo>
                    <a:lnTo>
                      <a:pt x="71" y="342"/>
                    </a:lnTo>
                    <a:lnTo>
                      <a:pt x="66" y="342"/>
                    </a:lnTo>
                    <a:lnTo>
                      <a:pt x="61" y="337"/>
                    </a:lnTo>
                    <a:lnTo>
                      <a:pt x="66" y="337"/>
                    </a:lnTo>
                    <a:lnTo>
                      <a:pt x="71" y="332"/>
                    </a:lnTo>
                    <a:lnTo>
                      <a:pt x="76" y="327"/>
                    </a:lnTo>
                    <a:lnTo>
                      <a:pt x="76" y="312"/>
                    </a:lnTo>
                    <a:lnTo>
                      <a:pt x="71" y="312"/>
                    </a:lnTo>
                    <a:lnTo>
                      <a:pt x="71" y="307"/>
                    </a:lnTo>
                    <a:lnTo>
                      <a:pt x="81" y="307"/>
                    </a:lnTo>
                    <a:lnTo>
                      <a:pt x="86" y="302"/>
                    </a:lnTo>
                    <a:lnTo>
                      <a:pt x="86" y="297"/>
                    </a:lnTo>
                    <a:lnTo>
                      <a:pt x="96" y="292"/>
                    </a:lnTo>
                    <a:lnTo>
                      <a:pt x="91" y="282"/>
                    </a:lnTo>
                    <a:lnTo>
                      <a:pt x="96" y="282"/>
                    </a:lnTo>
                    <a:lnTo>
                      <a:pt x="96" y="277"/>
                    </a:lnTo>
                    <a:lnTo>
                      <a:pt x="91" y="277"/>
                    </a:lnTo>
                    <a:lnTo>
                      <a:pt x="121" y="282"/>
                    </a:lnTo>
                    <a:lnTo>
                      <a:pt x="121" y="277"/>
                    </a:lnTo>
                    <a:lnTo>
                      <a:pt x="116" y="272"/>
                    </a:lnTo>
                    <a:lnTo>
                      <a:pt x="131" y="262"/>
                    </a:lnTo>
                    <a:lnTo>
                      <a:pt x="136" y="267"/>
                    </a:lnTo>
                    <a:lnTo>
                      <a:pt x="146" y="267"/>
                    </a:lnTo>
                    <a:lnTo>
                      <a:pt x="141" y="247"/>
                    </a:lnTo>
                    <a:lnTo>
                      <a:pt x="151" y="247"/>
                    </a:lnTo>
                    <a:lnTo>
                      <a:pt x="156" y="252"/>
                    </a:lnTo>
                    <a:lnTo>
                      <a:pt x="166" y="252"/>
                    </a:lnTo>
                    <a:lnTo>
                      <a:pt x="171" y="247"/>
                    </a:lnTo>
                    <a:lnTo>
                      <a:pt x="176" y="257"/>
                    </a:lnTo>
                    <a:lnTo>
                      <a:pt x="181" y="252"/>
                    </a:lnTo>
                    <a:lnTo>
                      <a:pt x="187" y="252"/>
                    </a:lnTo>
                    <a:lnTo>
                      <a:pt x="192" y="252"/>
                    </a:lnTo>
                    <a:lnTo>
                      <a:pt x="192" y="247"/>
                    </a:lnTo>
                    <a:lnTo>
                      <a:pt x="197" y="242"/>
                    </a:lnTo>
                    <a:lnTo>
                      <a:pt x="212" y="237"/>
                    </a:lnTo>
                    <a:lnTo>
                      <a:pt x="222" y="232"/>
                    </a:lnTo>
                    <a:lnTo>
                      <a:pt x="217" y="232"/>
                    </a:lnTo>
                    <a:lnTo>
                      <a:pt x="212" y="232"/>
                    </a:lnTo>
                    <a:lnTo>
                      <a:pt x="207" y="227"/>
                    </a:lnTo>
                    <a:lnTo>
                      <a:pt x="197" y="232"/>
                    </a:lnTo>
                    <a:lnTo>
                      <a:pt x="192" y="232"/>
                    </a:lnTo>
                    <a:lnTo>
                      <a:pt x="197" y="227"/>
                    </a:lnTo>
                    <a:lnTo>
                      <a:pt x="212" y="216"/>
                    </a:lnTo>
                    <a:lnTo>
                      <a:pt x="207" y="211"/>
                    </a:lnTo>
                    <a:lnTo>
                      <a:pt x="217" y="211"/>
                    </a:lnTo>
                    <a:lnTo>
                      <a:pt x="212" y="206"/>
                    </a:lnTo>
                    <a:lnTo>
                      <a:pt x="207" y="206"/>
                    </a:lnTo>
                    <a:lnTo>
                      <a:pt x="207" y="201"/>
                    </a:lnTo>
                    <a:lnTo>
                      <a:pt x="202" y="201"/>
                    </a:lnTo>
                    <a:lnTo>
                      <a:pt x="207" y="191"/>
                    </a:lnTo>
                    <a:lnTo>
                      <a:pt x="222" y="196"/>
                    </a:lnTo>
                    <a:lnTo>
                      <a:pt x="222" y="181"/>
                    </a:lnTo>
                    <a:lnTo>
                      <a:pt x="192" y="171"/>
                    </a:lnTo>
                    <a:lnTo>
                      <a:pt x="187" y="166"/>
                    </a:lnTo>
                    <a:lnTo>
                      <a:pt x="187" y="161"/>
                    </a:lnTo>
                    <a:lnTo>
                      <a:pt x="192" y="156"/>
                    </a:lnTo>
                    <a:lnTo>
                      <a:pt x="192" y="151"/>
                    </a:lnTo>
                    <a:lnTo>
                      <a:pt x="192" y="141"/>
                    </a:lnTo>
                    <a:lnTo>
                      <a:pt x="197" y="141"/>
                    </a:lnTo>
                    <a:lnTo>
                      <a:pt x="202" y="146"/>
                    </a:lnTo>
                    <a:lnTo>
                      <a:pt x="207" y="146"/>
                    </a:lnTo>
                    <a:lnTo>
                      <a:pt x="207" y="141"/>
                    </a:lnTo>
                    <a:lnTo>
                      <a:pt x="207" y="136"/>
                    </a:lnTo>
                    <a:lnTo>
                      <a:pt x="212" y="131"/>
                    </a:lnTo>
                    <a:lnTo>
                      <a:pt x="217" y="131"/>
                    </a:lnTo>
                    <a:lnTo>
                      <a:pt x="217" y="136"/>
                    </a:lnTo>
                    <a:lnTo>
                      <a:pt x="222" y="136"/>
                    </a:lnTo>
                    <a:lnTo>
                      <a:pt x="222" y="131"/>
                    </a:lnTo>
                    <a:lnTo>
                      <a:pt x="217" y="126"/>
                    </a:lnTo>
                    <a:lnTo>
                      <a:pt x="227" y="121"/>
                    </a:lnTo>
                    <a:lnTo>
                      <a:pt x="217" y="116"/>
                    </a:lnTo>
                    <a:lnTo>
                      <a:pt x="212" y="111"/>
                    </a:lnTo>
                    <a:lnTo>
                      <a:pt x="207" y="111"/>
                    </a:lnTo>
                    <a:lnTo>
                      <a:pt x="207" y="106"/>
                    </a:lnTo>
                    <a:lnTo>
                      <a:pt x="202" y="101"/>
                    </a:lnTo>
                    <a:lnTo>
                      <a:pt x="207" y="96"/>
                    </a:lnTo>
                    <a:lnTo>
                      <a:pt x="202" y="85"/>
                    </a:lnTo>
                    <a:lnTo>
                      <a:pt x="187" y="91"/>
                    </a:lnTo>
                    <a:lnTo>
                      <a:pt x="181" y="75"/>
                    </a:lnTo>
                    <a:lnTo>
                      <a:pt x="187" y="75"/>
                    </a:lnTo>
                    <a:lnTo>
                      <a:pt x="181" y="65"/>
                    </a:lnTo>
                    <a:lnTo>
                      <a:pt x="187" y="65"/>
                    </a:lnTo>
                    <a:lnTo>
                      <a:pt x="192" y="80"/>
                    </a:lnTo>
                    <a:lnTo>
                      <a:pt x="202" y="75"/>
                    </a:lnTo>
                    <a:lnTo>
                      <a:pt x="197" y="60"/>
                    </a:lnTo>
                    <a:lnTo>
                      <a:pt x="192" y="55"/>
                    </a:lnTo>
                    <a:lnTo>
                      <a:pt x="197" y="50"/>
                    </a:lnTo>
                    <a:lnTo>
                      <a:pt x="192" y="45"/>
                    </a:lnTo>
                    <a:lnTo>
                      <a:pt x="187" y="50"/>
                    </a:lnTo>
                    <a:lnTo>
                      <a:pt x="181" y="50"/>
                    </a:lnTo>
                    <a:lnTo>
                      <a:pt x="181" y="40"/>
                    </a:lnTo>
                    <a:lnTo>
                      <a:pt x="181" y="35"/>
                    </a:lnTo>
                    <a:lnTo>
                      <a:pt x="192" y="35"/>
                    </a:lnTo>
                    <a:lnTo>
                      <a:pt x="197" y="35"/>
                    </a:lnTo>
                    <a:lnTo>
                      <a:pt x="202" y="35"/>
                    </a:lnTo>
                    <a:lnTo>
                      <a:pt x="207" y="35"/>
                    </a:lnTo>
                    <a:lnTo>
                      <a:pt x="207" y="40"/>
                    </a:lnTo>
                    <a:lnTo>
                      <a:pt x="212" y="40"/>
                    </a:lnTo>
                    <a:lnTo>
                      <a:pt x="217" y="35"/>
                    </a:lnTo>
                    <a:lnTo>
                      <a:pt x="217" y="40"/>
                    </a:lnTo>
                    <a:lnTo>
                      <a:pt x="217" y="45"/>
                    </a:lnTo>
                    <a:lnTo>
                      <a:pt x="222" y="45"/>
                    </a:lnTo>
                    <a:lnTo>
                      <a:pt x="227" y="45"/>
                    </a:lnTo>
                    <a:lnTo>
                      <a:pt x="227" y="50"/>
                    </a:lnTo>
                    <a:lnTo>
                      <a:pt x="232" y="40"/>
                    </a:lnTo>
                    <a:lnTo>
                      <a:pt x="227" y="40"/>
                    </a:lnTo>
                    <a:lnTo>
                      <a:pt x="242" y="30"/>
                    </a:lnTo>
                    <a:lnTo>
                      <a:pt x="252" y="20"/>
                    </a:lnTo>
                    <a:lnTo>
                      <a:pt x="247" y="15"/>
                    </a:lnTo>
                    <a:lnTo>
                      <a:pt x="257" y="10"/>
                    </a:lnTo>
                    <a:lnTo>
                      <a:pt x="262" y="5"/>
                    </a:lnTo>
                    <a:lnTo>
                      <a:pt x="267" y="5"/>
                    </a:lnTo>
                    <a:lnTo>
                      <a:pt x="272" y="10"/>
                    </a:lnTo>
                    <a:lnTo>
                      <a:pt x="267" y="10"/>
                    </a:lnTo>
                    <a:lnTo>
                      <a:pt x="272" y="25"/>
                    </a:lnTo>
                    <a:lnTo>
                      <a:pt x="277" y="25"/>
                    </a:lnTo>
                    <a:lnTo>
                      <a:pt x="277" y="20"/>
                    </a:lnTo>
                    <a:lnTo>
                      <a:pt x="282" y="30"/>
                    </a:lnTo>
                    <a:lnTo>
                      <a:pt x="333" y="5"/>
                    </a:lnTo>
                    <a:lnTo>
                      <a:pt x="338" y="5"/>
                    </a:lnTo>
                    <a:lnTo>
                      <a:pt x="343" y="15"/>
                    </a:lnTo>
                    <a:lnTo>
                      <a:pt x="348" y="15"/>
                    </a:lnTo>
                    <a:lnTo>
                      <a:pt x="353" y="15"/>
                    </a:lnTo>
                    <a:lnTo>
                      <a:pt x="358" y="15"/>
                    </a:lnTo>
                    <a:lnTo>
                      <a:pt x="368" y="10"/>
                    </a:lnTo>
                    <a:lnTo>
                      <a:pt x="383" y="5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8" y="10"/>
                    </a:lnTo>
                    <a:lnTo>
                      <a:pt x="403" y="25"/>
                    </a:lnTo>
                    <a:lnTo>
                      <a:pt x="408" y="30"/>
                    </a:lnTo>
                    <a:lnTo>
                      <a:pt x="413" y="35"/>
                    </a:lnTo>
                    <a:lnTo>
                      <a:pt x="418" y="45"/>
                    </a:lnTo>
                    <a:lnTo>
                      <a:pt x="418" y="40"/>
                    </a:lnTo>
                    <a:lnTo>
                      <a:pt x="423" y="35"/>
                    </a:lnTo>
                    <a:lnTo>
                      <a:pt x="428" y="35"/>
                    </a:lnTo>
                    <a:lnTo>
                      <a:pt x="433" y="35"/>
                    </a:lnTo>
                    <a:lnTo>
                      <a:pt x="428" y="30"/>
                    </a:lnTo>
                    <a:lnTo>
                      <a:pt x="433" y="30"/>
                    </a:lnTo>
                    <a:lnTo>
                      <a:pt x="433" y="25"/>
                    </a:lnTo>
                    <a:lnTo>
                      <a:pt x="444" y="15"/>
                    </a:lnTo>
                    <a:lnTo>
                      <a:pt x="449" y="15"/>
                    </a:lnTo>
                    <a:lnTo>
                      <a:pt x="449" y="20"/>
                    </a:lnTo>
                    <a:lnTo>
                      <a:pt x="444" y="20"/>
                    </a:lnTo>
                    <a:lnTo>
                      <a:pt x="449" y="30"/>
                    </a:lnTo>
                    <a:lnTo>
                      <a:pt x="454" y="30"/>
                    </a:lnTo>
                    <a:lnTo>
                      <a:pt x="459" y="35"/>
                    </a:lnTo>
                    <a:lnTo>
                      <a:pt x="454" y="40"/>
                    </a:lnTo>
                    <a:lnTo>
                      <a:pt x="469" y="70"/>
                    </a:lnTo>
                    <a:lnTo>
                      <a:pt x="469" y="75"/>
                    </a:lnTo>
                    <a:lnTo>
                      <a:pt x="474" y="70"/>
                    </a:lnTo>
                    <a:lnTo>
                      <a:pt x="484" y="91"/>
                    </a:lnTo>
                    <a:lnTo>
                      <a:pt x="489" y="91"/>
                    </a:lnTo>
                    <a:lnTo>
                      <a:pt x="494" y="96"/>
                    </a:lnTo>
                    <a:lnTo>
                      <a:pt x="499" y="101"/>
                    </a:lnTo>
                    <a:lnTo>
                      <a:pt x="509" y="96"/>
                    </a:lnTo>
                    <a:lnTo>
                      <a:pt x="514" y="101"/>
                    </a:lnTo>
                    <a:lnTo>
                      <a:pt x="519" y="101"/>
                    </a:lnTo>
                    <a:lnTo>
                      <a:pt x="529" y="116"/>
                    </a:lnTo>
                    <a:lnTo>
                      <a:pt x="539" y="111"/>
                    </a:lnTo>
                    <a:lnTo>
                      <a:pt x="549" y="126"/>
                    </a:lnTo>
                    <a:lnTo>
                      <a:pt x="539" y="131"/>
                    </a:lnTo>
                    <a:lnTo>
                      <a:pt x="539" y="151"/>
                    </a:lnTo>
                    <a:lnTo>
                      <a:pt x="524" y="161"/>
                    </a:lnTo>
                    <a:lnTo>
                      <a:pt x="529" y="171"/>
                    </a:lnTo>
                    <a:lnTo>
                      <a:pt x="534" y="171"/>
                    </a:lnTo>
                    <a:lnTo>
                      <a:pt x="539" y="171"/>
                    </a:lnTo>
                    <a:lnTo>
                      <a:pt x="544" y="166"/>
                    </a:lnTo>
                    <a:lnTo>
                      <a:pt x="554" y="181"/>
                    </a:lnTo>
                    <a:lnTo>
                      <a:pt x="549" y="186"/>
                    </a:lnTo>
                    <a:lnTo>
                      <a:pt x="554" y="196"/>
                    </a:lnTo>
                    <a:lnTo>
                      <a:pt x="554" y="191"/>
                    </a:lnTo>
                    <a:lnTo>
                      <a:pt x="559" y="201"/>
                    </a:lnTo>
                    <a:lnTo>
                      <a:pt x="585" y="191"/>
                    </a:lnTo>
                    <a:lnTo>
                      <a:pt x="590" y="196"/>
                    </a:lnTo>
                    <a:lnTo>
                      <a:pt x="585" y="196"/>
                    </a:lnTo>
                    <a:lnTo>
                      <a:pt x="590" y="201"/>
                    </a:lnTo>
                    <a:lnTo>
                      <a:pt x="600" y="201"/>
                    </a:lnTo>
                    <a:lnTo>
                      <a:pt x="610" y="201"/>
                    </a:lnTo>
                    <a:lnTo>
                      <a:pt x="620" y="196"/>
                    </a:lnTo>
                    <a:lnTo>
                      <a:pt x="630" y="222"/>
                    </a:lnTo>
                    <a:lnTo>
                      <a:pt x="630" y="227"/>
                    </a:lnTo>
                    <a:lnTo>
                      <a:pt x="640" y="247"/>
                    </a:lnTo>
                    <a:lnTo>
                      <a:pt x="645" y="242"/>
                    </a:lnTo>
                    <a:lnTo>
                      <a:pt x="650" y="242"/>
                    </a:lnTo>
                    <a:lnTo>
                      <a:pt x="645" y="247"/>
                    </a:lnTo>
                    <a:lnTo>
                      <a:pt x="645" y="252"/>
                    </a:lnTo>
                    <a:lnTo>
                      <a:pt x="640" y="257"/>
                    </a:lnTo>
                    <a:lnTo>
                      <a:pt x="635" y="262"/>
                    </a:lnTo>
                    <a:lnTo>
                      <a:pt x="630" y="262"/>
                    </a:lnTo>
                    <a:lnTo>
                      <a:pt x="625" y="267"/>
                    </a:lnTo>
                    <a:lnTo>
                      <a:pt x="620" y="267"/>
                    </a:lnTo>
                    <a:lnTo>
                      <a:pt x="615" y="272"/>
                    </a:lnTo>
                    <a:lnTo>
                      <a:pt x="610" y="277"/>
                    </a:lnTo>
                    <a:lnTo>
                      <a:pt x="610" y="282"/>
                    </a:lnTo>
                    <a:lnTo>
                      <a:pt x="605" y="287"/>
                    </a:lnTo>
                    <a:lnTo>
                      <a:pt x="605" y="292"/>
                    </a:lnTo>
                    <a:lnTo>
                      <a:pt x="605" y="297"/>
                    </a:lnTo>
                    <a:lnTo>
                      <a:pt x="610" y="297"/>
                    </a:lnTo>
                    <a:lnTo>
                      <a:pt x="610" y="302"/>
                    </a:lnTo>
                    <a:lnTo>
                      <a:pt x="605" y="302"/>
                    </a:lnTo>
                    <a:lnTo>
                      <a:pt x="605" y="297"/>
                    </a:lnTo>
                    <a:lnTo>
                      <a:pt x="600" y="297"/>
                    </a:lnTo>
                    <a:lnTo>
                      <a:pt x="595" y="297"/>
                    </a:lnTo>
                    <a:lnTo>
                      <a:pt x="595" y="302"/>
                    </a:lnTo>
                    <a:lnTo>
                      <a:pt x="585" y="297"/>
                    </a:lnTo>
                    <a:lnTo>
                      <a:pt x="585" y="302"/>
                    </a:lnTo>
                    <a:lnTo>
                      <a:pt x="580" y="302"/>
                    </a:lnTo>
                    <a:lnTo>
                      <a:pt x="575" y="307"/>
                    </a:lnTo>
                    <a:lnTo>
                      <a:pt x="575" y="312"/>
                    </a:lnTo>
                    <a:lnTo>
                      <a:pt x="580" y="322"/>
                    </a:lnTo>
                    <a:lnTo>
                      <a:pt x="585" y="322"/>
                    </a:lnTo>
                    <a:lnTo>
                      <a:pt x="585" y="327"/>
                    </a:lnTo>
                    <a:lnTo>
                      <a:pt x="585" y="332"/>
                    </a:lnTo>
                    <a:lnTo>
                      <a:pt x="585" y="342"/>
                    </a:lnTo>
                    <a:lnTo>
                      <a:pt x="585" y="348"/>
                    </a:lnTo>
                    <a:lnTo>
                      <a:pt x="580" y="348"/>
                    </a:lnTo>
                    <a:lnTo>
                      <a:pt x="575" y="353"/>
                    </a:lnTo>
                    <a:lnTo>
                      <a:pt x="575" y="358"/>
                    </a:lnTo>
                    <a:lnTo>
                      <a:pt x="570" y="358"/>
                    </a:lnTo>
                    <a:lnTo>
                      <a:pt x="570" y="363"/>
                    </a:lnTo>
                    <a:lnTo>
                      <a:pt x="570" y="368"/>
                    </a:lnTo>
                    <a:lnTo>
                      <a:pt x="570" y="373"/>
                    </a:lnTo>
                    <a:lnTo>
                      <a:pt x="565" y="373"/>
                    </a:lnTo>
                    <a:lnTo>
                      <a:pt x="565" y="363"/>
                    </a:lnTo>
                    <a:lnTo>
                      <a:pt x="565" y="358"/>
                    </a:lnTo>
                    <a:lnTo>
                      <a:pt x="559" y="358"/>
                    </a:lnTo>
                    <a:lnTo>
                      <a:pt x="554" y="358"/>
                    </a:lnTo>
                    <a:lnTo>
                      <a:pt x="549" y="358"/>
                    </a:lnTo>
                    <a:lnTo>
                      <a:pt x="549" y="353"/>
                    </a:lnTo>
                    <a:lnTo>
                      <a:pt x="554" y="348"/>
                    </a:lnTo>
                    <a:lnTo>
                      <a:pt x="559" y="353"/>
                    </a:lnTo>
                    <a:lnTo>
                      <a:pt x="554" y="353"/>
                    </a:lnTo>
                    <a:lnTo>
                      <a:pt x="559" y="353"/>
                    </a:lnTo>
                    <a:lnTo>
                      <a:pt x="559" y="348"/>
                    </a:lnTo>
                    <a:lnTo>
                      <a:pt x="554" y="348"/>
                    </a:lnTo>
                    <a:lnTo>
                      <a:pt x="549" y="342"/>
                    </a:lnTo>
                    <a:lnTo>
                      <a:pt x="549" y="337"/>
                    </a:lnTo>
                    <a:lnTo>
                      <a:pt x="549" y="332"/>
                    </a:lnTo>
                    <a:lnTo>
                      <a:pt x="554" y="327"/>
                    </a:lnTo>
                    <a:lnTo>
                      <a:pt x="549" y="327"/>
                    </a:lnTo>
                    <a:lnTo>
                      <a:pt x="554" y="327"/>
                    </a:lnTo>
                    <a:lnTo>
                      <a:pt x="554" y="332"/>
                    </a:lnTo>
                    <a:lnTo>
                      <a:pt x="554" y="337"/>
                    </a:lnTo>
                    <a:lnTo>
                      <a:pt x="559" y="337"/>
                    </a:lnTo>
                    <a:lnTo>
                      <a:pt x="559" y="332"/>
                    </a:lnTo>
                    <a:lnTo>
                      <a:pt x="559" y="327"/>
                    </a:lnTo>
                    <a:lnTo>
                      <a:pt x="559" y="322"/>
                    </a:lnTo>
                    <a:lnTo>
                      <a:pt x="565" y="322"/>
                    </a:lnTo>
                    <a:lnTo>
                      <a:pt x="565" y="327"/>
                    </a:lnTo>
                    <a:lnTo>
                      <a:pt x="570" y="327"/>
                    </a:lnTo>
                    <a:lnTo>
                      <a:pt x="570" y="332"/>
                    </a:lnTo>
                    <a:lnTo>
                      <a:pt x="575" y="332"/>
                    </a:lnTo>
                    <a:lnTo>
                      <a:pt x="570" y="327"/>
                    </a:lnTo>
                    <a:lnTo>
                      <a:pt x="575" y="322"/>
                    </a:lnTo>
                    <a:lnTo>
                      <a:pt x="570" y="317"/>
                    </a:lnTo>
                    <a:lnTo>
                      <a:pt x="570" y="312"/>
                    </a:lnTo>
                    <a:lnTo>
                      <a:pt x="570" y="307"/>
                    </a:lnTo>
                    <a:lnTo>
                      <a:pt x="565" y="307"/>
                    </a:lnTo>
                    <a:lnTo>
                      <a:pt x="559" y="307"/>
                    </a:lnTo>
                    <a:lnTo>
                      <a:pt x="554" y="307"/>
                    </a:lnTo>
                    <a:lnTo>
                      <a:pt x="554" y="312"/>
                    </a:lnTo>
                    <a:lnTo>
                      <a:pt x="559" y="317"/>
                    </a:lnTo>
                    <a:lnTo>
                      <a:pt x="554" y="317"/>
                    </a:lnTo>
                    <a:lnTo>
                      <a:pt x="559" y="317"/>
                    </a:lnTo>
                    <a:lnTo>
                      <a:pt x="554" y="317"/>
                    </a:lnTo>
                    <a:lnTo>
                      <a:pt x="554" y="322"/>
                    </a:lnTo>
                    <a:lnTo>
                      <a:pt x="549" y="322"/>
                    </a:lnTo>
                    <a:lnTo>
                      <a:pt x="544" y="322"/>
                    </a:lnTo>
                    <a:lnTo>
                      <a:pt x="539" y="322"/>
                    </a:lnTo>
                    <a:lnTo>
                      <a:pt x="539" y="317"/>
                    </a:lnTo>
                    <a:lnTo>
                      <a:pt x="534" y="317"/>
                    </a:lnTo>
                    <a:lnTo>
                      <a:pt x="529" y="317"/>
                    </a:lnTo>
                    <a:lnTo>
                      <a:pt x="524" y="317"/>
                    </a:lnTo>
                    <a:lnTo>
                      <a:pt x="519" y="317"/>
                    </a:lnTo>
                    <a:lnTo>
                      <a:pt x="519" y="312"/>
                    </a:lnTo>
                    <a:lnTo>
                      <a:pt x="519" y="307"/>
                    </a:lnTo>
                    <a:lnTo>
                      <a:pt x="514" y="307"/>
                    </a:lnTo>
                    <a:lnTo>
                      <a:pt x="514" y="302"/>
                    </a:lnTo>
                    <a:lnTo>
                      <a:pt x="509" y="302"/>
                    </a:lnTo>
                    <a:lnTo>
                      <a:pt x="509" y="307"/>
                    </a:lnTo>
                    <a:lnTo>
                      <a:pt x="514" y="307"/>
                    </a:lnTo>
                    <a:lnTo>
                      <a:pt x="514" y="312"/>
                    </a:lnTo>
                    <a:lnTo>
                      <a:pt x="514" y="317"/>
                    </a:lnTo>
                    <a:lnTo>
                      <a:pt x="514" y="322"/>
                    </a:lnTo>
                    <a:lnTo>
                      <a:pt x="514" y="317"/>
                    </a:lnTo>
                    <a:lnTo>
                      <a:pt x="509" y="317"/>
                    </a:lnTo>
                    <a:lnTo>
                      <a:pt x="509" y="322"/>
                    </a:lnTo>
                    <a:lnTo>
                      <a:pt x="514" y="322"/>
                    </a:lnTo>
                    <a:lnTo>
                      <a:pt x="519" y="327"/>
                    </a:lnTo>
                    <a:lnTo>
                      <a:pt x="519" y="322"/>
                    </a:lnTo>
                    <a:lnTo>
                      <a:pt x="524" y="327"/>
                    </a:lnTo>
                    <a:lnTo>
                      <a:pt x="524" y="332"/>
                    </a:lnTo>
                    <a:lnTo>
                      <a:pt x="524" y="337"/>
                    </a:lnTo>
                    <a:lnTo>
                      <a:pt x="524" y="342"/>
                    </a:lnTo>
                    <a:lnTo>
                      <a:pt x="519" y="342"/>
                    </a:lnTo>
                    <a:lnTo>
                      <a:pt x="524" y="337"/>
                    </a:lnTo>
                    <a:lnTo>
                      <a:pt x="519" y="337"/>
                    </a:lnTo>
                    <a:lnTo>
                      <a:pt x="519" y="332"/>
                    </a:lnTo>
                    <a:lnTo>
                      <a:pt x="514" y="332"/>
                    </a:lnTo>
                    <a:lnTo>
                      <a:pt x="514" y="327"/>
                    </a:lnTo>
                    <a:lnTo>
                      <a:pt x="509" y="322"/>
                    </a:lnTo>
                    <a:lnTo>
                      <a:pt x="504" y="322"/>
                    </a:lnTo>
                    <a:lnTo>
                      <a:pt x="499" y="317"/>
                    </a:lnTo>
                    <a:lnTo>
                      <a:pt x="494" y="312"/>
                    </a:lnTo>
                    <a:lnTo>
                      <a:pt x="489" y="307"/>
                    </a:lnTo>
                    <a:lnTo>
                      <a:pt x="484" y="307"/>
                    </a:lnTo>
                    <a:lnTo>
                      <a:pt x="484" y="302"/>
                    </a:lnTo>
                    <a:lnTo>
                      <a:pt x="479" y="307"/>
                    </a:lnTo>
                    <a:lnTo>
                      <a:pt x="479" y="312"/>
                    </a:lnTo>
                    <a:lnTo>
                      <a:pt x="474" y="312"/>
                    </a:lnTo>
                    <a:lnTo>
                      <a:pt x="469" y="312"/>
                    </a:lnTo>
                    <a:lnTo>
                      <a:pt x="474" y="312"/>
                    </a:lnTo>
                    <a:lnTo>
                      <a:pt x="474" y="317"/>
                    </a:lnTo>
                    <a:lnTo>
                      <a:pt x="474" y="312"/>
                    </a:lnTo>
                    <a:lnTo>
                      <a:pt x="479" y="312"/>
                    </a:lnTo>
                    <a:lnTo>
                      <a:pt x="484" y="317"/>
                    </a:lnTo>
                    <a:lnTo>
                      <a:pt x="484" y="322"/>
                    </a:lnTo>
                    <a:lnTo>
                      <a:pt x="489" y="322"/>
                    </a:lnTo>
                    <a:lnTo>
                      <a:pt x="489" y="327"/>
                    </a:lnTo>
                    <a:lnTo>
                      <a:pt x="494" y="327"/>
                    </a:lnTo>
                    <a:lnTo>
                      <a:pt x="494" y="332"/>
                    </a:lnTo>
                    <a:lnTo>
                      <a:pt x="494" y="327"/>
                    </a:lnTo>
                    <a:lnTo>
                      <a:pt x="499" y="332"/>
                    </a:lnTo>
                    <a:lnTo>
                      <a:pt x="499" y="337"/>
                    </a:lnTo>
                    <a:lnTo>
                      <a:pt x="494" y="337"/>
                    </a:lnTo>
                    <a:lnTo>
                      <a:pt x="494" y="342"/>
                    </a:lnTo>
                    <a:lnTo>
                      <a:pt x="489" y="342"/>
                    </a:lnTo>
                    <a:lnTo>
                      <a:pt x="494" y="337"/>
                    </a:lnTo>
                    <a:lnTo>
                      <a:pt x="489" y="337"/>
                    </a:lnTo>
                    <a:lnTo>
                      <a:pt x="494" y="337"/>
                    </a:lnTo>
                    <a:lnTo>
                      <a:pt x="489" y="332"/>
                    </a:lnTo>
                    <a:lnTo>
                      <a:pt x="489" y="327"/>
                    </a:lnTo>
                    <a:lnTo>
                      <a:pt x="484" y="327"/>
                    </a:lnTo>
                    <a:lnTo>
                      <a:pt x="484" y="332"/>
                    </a:lnTo>
                    <a:lnTo>
                      <a:pt x="479" y="337"/>
                    </a:lnTo>
                    <a:lnTo>
                      <a:pt x="474" y="337"/>
                    </a:lnTo>
                    <a:lnTo>
                      <a:pt x="469" y="337"/>
                    </a:lnTo>
                    <a:lnTo>
                      <a:pt x="474" y="337"/>
                    </a:lnTo>
                    <a:lnTo>
                      <a:pt x="479" y="337"/>
                    </a:lnTo>
                    <a:lnTo>
                      <a:pt x="484" y="337"/>
                    </a:lnTo>
                    <a:lnTo>
                      <a:pt x="489" y="337"/>
                    </a:lnTo>
                    <a:lnTo>
                      <a:pt x="489" y="342"/>
                    </a:lnTo>
                    <a:lnTo>
                      <a:pt x="489" y="337"/>
                    </a:lnTo>
                    <a:lnTo>
                      <a:pt x="489" y="342"/>
                    </a:lnTo>
                    <a:lnTo>
                      <a:pt x="494" y="342"/>
                    </a:lnTo>
                    <a:lnTo>
                      <a:pt x="494" y="348"/>
                    </a:lnTo>
                    <a:lnTo>
                      <a:pt x="489" y="348"/>
                    </a:lnTo>
                    <a:lnTo>
                      <a:pt x="484" y="348"/>
                    </a:lnTo>
                    <a:lnTo>
                      <a:pt x="484" y="353"/>
                    </a:lnTo>
                    <a:lnTo>
                      <a:pt x="484" y="348"/>
                    </a:lnTo>
                    <a:lnTo>
                      <a:pt x="479" y="348"/>
                    </a:lnTo>
                    <a:lnTo>
                      <a:pt x="479" y="342"/>
                    </a:lnTo>
                    <a:lnTo>
                      <a:pt x="474" y="342"/>
                    </a:lnTo>
                    <a:lnTo>
                      <a:pt x="474" y="348"/>
                    </a:lnTo>
                    <a:lnTo>
                      <a:pt x="474" y="353"/>
                    </a:lnTo>
                    <a:lnTo>
                      <a:pt x="474" y="358"/>
                    </a:lnTo>
                    <a:lnTo>
                      <a:pt x="474" y="353"/>
                    </a:lnTo>
                    <a:lnTo>
                      <a:pt x="469" y="353"/>
                    </a:lnTo>
                    <a:lnTo>
                      <a:pt x="464" y="348"/>
                    </a:lnTo>
                    <a:lnTo>
                      <a:pt x="464" y="342"/>
                    </a:lnTo>
                    <a:lnTo>
                      <a:pt x="459" y="342"/>
                    </a:lnTo>
                    <a:lnTo>
                      <a:pt x="454" y="337"/>
                    </a:lnTo>
                    <a:lnTo>
                      <a:pt x="449" y="337"/>
                    </a:lnTo>
                    <a:lnTo>
                      <a:pt x="444" y="337"/>
                    </a:lnTo>
                    <a:lnTo>
                      <a:pt x="439" y="337"/>
                    </a:lnTo>
                    <a:lnTo>
                      <a:pt x="433" y="337"/>
                    </a:lnTo>
                    <a:lnTo>
                      <a:pt x="428" y="342"/>
                    </a:lnTo>
                    <a:lnTo>
                      <a:pt x="418" y="337"/>
                    </a:lnTo>
                    <a:lnTo>
                      <a:pt x="413" y="337"/>
                    </a:lnTo>
                    <a:lnTo>
                      <a:pt x="413" y="342"/>
                    </a:lnTo>
                    <a:lnTo>
                      <a:pt x="408" y="342"/>
                    </a:lnTo>
                    <a:lnTo>
                      <a:pt x="408" y="348"/>
                    </a:lnTo>
                    <a:lnTo>
                      <a:pt x="403" y="348"/>
                    </a:lnTo>
                    <a:lnTo>
                      <a:pt x="403" y="353"/>
                    </a:lnTo>
                    <a:lnTo>
                      <a:pt x="408" y="353"/>
                    </a:lnTo>
                    <a:lnTo>
                      <a:pt x="408" y="348"/>
                    </a:lnTo>
                    <a:lnTo>
                      <a:pt x="408" y="353"/>
                    </a:lnTo>
                    <a:lnTo>
                      <a:pt x="413" y="353"/>
                    </a:lnTo>
                    <a:lnTo>
                      <a:pt x="408" y="353"/>
                    </a:lnTo>
                    <a:lnTo>
                      <a:pt x="403" y="353"/>
                    </a:lnTo>
                    <a:lnTo>
                      <a:pt x="398" y="353"/>
                    </a:lnTo>
                    <a:lnTo>
                      <a:pt x="393" y="348"/>
                    </a:lnTo>
                    <a:lnTo>
                      <a:pt x="393" y="353"/>
                    </a:lnTo>
                    <a:lnTo>
                      <a:pt x="388" y="353"/>
                    </a:lnTo>
                    <a:lnTo>
                      <a:pt x="393" y="358"/>
                    </a:lnTo>
                    <a:lnTo>
                      <a:pt x="398" y="368"/>
                    </a:lnTo>
                    <a:lnTo>
                      <a:pt x="398" y="373"/>
                    </a:lnTo>
                    <a:lnTo>
                      <a:pt x="398" y="378"/>
                    </a:lnTo>
                    <a:lnTo>
                      <a:pt x="393" y="373"/>
                    </a:lnTo>
                    <a:lnTo>
                      <a:pt x="388" y="373"/>
                    </a:lnTo>
                    <a:lnTo>
                      <a:pt x="388" y="378"/>
                    </a:lnTo>
                    <a:lnTo>
                      <a:pt x="383" y="383"/>
                    </a:lnTo>
                    <a:lnTo>
                      <a:pt x="383" y="388"/>
                    </a:lnTo>
                    <a:lnTo>
                      <a:pt x="378" y="388"/>
                    </a:lnTo>
                    <a:lnTo>
                      <a:pt x="378" y="393"/>
                    </a:lnTo>
                    <a:lnTo>
                      <a:pt x="383" y="393"/>
                    </a:lnTo>
                    <a:lnTo>
                      <a:pt x="388" y="393"/>
                    </a:lnTo>
                    <a:lnTo>
                      <a:pt x="393" y="393"/>
                    </a:lnTo>
                    <a:lnTo>
                      <a:pt x="393" y="398"/>
                    </a:lnTo>
                    <a:lnTo>
                      <a:pt x="393" y="393"/>
                    </a:lnTo>
                    <a:lnTo>
                      <a:pt x="393" y="398"/>
                    </a:lnTo>
                    <a:lnTo>
                      <a:pt x="388" y="398"/>
                    </a:lnTo>
                    <a:lnTo>
                      <a:pt x="383" y="398"/>
                    </a:lnTo>
                    <a:lnTo>
                      <a:pt x="383" y="403"/>
                    </a:lnTo>
                    <a:lnTo>
                      <a:pt x="378" y="403"/>
                    </a:lnTo>
                    <a:lnTo>
                      <a:pt x="383" y="408"/>
                    </a:lnTo>
                    <a:lnTo>
                      <a:pt x="388" y="408"/>
                    </a:lnTo>
                    <a:lnTo>
                      <a:pt x="388" y="413"/>
                    </a:lnTo>
                    <a:lnTo>
                      <a:pt x="383" y="413"/>
                    </a:lnTo>
                    <a:lnTo>
                      <a:pt x="383" y="408"/>
                    </a:lnTo>
                    <a:lnTo>
                      <a:pt x="378" y="408"/>
                    </a:lnTo>
                    <a:lnTo>
                      <a:pt x="373" y="413"/>
                    </a:lnTo>
                    <a:lnTo>
                      <a:pt x="368" y="413"/>
                    </a:lnTo>
                    <a:lnTo>
                      <a:pt x="373" y="413"/>
                    </a:lnTo>
                    <a:lnTo>
                      <a:pt x="368" y="413"/>
                    </a:lnTo>
                    <a:lnTo>
                      <a:pt x="358" y="408"/>
                    </a:lnTo>
                    <a:lnTo>
                      <a:pt x="358" y="403"/>
                    </a:lnTo>
                    <a:lnTo>
                      <a:pt x="353" y="403"/>
                    </a:lnTo>
                    <a:lnTo>
                      <a:pt x="348" y="398"/>
                    </a:lnTo>
                    <a:lnTo>
                      <a:pt x="348" y="403"/>
                    </a:lnTo>
                    <a:lnTo>
                      <a:pt x="348" y="408"/>
                    </a:lnTo>
                    <a:lnTo>
                      <a:pt x="353" y="408"/>
                    </a:lnTo>
                    <a:lnTo>
                      <a:pt x="353" y="413"/>
                    </a:lnTo>
                    <a:lnTo>
                      <a:pt x="348" y="413"/>
                    </a:lnTo>
                    <a:lnTo>
                      <a:pt x="343" y="413"/>
                    </a:lnTo>
                    <a:lnTo>
                      <a:pt x="343" y="408"/>
                    </a:lnTo>
                    <a:lnTo>
                      <a:pt x="343" y="403"/>
                    </a:lnTo>
                    <a:lnTo>
                      <a:pt x="343" y="398"/>
                    </a:lnTo>
                    <a:lnTo>
                      <a:pt x="338" y="398"/>
                    </a:lnTo>
                    <a:lnTo>
                      <a:pt x="333" y="398"/>
                    </a:lnTo>
                    <a:lnTo>
                      <a:pt x="328" y="398"/>
                    </a:lnTo>
                    <a:lnTo>
                      <a:pt x="328" y="403"/>
                    </a:lnTo>
                    <a:lnTo>
                      <a:pt x="323" y="403"/>
                    </a:lnTo>
                    <a:lnTo>
                      <a:pt x="328" y="408"/>
                    </a:lnTo>
                    <a:lnTo>
                      <a:pt x="323" y="408"/>
                    </a:lnTo>
                    <a:lnTo>
                      <a:pt x="323" y="398"/>
                    </a:lnTo>
                    <a:lnTo>
                      <a:pt x="323" y="393"/>
                    </a:lnTo>
                    <a:lnTo>
                      <a:pt x="323" y="388"/>
                    </a:lnTo>
                    <a:lnTo>
                      <a:pt x="318" y="383"/>
                    </a:lnTo>
                    <a:lnTo>
                      <a:pt x="323" y="383"/>
                    </a:lnTo>
                    <a:lnTo>
                      <a:pt x="323" y="378"/>
                    </a:lnTo>
                    <a:lnTo>
                      <a:pt x="318" y="378"/>
                    </a:lnTo>
                    <a:lnTo>
                      <a:pt x="318" y="383"/>
                    </a:lnTo>
                    <a:lnTo>
                      <a:pt x="318" y="388"/>
                    </a:lnTo>
                    <a:lnTo>
                      <a:pt x="318" y="393"/>
                    </a:lnTo>
                    <a:lnTo>
                      <a:pt x="318" y="398"/>
                    </a:lnTo>
                    <a:lnTo>
                      <a:pt x="313" y="403"/>
                    </a:lnTo>
                    <a:lnTo>
                      <a:pt x="313" y="408"/>
                    </a:lnTo>
                    <a:lnTo>
                      <a:pt x="307" y="408"/>
                    </a:lnTo>
                    <a:lnTo>
                      <a:pt x="302" y="408"/>
                    </a:lnTo>
                    <a:lnTo>
                      <a:pt x="297" y="408"/>
                    </a:lnTo>
                    <a:lnTo>
                      <a:pt x="292" y="403"/>
                    </a:lnTo>
                    <a:lnTo>
                      <a:pt x="292" y="408"/>
                    </a:lnTo>
                    <a:lnTo>
                      <a:pt x="287" y="408"/>
                    </a:lnTo>
                    <a:lnTo>
                      <a:pt x="292" y="413"/>
                    </a:lnTo>
                    <a:lnTo>
                      <a:pt x="292" y="418"/>
                    </a:lnTo>
                    <a:lnTo>
                      <a:pt x="287" y="418"/>
                    </a:lnTo>
                    <a:lnTo>
                      <a:pt x="287" y="423"/>
                    </a:lnTo>
                    <a:lnTo>
                      <a:pt x="287" y="418"/>
                    </a:lnTo>
                    <a:lnTo>
                      <a:pt x="282" y="423"/>
                    </a:lnTo>
                    <a:lnTo>
                      <a:pt x="277" y="423"/>
                    </a:lnTo>
                    <a:lnTo>
                      <a:pt x="277" y="428"/>
                    </a:lnTo>
                    <a:lnTo>
                      <a:pt x="267" y="428"/>
                    </a:lnTo>
                    <a:lnTo>
                      <a:pt x="262" y="428"/>
                    </a:lnTo>
                    <a:lnTo>
                      <a:pt x="257" y="428"/>
                    </a:lnTo>
                    <a:lnTo>
                      <a:pt x="252" y="428"/>
                    </a:lnTo>
                    <a:lnTo>
                      <a:pt x="252" y="433"/>
                    </a:lnTo>
                    <a:lnTo>
                      <a:pt x="247" y="433"/>
                    </a:lnTo>
                    <a:lnTo>
                      <a:pt x="242" y="433"/>
                    </a:lnTo>
                    <a:lnTo>
                      <a:pt x="242" y="438"/>
                    </a:lnTo>
                    <a:lnTo>
                      <a:pt x="237" y="438"/>
                    </a:lnTo>
                    <a:lnTo>
                      <a:pt x="232" y="443"/>
                    </a:lnTo>
                    <a:lnTo>
                      <a:pt x="227" y="443"/>
                    </a:lnTo>
                    <a:lnTo>
                      <a:pt x="222" y="443"/>
                    </a:lnTo>
                    <a:lnTo>
                      <a:pt x="222" y="448"/>
                    </a:lnTo>
                    <a:lnTo>
                      <a:pt x="217" y="448"/>
                    </a:lnTo>
                    <a:lnTo>
                      <a:pt x="212" y="453"/>
                    </a:lnTo>
                    <a:lnTo>
                      <a:pt x="212" y="458"/>
                    </a:lnTo>
                    <a:lnTo>
                      <a:pt x="207" y="458"/>
                    </a:lnTo>
                    <a:lnTo>
                      <a:pt x="197" y="458"/>
                    </a:lnTo>
                    <a:lnTo>
                      <a:pt x="192" y="458"/>
                    </a:lnTo>
                    <a:lnTo>
                      <a:pt x="181" y="458"/>
                    </a:lnTo>
                    <a:lnTo>
                      <a:pt x="176" y="458"/>
                    </a:lnTo>
                    <a:lnTo>
                      <a:pt x="171" y="458"/>
                    </a:lnTo>
                    <a:lnTo>
                      <a:pt x="166" y="458"/>
                    </a:lnTo>
                    <a:lnTo>
                      <a:pt x="161" y="458"/>
                    </a:lnTo>
                    <a:lnTo>
                      <a:pt x="146" y="458"/>
                    </a:lnTo>
                    <a:lnTo>
                      <a:pt x="151" y="458"/>
                    </a:lnTo>
                    <a:lnTo>
                      <a:pt x="151" y="453"/>
                    </a:lnTo>
                    <a:lnTo>
                      <a:pt x="146" y="448"/>
                    </a:lnTo>
                    <a:lnTo>
                      <a:pt x="141" y="448"/>
                    </a:lnTo>
                    <a:lnTo>
                      <a:pt x="136" y="448"/>
                    </a:lnTo>
                    <a:lnTo>
                      <a:pt x="131" y="448"/>
                    </a:lnTo>
                    <a:lnTo>
                      <a:pt x="131" y="443"/>
                    </a:lnTo>
                    <a:lnTo>
                      <a:pt x="126" y="448"/>
                    </a:lnTo>
                    <a:lnTo>
                      <a:pt x="121" y="448"/>
                    </a:lnTo>
                    <a:lnTo>
                      <a:pt x="116" y="443"/>
                    </a:lnTo>
                    <a:lnTo>
                      <a:pt x="111" y="438"/>
                    </a:lnTo>
                    <a:lnTo>
                      <a:pt x="106" y="438"/>
                    </a:lnTo>
                    <a:lnTo>
                      <a:pt x="101" y="438"/>
                    </a:lnTo>
                    <a:lnTo>
                      <a:pt x="101" y="443"/>
                    </a:lnTo>
                    <a:lnTo>
                      <a:pt x="96" y="443"/>
                    </a:lnTo>
                    <a:lnTo>
                      <a:pt x="91" y="443"/>
                    </a:lnTo>
                    <a:lnTo>
                      <a:pt x="91" y="438"/>
                    </a:lnTo>
                    <a:lnTo>
                      <a:pt x="86" y="438"/>
                    </a:lnTo>
                    <a:lnTo>
                      <a:pt x="86" y="433"/>
                    </a:lnTo>
                    <a:lnTo>
                      <a:pt x="76" y="433"/>
                    </a:lnTo>
                    <a:lnTo>
                      <a:pt x="76" y="438"/>
                    </a:lnTo>
                    <a:lnTo>
                      <a:pt x="76" y="443"/>
                    </a:lnTo>
                    <a:lnTo>
                      <a:pt x="71" y="443"/>
                    </a:lnTo>
                    <a:lnTo>
                      <a:pt x="66" y="443"/>
                    </a:lnTo>
                    <a:lnTo>
                      <a:pt x="66" y="448"/>
                    </a:lnTo>
                    <a:lnTo>
                      <a:pt x="61" y="448"/>
                    </a:lnTo>
                    <a:lnTo>
                      <a:pt x="61" y="443"/>
                    </a:lnTo>
                    <a:lnTo>
                      <a:pt x="61" y="448"/>
                    </a:lnTo>
                    <a:lnTo>
                      <a:pt x="55" y="448"/>
                    </a:lnTo>
                    <a:lnTo>
                      <a:pt x="55" y="443"/>
                    </a:lnTo>
                    <a:lnTo>
                      <a:pt x="50" y="443"/>
                    </a:lnTo>
                    <a:lnTo>
                      <a:pt x="50" y="438"/>
                    </a:lnTo>
                    <a:lnTo>
                      <a:pt x="55" y="438"/>
                    </a:lnTo>
                    <a:lnTo>
                      <a:pt x="55" y="433"/>
                    </a:lnTo>
                    <a:lnTo>
                      <a:pt x="61" y="428"/>
                    </a:lnTo>
                    <a:lnTo>
                      <a:pt x="66" y="428"/>
                    </a:lnTo>
                    <a:lnTo>
                      <a:pt x="71" y="428"/>
                    </a:lnTo>
                    <a:lnTo>
                      <a:pt x="76" y="423"/>
                    </a:lnTo>
                    <a:lnTo>
                      <a:pt x="81" y="423"/>
                    </a:lnTo>
                    <a:lnTo>
                      <a:pt x="86" y="418"/>
                    </a:lnTo>
                    <a:lnTo>
                      <a:pt x="91" y="418"/>
                    </a:lnTo>
                    <a:lnTo>
                      <a:pt x="91" y="413"/>
                    </a:lnTo>
                    <a:lnTo>
                      <a:pt x="91" y="408"/>
                    </a:lnTo>
                    <a:lnTo>
                      <a:pt x="96" y="408"/>
                    </a:lnTo>
                    <a:lnTo>
                      <a:pt x="96" y="403"/>
                    </a:lnTo>
                    <a:lnTo>
                      <a:pt x="101" y="403"/>
                    </a:lnTo>
                    <a:lnTo>
                      <a:pt x="96" y="403"/>
                    </a:lnTo>
                    <a:lnTo>
                      <a:pt x="91" y="398"/>
                    </a:lnTo>
                    <a:lnTo>
                      <a:pt x="86" y="393"/>
                    </a:lnTo>
                    <a:lnTo>
                      <a:pt x="86" y="388"/>
                    </a:lnTo>
                    <a:lnTo>
                      <a:pt x="81" y="393"/>
                    </a:lnTo>
                    <a:lnTo>
                      <a:pt x="81" y="398"/>
                    </a:lnTo>
                    <a:lnTo>
                      <a:pt x="76" y="398"/>
                    </a:lnTo>
                    <a:lnTo>
                      <a:pt x="81" y="398"/>
                    </a:lnTo>
                    <a:lnTo>
                      <a:pt x="81" y="393"/>
                    </a:lnTo>
                    <a:lnTo>
                      <a:pt x="76" y="398"/>
                    </a:lnTo>
                    <a:lnTo>
                      <a:pt x="71" y="398"/>
                    </a:lnTo>
                    <a:lnTo>
                      <a:pt x="71" y="393"/>
                    </a:lnTo>
                    <a:lnTo>
                      <a:pt x="71" y="398"/>
                    </a:lnTo>
                    <a:lnTo>
                      <a:pt x="66" y="398"/>
                    </a:lnTo>
                    <a:lnTo>
                      <a:pt x="66" y="393"/>
                    </a:lnTo>
                    <a:lnTo>
                      <a:pt x="61" y="393"/>
                    </a:lnTo>
                    <a:lnTo>
                      <a:pt x="55" y="393"/>
                    </a:lnTo>
                    <a:lnTo>
                      <a:pt x="45" y="393"/>
                    </a:lnTo>
                    <a:close/>
                    <a:moveTo>
                      <a:pt x="675" y="388"/>
                    </a:moveTo>
                    <a:lnTo>
                      <a:pt x="670" y="388"/>
                    </a:lnTo>
                    <a:lnTo>
                      <a:pt x="665" y="388"/>
                    </a:lnTo>
                    <a:lnTo>
                      <a:pt x="665" y="383"/>
                    </a:lnTo>
                    <a:lnTo>
                      <a:pt x="660" y="378"/>
                    </a:lnTo>
                    <a:lnTo>
                      <a:pt x="655" y="373"/>
                    </a:lnTo>
                    <a:lnTo>
                      <a:pt x="655" y="368"/>
                    </a:lnTo>
                    <a:lnTo>
                      <a:pt x="650" y="368"/>
                    </a:lnTo>
                    <a:lnTo>
                      <a:pt x="645" y="373"/>
                    </a:lnTo>
                    <a:lnTo>
                      <a:pt x="645" y="378"/>
                    </a:lnTo>
                    <a:lnTo>
                      <a:pt x="645" y="383"/>
                    </a:lnTo>
                    <a:lnTo>
                      <a:pt x="640" y="383"/>
                    </a:lnTo>
                    <a:lnTo>
                      <a:pt x="640" y="378"/>
                    </a:lnTo>
                    <a:lnTo>
                      <a:pt x="640" y="373"/>
                    </a:lnTo>
                    <a:lnTo>
                      <a:pt x="640" y="363"/>
                    </a:lnTo>
                    <a:lnTo>
                      <a:pt x="635" y="363"/>
                    </a:lnTo>
                    <a:lnTo>
                      <a:pt x="635" y="358"/>
                    </a:lnTo>
                    <a:lnTo>
                      <a:pt x="630" y="353"/>
                    </a:lnTo>
                    <a:lnTo>
                      <a:pt x="630" y="348"/>
                    </a:lnTo>
                    <a:lnTo>
                      <a:pt x="630" y="353"/>
                    </a:lnTo>
                    <a:lnTo>
                      <a:pt x="635" y="353"/>
                    </a:lnTo>
                    <a:lnTo>
                      <a:pt x="635" y="348"/>
                    </a:lnTo>
                    <a:lnTo>
                      <a:pt x="630" y="342"/>
                    </a:lnTo>
                    <a:lnTo>
                      <a:pt x="625" y="342"/>
                    </a:lnTo>
                    <a:lnTo>
                      <a:pt x="625" y="337"/>
                    </a:lnTo>
                    <a:lnTo>
                      <a:pt x="625" y="332"/>
                    </a:lnTo>
                    <a:lnTo>
                      <a:pt x="625" y="337"/>
                    </a:lnTo>
                    <a:lnTo>
                      <a:pt x="620" y="332"/>
                    </a:lnTo>
                    <a:lnTo>
                      <a:pt x="620" y="327"/>
                    </a:lnTo>
                    <a:lnTo>
                      <a:pt x="615" y="327"/>
                    </a:lnTo>
                    <a:lnTo>
                      <a:pt x="610" y="327"/>
                    </a:lnTo>
                    <a:lnTo>
                      <a:pt x="610" y="332"/>
                    </a:lnTo>
                    <a:lnTo>
                      <a:pt x="615" y="337"/>
                    </a:lnTo>
                    <a:lnTo>
                      <a:pt x="610" y="342"/>
                    </a:lnTo>
                    <a:lnTo>
                      <a:pt x="610" y="337"/>
                    </a:lnTo>
                    <a:lnTo>
                      <a:pt x="605" y="332"/>
                    </a:lnTo>
                    <a:lnTo>
                      <a:pt x="600" y="332"/>
                    </a:lnTo>
                    <a:lnTo>
                      <a:pt x="600" y="327"/>
                    </a:lnTo>
                    <a:lnTo>
                      <a:pt x="600" y="322"/>
                    </a:lnTo>
                    <a:lnTo>
                      <a:pt x="595" y="322"/>
                    </a:lnTo>
                    <a:lnTo>
                      <a:pt x="590" y="322"/>
                    </a:lnTo>
                    <a:lnTo>
                      <a:pt x="595" y="322"/>
                    </a:lnTo>
                    <a:lnTo>
                      <a:pt x="600" y="317"/>
                    </a:lnTo>
                    <a:lnTo>
                      <a:pt x="605" y="317"/>
                    </a:lnTo>
                    <a:lnTo>
                      <a:pt x="610" y="322"/>
                    </a:lnTo>
                    <a:lnTo>
                      <a:pt x="615" y="317"/>
                    </a:lnTo>
                    <a:lnTo>
                      <a:pt x="610" y="312"/>
                    </a:lnTo>
                    <a:lnTo>
                      <a:pt x="610" y="307"/>
                    </a:lnTo>
                    <a:lnTo>
                      <a:pt x="610" y="302"/>
                    </a:lnTo>
                    <a:lnTo>
                      <a:pt x="615" y="302"/>
                    </a:lnTo>
                    <a:lnTo>
                      <a:pt x="615" y="307"/>
                    </a:lnTo>
                    <a:lnTo>
                      <a:pt x="620" y="317"/>
                    </a:lnTo>
                    <a:lnTo>
                      <a:pt x="625" y="327"/>
                    </a:lnTo>
                    <a:lnTo>
                      <a:pt x="625" y="332"/>
                    </a:lnTo>
                    <a:lnTo>
                      <a:pt x="635" y="342"/>
                    </a:lnTo>
                    <a:lnTo>
                      <a:pt x="640" y="348"/>
                    </a:lnTo>
                    <a:lnTo>
                      <a:pt x="640" y="353"/>
                    </a:lnTo>
                    <a:lnTo>
                      <a:pt x="645" y="358"/>
                    </a:lnTo>
                    <a:lnTo>
                      <a:pt x="645" y="363"/>
                    </a:lnTo>
                    <a:lnTo>
                      <a:pt x="655" y="368"/>
                    </a:lnTo>
                    <a:lnTo>
                      <a:pt x="660" y="373"/>
                    </a:lnTo>
                    <a:lnTo>
                      <a:pt x="665" y="378"/>
                    </a:lnTo>
                    <a:lnTo>
                      <a:pt x="665" y="383"/>
                    </a:lnTo>
                    <a:lnTo>
                      <a:pt x="675" y="388"/>
                    </a:lnTo>
                    <a:close/>
                    <a:moveTo>
                      <a:pt x="685" y="242"/>
                    </a:moveTo>
                    <a:lnTo>
                      <a:pt x="680" y="247"/>
                    </a:lnTo>
                    <a:lnTo>
                      <a:pt x="680" y="252"/>
                    </a:lnTo>
                    <a:lnTo>
                      <a:pt x="680" y="257"/>
                    </a:lnTo>
                    <a:lnTo>
                      <a:pt x="680" y="267"/>
                    </a:lnTo>
                    <a:lnTo>
                      <a:pt x="675" y="272"/>
                    </a:lnTo>
                    <a:lnTo>
                      <a:pt x="675" y="277"/>
                    </a:lnTo>
                    <a:lnTo>
                      <a:pt x="670" y="287"/>
                    </a:lnTo>
                    <a:lnTo>
                      <a:pt x="665" y="292"/>
                    </a:lnTo>
                    <a:lnTo>
                      <a:pt x="660" y="297"/>
                    </a:lnTo>
                    <a:lnTo>
                      <a:pt x="655" y="302"/>
                    </a:lnTo>
                    <a:lnTo>
                      <a:pt x="650" y="307"/>
                    </a:lnTo>
                    <a:lnTo>
                      <a:pt x="645" y="307"/>
                    </a:lnTo>
                    <a:lnTo>
                      <a:pt x="645" y="302"/>
                    </a:lnTo>
                    <a:lnTo>
                      <a:pt x="645" y="297"/>
                    </a:lnTo>
                    <a:lnTo>
                      <a:pt x="650" y="297"/>
                    </a:lnTo>
                    <a:lnTo>
                      <a:pt x="650" y="292"/>
                    </a:lnTo>
                    <a:lnTo>
                      <a:pt x="655" y="292"/>
                    </a:lnTo>
                    <a:lnTo>
                      <a:pt x="655" y="287"/>
                    </a:lnTo>
                    <a:lnTo>
                      <a:pt x="660" y="287"/>
                    </a:lnTo>
                    <a:lnTo>
                      <a:pt x="660" y="282"/>
                    </a:lnTo>
                    <a:lnTo>
                      <a:pt x="655" y="287"/>
                    </a:lnTo>
                    <a:lnTo>
                      <a:pt x="650" y="287"/>
                    </a:lnTo>
                    <a:lnTo>
                      <a:pt x="655" y="282"/>
                    </a:lnTo>
                    <a:lnTo>
                      <a:pt x="660" y="282"/>
                    </a:lnTo>
                    <a:lnTo>
                      <a:pt x="665" y="277"/>
                    </a:lnTo>
                    <a:lnTo>
                      <a:pt x="670" y="272"/>
                    </a:lnTo>
                    <a:lnTo>
                      <a:pt x="675" y="267"/>
                    </a:lnTo>
                    <a:lnTo>
                      <a:pt x="675" y="262"/>
                    </a:lnTo>
                    <a:lnTo>
                      <a:pt x="675" y="257"/>
                    </a:lnTo>
                    <a:lnTo>
                      <a:pt x="675" y="252"/>
                    </a:lnTo>
                    <a:lnTo>
                      <a:pt x="680" y="252"/>
                    </a:lnTo>
                    <a:lnTo>
                      <a:pt x="680" y="247"/>
                    </a:lnTo>
                    <a:lnTo>
                      <a:pt x="680" y="242"/>
                    </a:lnTo>
                    <a:lnTo>
                      <a:pt x="685" y="242"/>
                    </a:lnTo>
                    <a:close/>
                    <a:moveTo>
                      <a:pt x="212" y="458"/>
                    </a:moveTo>
                    <a:lnTo>
                      <a:pt x="217" y="458"/>
                    </a:lnTo>
                    <a:lnTo>
                      <a:pt x="232" y="453"/>
                    </a:lnTo>
                    <a:lnTo>
                      <a:pt x="237" y="453"/>
                    </a:lnTo>
                    <a:lnTo>
                      <a:pt x="242" y="453"/>
                    </a:lnTo>
                    <a:lnTo>
                      <a:pt x="257" y="453"/>
                    </a:lnTo>
                    <a:lnTo>
                      <a:pt x="262" y="448"/>
                    </a:lnTo>
                    <a:lnTo>
                      <a:pt x="262" y="443"/>
                    </a:lnTo>
                    <a:lnTo>
                      <a:pt x="267" y="443"/>
                    </a:lnTo>
                    <a:lnTo>
                      <a:pt x="267" y="438"/>
                    </a:lnTo>
                    <a:lnTo>
                      <a:pt x="267" y="443"/>
                    </a:lnTo>
                    <a:lnTo>
                      <a:pt x="272" y="443"/>
                    </a:lnTo>
                    <a:lnTo>
                      <a:pt x="282" y="443"/>
                    </a:lnTo>
                    <a:lnTo>
                      <a:pt x="287" y="443"/>
                    </a:lnTo>
                    <a:lnTo>
                      <a:pt x="292" y="443"/>
                    </a:lnTo>
                    <a:lnTo>
                      <a:pt x="297" y="438"/>
                    </a:lnTo>
                    <a:lnTo>
                      <a:pt x="297" y="443"/>
                    </a:lnTo>
                    <a:lnTo>
                      <a:pt x="302" y="438"/>
                    </a:lnTo>
                    <a:lnTo>
                      <a:pt x="307" y="438"/>
                    </a:lnTo>
                    <a:lnTo>
                      <a:pt x="307" y="443"/>
                    </a:lnTo>
                    <a:lnTo>
                      <a:pt x="302" y="443"/>
                    </a:lnTo>
                    <a:lnTo>
                      <a:pt x="287" y="448"/>
                    </a:lnTo>
                    <a:lnTo>
                      <a:pt x="282" y="448"/>
                    </a:lnTo>
                    <a:lnTo>
                      <a:pt x="272" y="453"/>
                    </a:lnTo>
                    <a:lnTo>
                      <a:pt x="267" y="453"/>
                    </a:lnTo>
                    <a:lnTo>
                      <a:pt x="262" y="453"/>
                    </a:lnTo>
                    <a:lnTo>
                      <a:pt x="257" y="453"/>
                    </a:lnTo>
                    <a:lnTo>
                      <a:pt x="252" y="453"/>
                    </a:lnTo>
                    <a:lnTo>
                      <a:pt x="247" y="453"/>
                    </a:lnTo>
                    <a:lnTo>
                      <a:pt x="242" y="453"/>
                    </a:lnTo>
                    <a:lnTo>
                      <a:pt x="232" y="458"/>
                    </a:lnTo>
                    <a:lnTo>
                      <a:pt x="217" y="458"/>
                    </a:lnTo>
                    <a:lnTo>
                      <a:pt x="212" y="458"/>
                    </a:lnTo>
                    <a:close/>
                    <a:moveTo>
                      <a:pt x="5" y="443"/>
                    </a:moveTo>
                    <a:lnTo>
                      <a:pt x="0" y="438"/>
                    </a:lnTo>
                    <a:lnTo>
                      <a:pt x="5" y="438"/>
                    </a:lnTo>
                    <a:lnTo>
                      <a:pt x="5" y="443"/>
                    </a:lnTo>
                    <a:lnTo>
                      <a:pt x="10" y="448"/>
                    </a:lnTo>
                    <a:lnTo>
                      <a:pt x="10" y="453"/>
                    </a:lnTo>
                    <a:lnTo>
                      <a:pt x="10" y="458"/>
                    </a:lnTo>
                    <a:lnTo>
                      <a:pt x="15" y="458"/>
                    </a:lnTo>
                    <a:lnTo>
                      <a:pt x="20" y="458"/>
                    </a:lnTo>
                    <a:lnTo>
                      <a:pt x="20" y="463"/>
                    </a:lnTo>
                    <a:lnTo>
                      <a:pt x="25" y="463"/>
                    </a:lnTo>
                    <a:lnTo>
                      <a:pt x="30" y="463"/>
                    </a:lnTo>
                    <a:lnTo>
                      <a:pt x="35" y="463"/>
                    </a:lnTo>
                    <a:lnTo>
                      <a:pt x="35" y="458"/>
                    </a:lnTo>
                    <a:lnTo>
                      <a:pt x="40" y="463"/>
                    </a:lnTo>
                    <a:lnTo>
                      <a:pt x="35" y="463"/>
                    </a:lnTo>
                    <a:lnTo>
                      <a:pt x="40" y="463"/>
                    </a:lnTo>
                    <a:lnTo>
                      <a:pt x="45" y="463"/>
                    </a:lnTo>
                    <a:lnTo>
                      <a:pt x="50" y="463"/>
                    </a:lnTo>
                    <a:lnTo>
                      <a:pt x="55" y="463"/>
                    </a:lnTo>
                    <a:lnTo>
                      <a:pt x="66" y="463"/>
                    </a:lnTo>
                    <a:lnTo>
                      <a:pt x="71" y="463"/>
                    </a:lnTo>
                    <a:lnTo>
                      <a:pt x="76" y="463"/>
                    </a:lnTo>
                    <a:lnTo>
                      <a:pt x="81" y="463"/>
                    </a:lnTo>
                    <a:lnTo>
                      <a:pt x="86" y="463"/>
                    </a:lnTo>
                    <a:lnTo>
                      <a:pt x="91" y="463"/>
                    </a:lnTo>
                    <a:lnTo>
                      <a:pt x="96" y="463"/>
                    </a:lnTo>
                    <a:lnTo>
                      <a:pt x="81" y="463"/>
                    </a:lnTo>
                    <a:lnTo>
                      <a:pt x="76" y="463"/>
                    </a:lnTo>
                    <a:lnTo>
                      <a:pt x="71" y="463"/>
                    </a:lnTo>
                    <a:lnTo>
                      <a:pt x="66" y="463"/>
                    </a:lnTo>
                    <a:lnTo>
                      <a:pt x="61" y="463"/>
                    </a:lnTo>
                    <a:lnTo>
                      <a:pt x="55" y="463"/>
                    </a:lnTo>
                    <a:lnTo>
                      <a:pt x="50" y="468"/>
                    </a:lnTo>
                    <a:lnTo>
                      <a:pt x="40" y="468"/>
                    </a:lnTo>
                    <a:lnTo>
                      <a:pt x="30" y="463"/>
                    </a:lnTo>
                    <a:lnTo>
                      <a:pt x="25" y="463"/>
                    </a:lnTo>
                    <a:lnTo>
                      <a:pt x="15" y="463"/>
                    </a:lnTo>
                    <a:lnTo>
                      <a:pt x="15" y="458"/>
                    </a:lnTo>
                    <a:lnTo>
                      <a:pt x="10" y="453"/>
                    </a:lnTo>
                    <a:lnTo>
                      <a:pt x="5" y="453"/>
                    </a:lnTo>
                    <a:lnTo>
                      <a:pt x="5" y="448"/>
                    </a:lnTo>
                    <a:lnTo>
                      <a:pt x="5" y="443"/>
                    </a:lnTo>
                    <a:close/>
                    <a:moveTo>
                      <a:pt x="514" y="348"/>
                    </a:moveTo>
                    <a:lnTo>
                      <a:pt x="509" y="348"/>
                    </a:lnTo>
                    <a:lnTo>
                      <a:pt x="504" y="348"/>
                    </a:lnTo>
                    <a:lnTo>
                      <a:pt x="504" y="342"/>
                    </a:lnTo>
                    <a:lnTo>
                      <a:pt x="499" y="342"/>
                    </a:lnTo>
                    <a:lnTo>
                      <a:pt x="499" y="337"/>
                    </a:lnTo>
                    <a:lnTo>
                      <a:pt x="504" y="337"/>
                    </a:lnTo>
                    <a:lnTo>
                      <a:pt x="509" y="337"/>
                    </a:lnTo>
                    <a:lnTo>
                      <a:pt x="509" y="342"/>
                    </a:lnTo>
                    <a:lnTo>
                      <a:pt x="509" y="348"/>
                    </a:lnTo>
                    <a:lnTo>
                      <a:pt x="514" y="348"/>
                    </a:lnTo>
                    <a:lnTo>
                      <a:pt x="514" y="342"/>
                    </a:lnTo>
                    <a:lnTo>
                      <a:pt x="509" y="337"/>
                    </a:lnTo>
                    <a:lnTo>
                      <a:pt x="514" y="337"/>
                    </a:lnTo>
                    <a:lnTo>
                      <a:pt x="514" y="342"/>
                    </a:lnTo>
                    <a:lnTo>
                      <a:pt x="514" y="348"/>
                    </a:lnTo>
                    <a:lnTo>
                      <a:pt x="514" y="353"/>
                    </a:lnTo>
                    <a:lnTo>
                      <a:pt x="519" y="353"/>
                    </a:lnTo>
                    <a:lnTo>
                      <a:pt x="514" y="353"/>
                    </a:lnTo>
                    <a:lnTo>
                      <a:pt x="514" y="358"/>
                    </a:lnTo>
                    <a:lnTo>
                      <a:pt x="509" y="358"/>
                    </a:lnTo>
                    <a:lnTo>
                      <a:pt x="514" y="353"/>
                    </a:lnTo>
                    <a:lnTo>
                      <a:pt x="514" y="348"/>
                    </a:lnTo>
                    <a:close/>
                    <a:moveTo>
                      <a:pt x="499" y="358"/>
                    </a:moveTo>
                    <a:lnTo>
                      <a:pt x="499" y="353"/>
                    </a:lnTo>
                    <a:lnTo>
                      <a:pt x="499" y="348"/>
                    </a:lnTo>
                    <a:lnTo>
                      <a:pt x="499" y="342"/>
                    </a:lnTo>
                    <a:lnTo>
                      <a:pt x="499" y="348"/>
                    </a:lnTo>
                    <a:lnTo>
                      <a:pt x="499" y="342"/>
                    </a:lnTo>
                    <a:lnTo>
                      <a:pt x="504" y="348"/>
                    </a:lnTo>
                    <a:lnTo>
                      <a:pt x="499" y="348"/>
                    </a:lnTo>
                    <a:lnTo>
                      <a:pt x="504" y="348"/>
                    </a:lnTo>
                    <a:lnTo>
                      <a:pt x="504" y="353"/>
                    </a:lnTo>
                    <a:lnTo>
                      <a:pt x="504" y="348"/>
                    </a:lnTo>
                    <a:lnTo>
                      <a:pt x="504" y="353"/>
                    </a:lnTo>
                    <a:lnTo>
                      <a:pt x="504" y="358"/>
                    </a:lnTo>
                    <a:lnTo>
                      <a:pt x="509" y="358"/>
                    </a:lnTo>
                    <a:lnTo>
                      <a:pt x="504" y="358"/>
                    </a:lnTo>
                    <a:lnTo>
                      <a:pt x="499" y="358"/>
                    </a:lnTo>
                    <a:close/>
                    <a:moveTo>
                      <a:pt x="615" y="342"/>
                    </a:moveTo>
                    <a:lnTo>
                      <a:pt x="615" y="348"/>
                    </a:lnTo>
                    <a:lnTo>
                      <a:pt x="610" y="348"/>
                    </a:lnTo>
                    <a:lnTo>
                      <a:pt x="615" y="353"/>
                    </a:lnTo>
                    <a:lnTo>
                      <a:pt x="610" y="353"/>
                    </a:lnTo>
                    <a:lnTo>
                      <a:pt x="610" y="348"/>
                    </a:lnTo>
                    <a:lnTo>
                      <a:pt x="605" y="348"/>
                    </a:lnTo>
                    <a:lnTo>
                      <a:pt x="600" y="348"/>
                    </a:lnTo>
                    <a:lnTo>
                      <a:pt x="600" y="342"/>
                    </a:lnTo>
                    <a:lnTo>
                      <a:pt x="605" y="342"/>
                    </a:lnTo>
                    <a:lnTo>
                      <a:pt x="610" y="342"/>
                    </a:lnTo>
                    <a:lnTo>
                      <a:pt x="615" y="342"/>
                    </a:lnTo>
                    <a:close/>
                    <a:moveTo>
                      <a:pt x="544" y="342"/>
                    </a:moveTo>
                    <a:lnTo>
                      <a:pt x="539" y="342"/>
                    </a:lnTo>
                    <a:lnTo>
                      <a:pt x="539" y="337"/>
                    </a:lnTo>
                    <a:lnTo>
                      <a:pt x="544" y="337"/>
                    </a:lnTo>
                    <a:lnTo>
                      <a:pt x="544" y="332"/>
                    </a:lnTo>
                    <a:lnTo>
                      <a:pt x="549" y="327"/>
                    </a:lnTo>
                    <a:lnTo>
                      <a:pt x="549" y="332"/>
                    </a:lnTo>
                    <a:lnTo>
                      <a:pt x="549" y="337"/>
                    </a:lnTo>
                    <a:lnTo>
                      <a:pt x="544" y="337"/>
                    </a:lnTo>
                    <a:lnTo>
                      <a:pt x="544" y="342"/>
                    </a:lnTo>
                    <a:lnTo>
                      <a:pt x="544" y="348"/>
                    </a:lnTo>
                    <a:lnTo>
                      <a:pt x="544" y="342"/>
                    </a:lnTo>
                    <a:close/>
                    <a:moveTo>
                      <a:pt x="40" y="453"/>
                    </a:moveTo>
                    <a:lnTo>
                      <a:pt x="45" y="448"/>
                    </a:lnTo>
                    <a:lnTo>
                      <a:pt x="45" y="443"/>
                    </a:lnTo>
                    <a:lnTo>
                      <a:pt x="45" y="438"/>
                    </a:lnTo>
                    <a:lnTo>
                      <a:pt x="50" y="438"/>
                    </a:lnTo>
                    <a:lnTo>
                      <a:pt x="50" y="433"/>
                    </a:lnTo>
                    <a:lnTo>
                      <a:pt x="55" y="433"/>
                    </a:lnTo>
                    <a:lnTo>
                      <a:pt x="61" y="428"/>
                    </a:lnTo>
                    <a:lnTo>
                      <a:pt x="61" y="433"/>
                    </a:lnTo>
                    <a:lnTo>
                      <a:pt x="55" y="433"/>
                    </a:lnTo>
                    <a:lnTo>
                      <a:pt x="50" y="433"/>
                    </a:lnTo>
                    <a:lnTo>
                      <a:pt x="50" y="438"/>
                    </a:lnTo>
                    <a:lnTo>
                      <a:pt x="45" y="448"/>
                    </a:lnTo>
                    <a:lnTo>
                      <a:pt x="45" y="453"/>
                    </a:lnTo>
                    <a:lnTo>
                      <a:pt x="40" y="453"/>
                    </a:lnTo>
                    <a:close/>
                    <a:moveTo>
                      <a:pt x="111" y="458"/>
                    </a:moveTo>
                    <a:lnTo>
                      <a:pt x="116" y="458"/>
                    </a:lnTo>
                    <a:lnTo>
                      <a:pt x="121" y="458"/>
                    </a:lnTo>
                    <a:lnTo>
                      <a:pt x="131" y="458"/>
                    </a:lnTo>
                    <a:lnTo>
                      <a:pt x="136" y="458"/>
                    </a:lnTo>
                    <a:lnTo>
                      <a:pt x="141" y="458"/>
                    </a:lnTo>
                    <a:lnTo>
                      <a:pt x="136" y="458"/>
                    </a:lnTo>
                    <a:lnTo>
                      <a:pt x="126" y="458"/>
                    </a:lnTo>
                    <a:lnTo>
                      <a:pt x="116" y="458"/>
                    </a:lnTo>
                    <a:lnTo>
                      <a:pt x="111" y="458"/>
                    </a:lnTo>
                    <a:close/>
                    <a:moveTo>
                      <a:pt x="504" y="332"/>
                    </a:moveTo>
                    <a:lnTo>
                      <a:pt x="499" y="332"/>
                    </a:lnTo>
                    <a:lnTo>
                      <a:pt x="504" y="332"/>
                    </a:lnTo>
                    <a:lnTo>
                      <a:pt x="499" y="332"/>
                    </a:lnTo>
                    <a:lnTo>
                      <a:pt x="499" y="327"/>
                    </a:lnTo>
                    <a:lnTo>
                      <a:pt x="504" y="327"/>
                    </a:lnTo>
                    <a:lnTo>
                      <a:pt x="504" y="332"/>
                    </a:lnTo>
                    <a:lnTo>
                      <a:pt x="509" y="332"/>
                    </a:lnTo>
                    <a:lnTo>
                      <a:pt x="504" y="332"/>
                    </a:lnTo>
                    <a:close/>
                    <a:moveTo>
                      <a:pt x="559" y="368"/>
                    </a:moveTo>
                    <a:lnTo>
                      <a:pt x="554" y="363"/>
                    </a:lnTo>
                    <a:lnTo>
                      <a:pt x="559" y="363"/>
                    </a:lnTo>
                    <a:lnTo>
                      <a:pt x="559" y="368"/>
                    </a:lnTo>
                    <a:close/>
                    <a:moveTo>
                      <a:pt x="625" y="363"/>
                    </a:moveTo>
                    <a:lnTo>
                      <a:pt x="620" y="363"/>
                    </a:lnTo>
                    <a:lnTo>
                      <a:pt x="620" y="358"/>
                    </a:lnTo>
                    <a:lnTo>
                      <a:pt x="615" y="353"/>
                    </a:lnTo>
                    <a:lnTo>
                      <a:pt x="620" y="358"/>
                    </a:lnTo>
                    <a:lnTo>
                      <a:pt x="620" y="363"/>
                    </a:lnTo>
                    <a:lnTo>
                      <a:pt x="625" y="363"/>
                    </a:lnTo>
                    <a:close/>
                    <a:moveTo>
                      <a:pt x="605" y="307"/>
                    </a:moveTo>
                    <a:lnTo>
                      <a:pt x="610" y="302"/>
                    </a:lnTo>
                    <a:lnTo>
                      <a:pt x="605" y="307"/>
                    </a:lnTo>
                    <a:close/>
                    <a:moveTo>
                      <a:pt x="101" y="463"/>
                    </a:moveTo>
                    <a:lnTo>
                      <a:pt x="101" y="458"/>
                    </a:lnTo>
                    <a:lnTo>
                      <a:pt x="106" y="458"/>
                    </a:lnTo>
                    <a:lnTo>
                      <a:pt x="111" y="458"/>
                    </a:lnTo>
                    <a:lnTo>
                      <a:pt x="106" y="463"/>
                    </a:lnTo>
                    <a:lnTo>
                      <a:pt x="101" y="463"/>
                    </a:lnTo>
                    <a:close/>
                    <a:moveTo>
                      <a:pt x="45" y="448"/>
                    </a:moveTo>
                    <a:lnTo>
                      <a:pt x="50" y="448"/>
                    </a:lnTo>
                    <a:lnTo>
                      <a:pt x="45" y="453"/>
                    </a:lnTo>
                    <a:lnTo>
                      <a:pt x="45" y="448"/>
                    </a:lnTo>
                    <a:close/>
                    <a:moveTo>
                      <a:pt x="40" y="458"/>
                    </a:moveTo>
                    <a:lnTo>
                      <a:pt x="40" y="453"/>
                    </a:lnTo>
                    <a:lnTo>
                      <a:pt x="40" y="458"/>
                    </a:lnTo>
                    <a:close/>
                    <a:moveTo>
                      <a:pt x="484" y="332"/>
                    </a:moveTo>
                    <a:lnTo>
                      <a:pt x="489" y="337"/>
                    </a:lnTo>
                    <a:lnTo>
                      <a:pt x="484" y="332"/>
                    </a:lnTo>
                    <a:close/>
                    <a:moveTo>
                      <a:pt x="605" y="302"/>
                    </a:moveTo>
                    <a:lnTo>
                      <a:pt x="600" y="302"/>
                    </a:lnTo>
                    <a:lnTo>
                      <a:pt x="605" y="302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33"/>
              <p:cNvSpPr>
                <a:spLocks/>
              </p:cNvSpPr>
              <p:nvPr/>
            </p:nvSpPr>
            <p:spPr bwMode="auto">
              <a:xfrm>
                <a:off x="1178000" y="1422559"/>
                <a:ext cx="675807" cy="1070532"/>
              </a:xfrm>
              <a:custGeom>
                <a:avLst/>
                <a:gdLst>
                  <a:gd name="T0" fmla="*/ 2147483647 w 352"/>
                  <a:gd name="T1" fmla="*/ 2147483647 h 585"/>
                  <a:gd name="T2" fmla="*/ 2147483647 w 352"/>
                  <a:gd name="T3" fmla="*/ 2147483647 h 585"/>
                  <a:gd name="T4" fmla="*/ 2147483647 w 352"/>
                  <a:gd name="T5" fmla="*/ 2147483647 h 585"/>
                  <a:gd name="T6" fmla="*/ 2147483647 w 352"/>
                  <a:gd name="T7" fmla="*/ 2147483647 h 585"/>
                  <a:gd name="T8" fmla="*/ 2147483647 w 352"/>
                  <a:gd name="T9" fmla="*/ 2147483647 h 585"/>
                  <a:gd name="T10" fmla="*/ 2147483647 w 352"/>
                  <a:gd name="T11" fmla="*/ 2147483647 h 585"/>
                  <a:gd name="T12" fmla="*/ 2147483647 w 352"/>
                  <a:gd name="T13" fmla="*/ 2147483647 h 585"/>
                  <a:gd name="T14" fmla="*/ 2147483647 w 352"/>
                  <a:gd name="T15" fmla="*/ 2147483647 h 585"/>
                  <a:gd name="T16" fmla="*/ 2147483647 w 352"/>
                  <a:gd name="T17" fmla="*/ 2147483647 h 585"/>
                  <a:gd name="T18" fmla="*/ 2147483647 w 352"/>
                  <a:gd name="T19" fmla="*/ 2147483647 h 585"/>
                  <a:gd name="T20" fmla="*/ 2147483647 w 352"/>
                  <a:gd name="T21" fmla="*/ 2147483647 h 585"/>
                  <a:gd name="T22" fmla="*/ 2147483647 w 352"/>
                  <a:gd name="T23" fmla="*/ 2147483647 h 585"/>
                  <a:gd name="T24" fmla="*/ 2147483647 w 352"/>
                  <a:gd name="T25" fmla="*/ 2147483647 h 585"/>
                  <a:gd name="T26" fmla="*/ 2147483647 w 352"/>
                  <a:gd name="T27" fmla="*/ 2147483647 h 585"/>
                  <a:gd name="T28" fmla="*/ 2147483647 w 352"/>
                  <a:gd name="T29" fmla="*/ 2147483647 h 585"/>
                  <a:gd name="T30" fmla="*/ 2147483647 w 352"/>
                  <a:gd name="T31" fmla="*/ 2147483647 h 585"/>
                  <a:gd name="T32" fmla="*/ 2147483647 w 352"/>
                  <a:gd name="T33" fmla="*/ 2147483647 h 585"/>
                  <a:gd name="T34" fmla="*/ 2147483647 w 352"/>
                  <a:gd name="T35" fmla="*/ 2147483647 h 585"/>
                  <a:gd name="T36" fmla="*/ 2147483647 w 352"/>
                  <a:gd name="T37" fmla="*/ 2147483647 h 585"/>
                  <a:gd name="T38" fmla="*/ 2147483647 w 352"/>
                  <a:gd name="T39" fmla="*/ 2147483647 h 585"/>
                  <a:gd name="T40" fmla="*/ 2147483647 w 352"/>
                  <a:gd name="T41" fmla="*/ 2147483647 h 585"/>
                  <a:gd name="T42" fmla="*/ 2147483647 w 352"/>
                  <a:gd name="T43" fmla="*/ 2147483647 h 585"/>
                  <a:gd name="T44" fmla="*/ 2147483647 w 352"/>
                  <a:gd name="T45" fmla="*/ 2147483647 h 585"/>
                  <a:gd name="T46" fmla="*/ 2147483647 w 352"/>
                  <a:gd name="T47" fmla="*/ 2147483647 h 585"/>
                  <a:gd name="T48" fmla="*/ 2147483647 w 352"/>
                  <a:gd name="T49" fmla="*/ 2147483647 h 585"/>
                  <a:gd name="T50" fmla="*/ 2147483647 w 352"/>
                  <a:gd name="T51" fmla="*/ 2147483647 h 585"/>
                  <a:gd name="T52" fmla="*/ 2147483647 w 352"/>
                  <a:gd name="T53" fmla="*/ 2147483647 h 585"/>
                  <a:gd name="T54" fmla="*/ 2147483647 w 352"/>
                  <a:gd name="T55" fmla="*/ 2147483647 h 585"/>
                  <a:gd name="T56" fmla="*/ 2147483647 w 352"/>
                  <a:gd name="T57" fmla="*/ 2147483647 h 585"/>
                  <a:gd name="T58" fmla="*/ 2147483647 w 352"/>
                  <a:gd name="T59" fmla="*/ 2147483647 h 585"/>
                  <a:gd name="T60" fmla="*/ 2147483647 w 352"/>
                  <a:gd name="T61" fmla="*/ 2147483647 h 585"/>
                  <a:gd name="T62" fmla="*/ 2147483647 w 352"/>
                  <a:gd name="T63" fmla="*/ 2147483647 h 585"/>
                  <a:gd name="T64" fmla="*/ 2147483647 w 352"/>
                  <a:gd name="T65" fmla="*/ 2147483647 h 585"/>
                  <a:gd name="T66" fmla="*/ 2147483647 w 352"/>
                  <a:gd name="T67" fmla="*/ 2147483647 h 585"/>
                  <a:gd name="T68" fmla="*/ 2147483647 w 352"/>
                  <a:gd name="T69" fmla="*/ 2147483647 h 585"/>
                  <a:gd name="T70" fmla="*/ 2147483647 w 352"/>
                  <a:gd name="T71" fmla="*/ 0 h 585"/>
                  <a:gd name="T72" fmla="*/ 2147483647 w 352"/>
                  <a:gd name="T73" fmla="*/ 2147483647 h 585"/>
                  <a:gd name="T74" fmla="*/ 2147483647 w 352"/>
                  <a:gd name="T75" fmla="*/ 2147483647 h 585"/>
                  <a:gd name="T76" fmla="*/ 2147483647 w 352"/>
                  <a:gd name="T77" fmla="*/ 2147483647 h 585"/>
                  <a:gd name="T78" fmla="*/ 2147483647 w 352"/>
                  <a:gd name="T79" fmla="*/ 2147483647 h 585"/>
                  <a:gd name="T80" fmla="*/ 2147483647 w 352"/>
                  <a:gd name="T81" fmla="*/ 2147483647 h 585"/>
                  <a:gd name="T82" fmla="*/ 2147483647 w 352"/>
                  <a:gd name="T83" fmla="*/ 2147483647 h 585"/>
                  <a:gd name="T84" fmla="*/ 2147483647 w 352"/>
                  <a:gd name="T85" fmla="*/ 2147483647 h 585"/>
                  <a:gd name="T86" fmla="*/ 2147483647 w 352"/>
                  <a:gd name="T87" fmla="*/ 2147483647 h 585"/>
                  <a:gd name="T88" fmla="*/ 2147483647 w 352"/>
                  <a:gd name="T89" fmla="*/ 2147483647 h 585"/>
                  <a:gd name="T90" fmla="*/ 2147483647 w 352"/>
                  <a:gd name="T91" fmla="*/ 2147483647 h 585"/>
                  <a:gd name="T92" fmla="*/ 2147483647 w 352"/>
                  <a:gd name="T93" fmla="*/ 2147483647 h 585"/>
                  <a:gd name="T94" fmla="*/ 2147483647 w 352"/>
                  <a:gd name="T95" fmla="*/ 2147483647 h 585"/>
                  <a:gd name="T96" fmla="*/ 2147483647 w 352"/>
                  <a:gd name="T97" fmla="*/ 2147483647 h 585"/>
                  <a:gd name="T98" fmla="*/ 2147483647 w 352"/>
                  <a:gd name="T99" fmla="*/ 2147483647 h 585"/>
                  <a:gd name="T100" fmla="*/ 2147483647 w 352"/>
                  <a:gd name="T101" fmla="*/ 2147483647 h 585"/>
                  <a:gd name="T102" fmla="*/ 2147483647 w 352"/>
                  <a:gd name="T103" fmla="*/ 2147483647 h 585"/>
                  <a:gd name="T104" fmla="*/ 2147483647 w 352"/>
                  <a:gd name="T105" fmla="*/ 2147483647 h 585"/>
                  <a:gd name="T106" fmla="*/ 2147483647 w 352"/>
                  <a:gd name="T107" fmla="*/ 2147483647 h 585"/>
                  <a:gd name="T108" fmla="*/ 2147483647 w 352"/>
                  <a:gd name="T109" fmla="*/ 2147483647 h 585"/>
                  <a:gd name="T110" fmla="*/ 2147483647 w 352"/>
                  <a:gd name="T111" fmla="*/ 2147483647 h 585"/>
                  <a:gd name="T112" fmla="*/ 2147483647 w 352"/>
                  <a:gd name="T113" fmla="*/ 2147483647 h 585"/>
                  <a:gd name="T114" fmla="*/ 2147483647 w 352"/>
                  <a:gd name="T115" fmla="*/ 2147483647 h 585"/>
                  <a:gd name="T116" fmla="*/ 2147483647 w 352"/>
                  <a:gd name="T117" fmla="*/ 2147483647 h 585"/>
                  <a:gd name="T118" fmla="*/ 2147483647 w 352"/>
                  <a:gd name="T119" fmla="*/ 2147483647 h 5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2"/>
                  <a:gd name="T181" fmla="*/ 0 h 585"/>
                  <a:gd name="T182" fmla="*/ 352 w 352"/>
                  <a:gd name="T183" fmla="*/ 585 h 5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2" h="585">
                    <a:moveTo>
                      <a:pt x="297" y="504"/>
                    </a:moveTo>
                    <a:lnTo>
                      <a:pt x="292" y="504"/>
                    </a:lnTo>
                    <a:lnTo>
                      <a:pt x="292" y="509"/>
                    </a:lnTo>
                    <a:lnTo>
                      <a:pt x="287" y="514"/>
                    </a:lnTo>
                    <a:lnTo>
                      <a:pt x="282" y="509"/>
                    </a:lnTo>
                    <a:lnTo>
                      <a:pt x="277" y="509"/>
                    </a:lnTo>
                    <a:lnTo>
                      <a:pt x="272" y="514"/>
                    </a:lnTo>
                    <a:lnTo>
                      <a:pt x="277" y="519"/>
                    </a:lnTo>
                    <a:lnTo>
                      <a:pt x="277" y="524"/>
                    </a:lnTo>
                    <a:lnTo>
                      <a:pt x="272" y="524"/>
                    </a:lnTo>
                    <a:lnTo>
                      <a:pt x="267" y="524"/>
                    </a:lnTo>
                    <a:lnTo>
                      <a:pt x="262" y="524"/>
                    </a:lnTo>
                    <a:lnTo>
                      <a:pt x="257" y="529"/>
                    </a:lnTo>
                    <a:lnTo>
                      <a:pt x="257" y="534"/>
                    </a:lnTo>
                    <a:lnTo>
                      <a:pt x="252" y="534"/>
                    </a:lnTo>
                    <a:lnTo>
                      <a:pt x="247" y="534"/>
                    </a:lnTo>
                    <a:lnTo>
                      <a:pt x="242" y="534"/>
                    </a:lnTo>
                    <a:lnTo>
                      <a:pt x="231" y="534"/>
                    </a:lnTo>
                    <a:lnTo>
                      <a:pt x="226" y="534"/>
                    </a:lnTo>
                    <a:lnTo>
                      <a:pt x="221" y="539"/>
                    </a:lnTo>
                    <a:lnTo>
                      <a:pt x="221" y="545"/>
                    </a:lnTo>
                    <a:lnTo>
                      <a:pt x="216" y="550"/>
                    </a:lnTo>
                    <a:lnTo>
                      <a:pt x="211" y="550"/>
                    </a:lnTo>
                    <a:lnTo>
                      <a:pt x="206" y="545"/>
                    </a:lnTo>
                    <a:lnTo>
                      <a:pt x="201" y="539"/>
                    </a:lnTo>
                    <a:lnTo>
                      <a:pt x="201" y="534"/>
                    </a:lnTo>
                    <a:lnTo>
                      <a:pt x="196" y="534"/>
                    </a:lnTo>
                    <a:lnTo>
                      <a:pt x="196" y="539"/>
                    </a:lnTo>
                    <a:lnTo>
                      <a:pt x="196" y="545"/>
                    </a:lnTo>
                    <a:lnTo>
                      <a:pt x="201" y="550"/>
                    </a:lnTo>
                    <a:lnTo>
                      <a:pt x="196" y="555"/>
                    </a:lnTo>
                    <a:lnTo>
                      <a:pt x="191" y="550"/>
                    </a:lnTo>
                    <a:lnTo>
                      <a:pt x="191" y="545"/>
                    </a:lnTo>
                    <a:lnTo>
                      <a:pt x="186" y="539"/>
                    </a:lnTo>
                    <a:lnTo>
                      <a:pt x="186" y="545"/>
                    </a:lnTo>
                    <a:lnTo>
                      <a:pt x="186" y="550"/>
                    </a:lnTo>
                    <a:lnTo>
                      <a:pt x="191" y="550"/>
                    </a:lnTo>
                    <a:lnTo>
                      <a:pt x="191" y="555"/>
                    </a:lnTo>
                    <a:lnTo>
                      <a:pt x="186" y="560"/>
                    </a:lnTo>
                    <a:lnTo>
                      <a:pt x="181" y="555"/>
                    </a:lnTo>
                    <a:lnTo>
                      <a:pt x="176" y="555"/>
                    </a:lnTo>
                    <a:lnTo>
                      <a:pt x="171" y="555"/>
                    </a:lnTo>
                    <a:lnTo>
                      <a:pt x="166" y="555"/>
                    </a:lnTo>
                    <a:lnTo>
                      <a:pt x="166" y="560"/>
                    </a:lnTo>
                    <a:lnTo>
                      <a:pt x="171" y="560"/>
                    </a:lnTo>
                    <a:lnTo>
                      <a:pt x="176" y="560"/>
                    </a:lnTo>
                    <a:lnTo>
                      <a:pt x="181" y="560"/>
                    </a:lnTo>
                    <a:lnTo>
                      <a:pt x="181" y="565"/>
                    </a:lnTo>
                    <a:lnTo>
                      <a:pt x="186" y="565"/>
                    </a:lnTo>
                    <a:lnTo>
                      <a:pt x="186" y="570"/>
                    </a:lnTo>
                    <a:lnTo>
                      <a:pt x="186" y="575"/>
                    </a:lnTo>
                    <a:lnTo>
                      <a:pt x="181" y="575"/>
                    </a:lnTo>
                    <a:lnTo>
                      <a:pt x="176" y="575"/>
                    </a:lnTo>
                    <a:lnTo>
                      <a:pt x="176" y="570"/>
                    </a:lnTo>
                    <a:lnTo>
                      <a:pt x="171" y="570"/>
                    </a:lnTo>
                    <a:lnTo>
                      <a:pt x="171" y="575"/>
                    </a:lnTo>
                    <a:lnTo>
                      <a:pt x="176" y="580"/>
                    </a:lnTo>
                    <a:lnTo>
                      <a:pt x="171" y="585"/>
                    </a:lnTo>
                    <a:lnTo>
                      <a:pt x="166" y="585"/>
                    </a:lnTo>
                    <a:lnTo>
                      <a:pt x="161" y="585"/>
                    </a:lnTo>
                    <a:lnTo>
                      <a:pt x="161" y="580"/>
                    </a:lnTo>
                    <a:lnTo>
                      <a:pt x="156" y="575"/>
                    </a:lnTo>
                    <a:lnTo>
                      <a:pt x="151" y="575"/>
                    </a:lnTo>
                    <a:lnTo>
                      <a:pt x="151" y="570"/>
                    </a:lnTo>
                    <a:lnTo>
                      <a:pt x="146" y="565"/>
                    </a:lnTo>
                    <a:lnTo>
                      <a:pt x="141" y="565"/>
                    </a:lnTo>
                    <a:lnTo>
                      <a:pt x="136" y="565"/>
                    </a:lnTo>
                    <a:lnTo>
                      <a:pt x="131" y="565"/>
                    </a:lnTo>
                    <a:lnTo>
                      <a:pt x="126" y="565"/>
                    </a:lnTo>
                    <a:lnTo>
                      <a:pt x="126" y="570"/>
                    </a:lnTo>
                    <a:lnTo>
                      <a:pt x="126" y="565"/>
                    </a:lnTo>
                    <a:lnTo>
                      <a:pt x="121" y="565"/>
                    </a:lnTo>
                    <a:lnTo>
                      <a:pt x="121" y="560"/>
                    </a:lnTo>
                    <a:lnTo>
                      <a:pt x="116" y="555"/>
                    </a:lnTo>
                    <a:lnTo>
                      <a:pt x="111" y="550"/>
                    </a:lnTo>
                    <a:lnTo>
                      <a:pt x="111" y="555"/>
                    </a:lnTo>
                    <a:lnTo>
                      <a:pt x="111" y="550"/>
                    </a:lnTo>
                    <a:lnTo>
                      <a:pt x="111" y="545"/>
                    </a:lnTo>
                    <a:lnTo>
                      <a:pt x="105" y="550"/>
                    </a:lnTo>
                    <a:lnTo>
                      <a:pt x="105" y="545"/>
                    </a:lnTo>
                    <a:lnTo>
                      <a:pt x="111" y="545"/>
                    </a:lnTo>
                    <a:lnTo>
                      <a:pt x="111" y="539"/>
                    </a:lnTo>
                    <a:lnTo>
                      <a:pt x="105" y="539"/>
                    </a:lnTo>
                    <a:lnTo>
                      <a:pt x="105" y="545"/>
                    </a:lnTo>
                    <a:lnTo>
                      <a:pt x="100" y="545"/>
                    </a:lnTo>
                    <a:lnTo>
                      <a:pt x="100" y="539"/>
                    </a:lnTo>
                    <a:lnTo>
                      <a:pt x="95" y="539"/>
                    </a:lnTo>
                    <a:lnTo>
                      <a:pt x="90" y="539"/>
                    </a:lnTo>
                    <a:lnTo>
                      <a:pt x="90" y="534"/>
                    </a:lnTo>
                    <a:lnTo>
                      <a:pt x="95" y="534"/>
                    </a:lnTo>
                    <a:lnTo>
                      <a:pt x="90" y="529"/>
                    </a:lnTo>
                    <a:lnTo>
                      <a:pt x="90" y="524"/>
                    </a:lnTo>
                    <a:lnTo>
                      <a:pt x="90" y="519"/>
                    </a:lnTo>
                    <a:lnTo>
                      <a:pt x="85" y="514"/>
                    </a:lnTo>
                    <a:lnTo>
                      <a:pt x="85" y="509"/>
                    </a:lnTo>
                    <a:lnTo>
                      <a:pt x="80" y="509"/>
                    </a:lnTo>
                    <a:lnTo>
                      <a:pt x="85" y="509"/>
                    </a:lnTo>
                    <a:lnTo>
                      <a:pt x="90" y="509"/>
                    </a:lnTo>
                    <a:lnTo>
                      <a:pt x="85" y="504"/>
                    </a:lnTo>
                    <a:lnTo>
                      <a:pt x="90" y="504"/>
                    </a:lnTo>
                    <a:lnTo>
                      <a:pt x="90" y="499"/>
                    </a:lnTo>
                    <a:lnTo>
                      <a:pt x="85" y="499"/>
                    </a:lnTo>
                    <a:lnTo>
                      <a:pt x="80" y="499"/>
                    </a:lnTo>
                    <a:lnTo>
                      <a:pt x="80" y="494"/>
                    </a:lnTo>
                    <a:lnTo>
                      <a:pt x="80" y="489"/>
                    </a:lnTo>
                    <a:lnTo>
                      <a:pt x="80" y="484"/>
                    </a:lnTo>
                    <a:lnTo>
                      <a:pt x="75" y="484"/>
                    </a:lnTo>
                    <a:lnTo>
                      <a:pt x="75" y="479"/>
                    </a:lnTo>
                    <a:lnTo>
                      <a:pt x="80" y="479"/>
                    </a:lnTo>
                    <a:lnTo>
                      <a:pt x="75" y="479"/>
                    </a:lnTo>
                    <a:lnTo>
                      <a:pt x="70" y="479"/>
                    </a:lnTo>
                    <a:lnTo>
                      <a:pt x="75" y="479"/>
                    </a:lnTo>
                    <a:lnTo>
                      <a:pt x="75" y="474"/>
                    </a:lnTo>
                    <a:lnTo>
                      <a:pt x="70" y="474"/>
                    </a:lnTo>
                    <a:lnTo>
                      <a:pt x="75" y="469"/>
                    </a:lnTo>
                    <a:lnTo>
                      <a:pt x="70" y="464"/>
                    </a:lnTo>
                    <a:lnTo>
                      <a:pt x="65" y="464"/>
                    </a:lnTo>
                    <a:lnTo>
                      <a:pt x="70" y="464"/>
                    </a:lnTo>
                    <a:lnTo>
                      <a:pt x="70" y="459"/>
                    </a:lnTo>
                    <a:lnTo>
                      <a:pt x="65" y="459"/>
                    </a:lnTo>
                    <a:lnTo>
                      <a:pt x="65" y="454"/>
                    </a:lnTo>
                    <a:lnTo>
                      <a:pt x="70" y="454"/>
                    </a:lnTo>
                    <a:lnTo>
                      <a:pt x="65" y="449"/>
                    </a:lnTo>
                    <a:lnTo>
                      <a:pt x="70" y="449"/>
                    </a:lnTo>
                    <a:lnTo>
                      <a:pt x="65" y="444"/>
                    </a:lnTo>
                    <a:lnTo>
                      <a:pt x="65" y="439"/>
                    </a:lnTo>
                    <a:lnTo>
                      <a:pt x="65" y="434"/>
                    </a:lnTo>
                    <a:lnTo>
                      <a:pt x="65" y="439"/>
                    </a:lnTo>
                    <a:lnTo>
                      <a:pt x="65" y="434"/>
                    </a:lnTo>
                    <a:lnTo>
                      <a:pt x="65" y="429"/>
                    </a:lnTo>
                    <a:lnTo>
                      <a:pt x="60" y="424"/>
                    </a:lnTo>
                    <a:lnTo>
                      <a:pt x="60" y="419"/>
                    </a:lnTo>
                    <a:lnTo>
                      <a:pt x="60" y="414"/>
                    </a:lnTo>
                    <a:lnTo>
                      <a:pt x="55" y="408"/>
                    </a:lnTo>
                    <a:lnTo>
                      <a:pt x="55" y="403"/>
                    </a:lnTo>
                    <a:lnTo>
                      <a:pt x="55" y="398"/>
                    </a:lnTo>
                    <a:lnTo>
                      <a:pt x="55" y="393"/>
                    </a:lnTo>
                    <a:lnTo>
                      <a:pt x="60" y="388"/>
                    </a:lnTo>
                    <a:lnTo>
                      <a:pt x="60" y="383"/>
                    </a:lnTo>
                    <a:lnTo>
                      <a:pt x="60" y="378"/>
                    </a:lnTo>
                    <a:lnTo>
                      <a:pt x="60" y="373"/>
                    </a:lnTo>
                    <a:lnTo>
                      <a:pt x="55" y="368"/>
                    </a:lnTo>
                    <a:lnTo>
                      <a:pt x="50" y="368"/>
                    </a:lnTo>
                    <a:lnTo>
                      <a:pt x="55" y="363"/>
                    </a:lnTo>
                    <a:lnTo>
                      <a:pt x="50" y="363"/>
                    </a:lnTo>
                    <a:lnTo>
                      <a:pt x="55" y="363"/>
                    </a:lnTo>
                    <a:lnTo>
                      <a:pt x="55" y="358"/>
                    </a:lnTo>
                    <a:lnTo>
                      <a:pt x="50" y="353"/>
                    </a:lnTo>
                    <a:lnTo>
                      <a:pt x="50" y="348"/>
                    </a:lnTo>
                    <a:lnTo>
                      <a:pt x="45" y="343"/>
                    </a:lnTo>
                    <a:lnTo>
                      <a:pt x="40" y="343"/>
                    </a:lnTo>
                    <a:lnTo>
                      <a:pt x="40" y="338"/>
                    </a:lnTo>
                    <a:lnTo>
                      <a:pt x="40" y="333"/>
                    </a:lnTo>
                    <a:lnTo>
                      <a:pt x="40" y="328"/>
                    </a:lnTo>
                    <a:lnTo>
                      <a:pt x="35" y="328"/>
                    </a:lnTo>
                    <a:lnTo>
                      <a:pt x="30" y="323"/>
                    </a:lnTo>
                    <a:lnTo>
                      <a:pt x="30" y="318"/>
                    </a:lnTo>
                    <a:lnTo>
                      <a:pt x="30" y="313"/>
                    </a:lnTo>
                    <a:lnTo>
                      <a:pt x="35" y="308"/>
                    </a:lnTo>
                    <a:lnTo>
                      <a:pt x="35" y="313"/>
                    </a:lnTo>
                    <a:lnTo>
                      <a:pt x="40" y="308"/>
                    </a:lnTo>
                    <a:lnTo>
                      <a:pt x="35" y="303"/>
                    </a:lnTo>
                    <a:lnTo>
                      <a:pt x="35" y="298"/>
                    </a:lnTo>
                    <a:lnTo>
                      <a:pt x="35" y="293"/>
                    </a:lnTo>
                    <a:lnTo>
                      <a:pt x="35" y="288"/>
                    </a:lnTo>
                    <a:lnTo>
                      <a:pt x="40" y="288"/>
                    </a:lnTo>
                    <a:lnTo>
                      <a:pt x="40" y="283"/>
                    </a:lnTo>
                    <a:lnTo>
                      <a:pt x="40" y="277"/>
                    </a:lnTo>
                    <a:lnTo>
                      <a:pt x="40" y="272"/>
                    </a:lnTo>
                    <a:lnTo>
                      <a:pt x="35" y="272"/>
                    </a:lnTo>
                    <a:lnTo>
                      <a:pt x="30" y="267"/>
                    </a:lnTo>
                    <a:lnTo>
                      <a:pt x="25" y="267"/>
                    </a:lnTo>
                    <a:lnTo>
                      <a:pt x="25" y="262"/>
                    </a:lnTo>
                    <a:lnTo>
                      <a:pt x="30" y="262"/>
                    </a:lnTo>
                    <a:lnTo>
                      <a:pt x="30" y="257"/>
                    </a:lnTo>
                    <a:lnTo>
                      <a:pt x="30" y="252"/>
                    </a:lnTo>
                    <a:lnTo>
                      <a:pt x="25" y="247"/>
                    </a:lnTo>
                    <a:lnTo>
                      <a:pt x="20" y="242"/>
                    </a:lnTo>
                    <a:lnTo>
                      <a:pt x="15" y="237"/>
                    </a:lnTo>
                    <a:lnTo>
                      <a:pt x="15" y="232"/>
                    </a:lnTo>
                    <a:lnTo>
                      <a:pt x="15" y="227"/>
                    </a:lnTo>
                    <a:lnTo>
                      <a:pt x="5" y="217"/>
                    </a:lnTo>
                    <a:lnTo>
                      <a:pt x="5" y="212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5" y="197"/>
                    </a:lnTo>
                    <a:lnTo>
                      <a:pt x="0" y="197"/>
                    </a:lnTo>
                    <a:lnTo>
                      <a:pt x="5" y="192"/>
                    </a:lnTo>
                    <a:lnTo>
                      <a:pt x="5" y="197"/>
                    </a:lnTo>
                    <a:lnTo>
                      <a:pt x="10" y="197"/>
                    </a:lnTo>
                    <a:lnTo>
                      <a:pt x="10" y="187"/>
                    </a:lnTo>
                    <a:lnTo>
                      <a:pt x="5" y="187"/>
                    </a:lnTo>
                    <a:lnTo>
                      <a:pt x="0" y="187"/>
                    </a:lnTo>
                    <a:lnTo>
                      <a:pt x="5" y="182"/>
                    </a:lnTo>
                    <a:lnTo>
                      <a:pt x="10" y="177"/>
                    </a:lnTo>
                    <a:lnTo>
                      <a:pt x="5" y="177"/>
                    </a:lnTo>
                    <a:lnTo>
                      <a:pt x="5" y="172"/>
                    </a:lnTo>
                    <a:lnTo>
                      <a:pt x="0" y="172"/>
                    </a:lnTo>
                    <a:lnTo>
                      <a:pt x="0" y="167"/>
                    </a:lnTo>
                    <a:lnTo>
                      <a:pt x="15" y="162"/>
                    </a:lnTo>
                    <a:lnTo>
                      <a:pt x="10" y="162"/>
                    </a:lnTo>
                    <a:lnTo>
                      <a:pt x="5" y="157"/>
                    </a:lnTo>
                    <a:lnTo>
                      <a:pt x="5" y="151"/>
                    </a:lnTo>
                    <a:lnTo>
                      <a:pt x="0" y="151"/>
                    </a:lnTo>
                    <a:lnTo>
                      <a:pt x="5" y="146"/>
                    </a:lnTo>
                    <a:lnTo>
                      <a:pt x="5" y="141"/>
                    </a:lnTo>
                    <a:lnTo>
                      <a:pt x="10" y="141"/>
                    </a:lnTo>
                    <a:lnTo>
                      <a:pt x="15" y="136"/>
                    </a:lnTo>
                    <a:lnTo>
                      <a:pt x="15" y="131"/>
                    </a:lnTo>
                    <a:lnTo>
                      <a:pt x="15" y="126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5" y="116"/>
                    </a:lnTo>
                    <a:lnTo>
                      <a:pt x="30" y="116"/>
                    </a:lnTo>
                    <a:lnTo>
                      <a:pt x="35" y="111"/>
                    </a:lnTo>
                    <a:lnTo>
                      <a:pt x="40" y="111"/>
                    </a:lnTo>
                    <a:lnTo>
                      <a:pt x="45" y="111"/>
                    </a:lnTo>
                    <a:lnTo>
                      <a:pt x="40" y="106"/>
                    </a:lnTo>
                    <a:lnTo>
                      <a:pt x="45" y="101"/>
                    </a:lnTo>
                    <a:lnTo>
                      <a:pt x="50" y="96"/>
                    </a:lnTo>
                    <a:lnTo>
                      <a:pt x="50" y="91"/>
                    </a:lnTo>
                    <a:lnTo>
                      <a:pt x="50" y="86"/>
                    </a:lnTo>
                    <a:lnTo>
                      <a:pt x="55" y="86"/>
                    </a:lnTo>
                    <a:lnTo>
                      <a:pt x="55" y="81"/>
                    </a:lnTo>
                    <a:lnTo>
                      <a:pt x="60" y="81"/>
                    </a:lnTo>
                    <a:lnTo>
                      <a:pt x="60" y="76"/>
                    </a:lnTo>
                    <a:lnTo>
                      <a:pt x="65" y="76"/>
                    </a:lnTo>
                    <a:lnTo>
                      <a:pt x="65" y="61"/>
                    </a:lnTo>
                    <a:lnTo>
                      <a:pt x="70" y="56"/>
                    </a:lnTo>
                    <a:lnTo>
                      <a:pt x="70" y="51"/>
                    </a:lnTo>
                    <a:lnTo>
                      <a:pt x="70" y="46"/>
                    </a:lnTo>
                    <a:lnTo>
                      <a:pt x="75" y="51"/>
                    </a:lnTo>
                    <a:lnTo>
                      <a:pt x="75" y="46"/>
                    </a:lnTo>
                    <a:lnTo>
                      <a:pt x="75" y="41"/>
                    </a:lnTo>
                    <a:lnTo>
                      <a:pt x="80" y="36"/>
                    </a:lnTo>
                    <a:lnTo>
                      <a:pt x="80" y="31"/>
                    </a:lnTo>
                    <a:lnTo>
                      <a:pt x="85" y="36"/>
                    </a:lnTo>
                    <a:lnTo>
                      <a:pt x="90" y="36"/>
                    </a:lnTo>
                    <a:lnTo>
                      <a:pt x="90" y="31"/>
                    </a:lnTo>
                    <a:lnTo>
                      <a:pt x="90" y="26"/>
                    </a:lnTo>
                    <a:lnTo>
                      <a:pt x="90" y="20"/>
                    </a:lnTo>
                    <a:lnTo>
                      <a:pt x="95" y="26"/>
                    </a:lnTo>
                    <a:lnTo>
                      <a:pt x="100" y="26"/>
                    </a:lnTo>
                    <a:lnTo>
                      <a:pt x="105" y="26"/>
                    </a:lnTo>
                    <a:lnTo>
                      <a:pt x="111" y="20"/>
                    </a:lnTo>
                    <a:lnTo>
                      <a:pt x="111" y="15"/>
                    </a:lnTo>
                    <a:lnTo>
                      <a:pt x="121" y="15"/>
                    </a:lnTo>
                    <a:lnTo>
                      <a:pt x="116" y="10"/>
                    </a:lnTo>
                    <a:lnTo>
                      <a:pt x="121" y="5"/>
                    </a:lnTo>
                    <a:lnTo>
                      <a:pt x="121" y="0"/>
                    </a:lnTo>
                    <a:lnTo>
                      <a:pt x="126" y="5"/>
                    </a:lnTo>
                    <a:lnTo>
                      <a:pt x="131" y="0"/>
                    </a:lnTo>
                    <a:lnTo>
                      <a:pt x="131" y="10"/>
                    </a:lnTo>
                    <a:lnTo>
                      <a:pt x="141" y="5"/>
                    </a:lnTo>
                    <a:lnTo>
                      <a:pt x="141" y="10"/>
                    </a:lnTo>
                    <a:lnTo>
                      <a:pt x="146" y="15"/>
                    </a:lnTo>
                    <a:lnTo>
                      <a:pt x="151" y="15"/>
                    </a:lnTo>
                    <a:lnTo>
                      <a:pt x="156" y="20"/>
                    </a:lnTo>
                    <a:lnTo>
                      <a:pt x="161" y="20"/>
                    </a:lnTo>
                    <a:lnTo>
                      <a:pt x="166" y="20"/>
                    </a:lnTo>
                    <a:lnTo>
                      <a:pt x="161" y="26"/>
                    </a:lnTo>
                    <a:lnTo>
                      <a:pt x="166" y="31"/>
                    </a:lnTo>
                    <a:lnTo>
                      <a:pt x="161" y="41"/>
                    </a:lnTo>
                    <a:lnTo>
                      <a:pt x="161" y="46"/>
                    </a:lnTo>
                    <a:lnTo>
                      <a:pt x="166" y="46"/>
                    </a:lnTo>
                    <a:lnTo>
                      <a:pt x="171" y="51"/>
                    </a:lnTo>
                    <a:lnTo>
                      <a:pt x="176" y="51"/>
                    </a:lnTo>
                    <a:lnTo>
                      <a:pt x="176" y="56"/>
                    </a:lnTo>
                    <a:lnTo>
                      <a:pt x="176" y="61"/>
                    </a:lnTo>
                    <a:lnTo>
                      <a:pt x="186" y="61"/>
                    </a:lnTo>
                    <a:lnTo>
                      <a:pt x="191" y="61"/>
                    </a:lnTo>
                    <a:lnTo>
                      <a:pt x="191" y="66"/>
                    </a:lnTo>
                    <a:lnTo>
                      <a:pt x="196" y="71"/>
                    </a:lnTo>
                    <a:lnTo>
                      <a:pt x="196" y="66"/>
                    </a:lnTo>
                    <a:lnTo>
                      <a:pt x="201" y="66"/>
                    </a:lnTo>
                    <a:lnTo>
                      <a:pt x="201" y="71"/>
                    </a:lnTo>
                    <a:lnTo>
                      <a:pt x="206" y="71"/>
                    </a:lnTo>
                    <a:lnTo>
                      <a:pt x="206" y="76"/>
                    </a:lnTo>
                    <a:lnTo>
                      <a:pt x="211" y="81"/>
                    </a:lnTo>
                    <a:lnTo>
                      <a:pt x="216" y="81"/>
                    </a:lnTo>
                    <a:lnTo>
                      <a:pt x="216" y="71"/>
                    </a:lnTo>
                    <a:lnTo>
                      <a:pt x="221" y="71"/>
                    </a:lnTo>
                    <a:lnTo>
                      <a:pt x="226" y="66"/>
                    </a:lnTo>
                    <a:lnTo>
                      <a:pt x="231" y="71"/>
                    </a:lnTo>
                    <a:lnTo>
                      <a:pt x="226" y="76"/>
                    </a:lnTo>
                    <a:lnTo>
                      <a:pt x="226" y="81"/>
                    </a:lnTo>
                    <a:lnTo>
                      <a:pt x="231" y="81"/>
                    </a:lnTo>
                    <a:lnTo>
                      <a:pt x="231" y="86"/>
                    </a:lnTo>
                    <a:lnTo>
                      <a:pt x="236" y="86"/>
                    </a:lnTo>
                    <a:lnTo>
                      <a:pt x="236" y="91"/>
                    </a:lnTo>
                    <a:lnTo>
                      <a:pt x="242" y="91"/>
                    </a:lnTo>
                    <a:lnTo>
                      <a:pt x="242" y="86"/>
                    </a:lnTo>
                    <a:lnTo>
                      <a:pt x="242" y="81"/>
                    </a:lnTo>
                    <a:lnTo>
                      <a:pt x="247" y="91"/>
                    </a:lnTo>
                    <a:lnTo>
                      <a:pt x="252" y="96"/>
                    </a:lnTo>
                    <a:lnTo>
                      <a:pt x="247" y="101"/>
                    </a:lnTo>
                    <a:lnTo>
                      <a:pt x="242" y="101"/>
                    </a:lnTo>
                    <a:lnTo>
                      <a:pt x="242" y="106"/>
                    </a:lnTo>
                    <a:lnTo>
                      <a:pt x="242" y="111"/>
                    </a:lnTo>
                    <a:lnTo>
                      <a:pt x="242" y="116"/>
                    </a:lnTo>
                    <a:lnTo>
                      <a:pt x="252" y="111"/>
                    </a:lnTo>
                    <a:lnTo>
                      <a:pt x="257" y="116"/>
                    </a:lnTo>
                    <a:lnTo>
                      <a:pt x="257" y="126"/>
                    </a:lnTo>
                    <a:lnTo>
                      <a:pt x="252" y="126"/>
                    </a:lnTo>
                    <a:lnTo>
                      <a:pt x="247" y="126"/>
                    </a:lnTo>
                    <a:lnTo>
                      <a:pt x="247" y="131"/>
                    </a:lnTo>
                    <a:lnTo>
                      <a:pt x="236" y="131"/>
                    </a:lnTo>
                    <a:lnTo>
                      <a:pt x="236" y="136"/>
                    </a:lnTo>
                    <a:lnTo>
                      <a:pt x="236" y="141"/>
                    </a:lnTo>
                    <a:lnTo>
                      <a:pt x="242" y="141"/>
                    </a:lnTo>
                    <a:lnTo>
                      <a:pt x="242" y="151"/>
                    </a:lnTo>
                    <a:lnTo>
                      <a:pt x="242" y="157"/>
                    </a:lnTo>
                    <a:lnTo>
                      <a:pt x="242" y="162"/>
                    </a:lnTo>
                    <a:lnTo>
                      <a:pt x="242" y="167"/>
                    </a:lnTo>
                    <a:lnTo>
                      <a:pt x="247" y="162"/>
                    </a:lnTo>
                    <a:lnTo>
                      <a:pt x="257" y="162"/>
                    </a:lnTo>
                    <a:lnTo>
                      <a:pt x="257" y="167"/>
                    </a:lnTo>
                    <a:lnTo>
                      <a:pt x="257" y="172"/>
                    </a:lnTo>
                    <a:lnTo>
                      <a:pt x="262" y="177"/>
                    </a:lnTo>
                    <a:lnTo>
                      <a:pt x="267" y="182"/>
                    </a:lnTo>
                    <a:lnTo>
                      <a:pt x="267" y="187"/>
                    </a:lnTo>
                    <a:lnTo>
                      <a:pt x="272" y="182"/>
                    </a:lnTo>
                    <a:lnTo>
                      <a:pt x="277" y="182"/>
                    </a:lnTo>
                    <a:lnTo>
                      <a:pt x="282" y="187"/>
                    </a:lnTo>
                    <a:lnTo>
                      <a:pt x="277" y="187"/>
                    </a:lnTo>
                    <a:lnTo>
                      <a:pt x="282" y="192"/>
                    </a:lnTo>
                    <a:lnTo>
                      <a:pt x="287" y="192"/>
                    </a:lnTo>
                    <a:lnTo>
                      <a:pt x="292" y="197"/>
                    </a:lnTo>
                    <a:lnTo>
                      <a:pt x="297" y="197"/>
                    </a:lnTo>
                    <a:lnTo>
                      <a:pt x="302" y="197"/>
                    </a:lnTo>
                    <a:lnTo>
                      <a:pt x="297" y="202"/>
                    </a:lnTo>
                    <a:lnTo>
                      <a:pt x="302" y="202"/>
                    </a:lnTo>
                    <a:lnTo>
                      <a:pt x="292" y="207"/>
                    </a:lnTo>
                    <a:lnTo>
                      <a:pt x="297" y="217"/>
                    </a:lnTo>
                    <a:lnTo>
                      <a:pt x="302" y="217"/>
                    </a:lnTo>
                    <a:lnTo>
                      <a:pt x="307" y="222"/>
                    </a:lnTo>
                    <a:lnTo>
                      <a:pt x="307" y="227"/>
                    </a:lnTo>
                    <a:lnTo>
                      <a:pt x="302" y="227"/>
                    </a:lnTo>
                    <a:lnTo>
                      <a:pt x="302" y="232"/>
                    </a:lnTo>
                    <a:lnTo>
                      <a:pt x="297" y="237"/>
                    </a:lnTo>
                    <a:lnTo>
                      <a:pt x="302" y="237"/>
                    </a:lnTo>
                    <a:lnTo>
                      <a:pt x="307" y="242"/>
                    </a:lnTo>
                    <a:lnTo>
                      <a:pt x="307" y="252"/>
                    </a:lnTo>
                    <a:lnTo>
                      <a:pt x="302" y="252"/>
                    </a:lnTo>
                    <a:lnTo>
                      <a:pt x="302" y="257"/>
                    </a:lnTo>
                    <a:lnTo>
                      <a:pt x="302" y="262"/>
                    </a:lnTo>
                    <a:lnTo>
                      <a:pt x="312" y="257"/>
                    </a:lnTo>
                    <a:lnTo>
                      <a:pt x="307" y="262"/>
                    </a:lnTo>
                    <a:lnTo>
                      <a:pt x="302" y="267"/>
                    </a:lnTo>
                    <a:lnTo>
                      <a:pt x="307" y="272"/>
                    </a:lnTo>
                    <a:lnTo>
                      <a:pt x="312" y="272"/>
                    </a:lnTo>
                    <a:lnTo>
                      <a:pt x="317" y="272"/>
                    </a:lnTo>
                    <a:lnTo>
                      <a:pt x="322" y="272"/>
                    </a:lnTo>
                    <a:lnTo>
                      <a:pt x="327" y="272"/>
                    </a:lnTo>
                    <a:lnTo>
                      <a:pt x="322" y="277"/>
                    </a:lnTo>
                    <a:lnTo>
                      <a:pt x="322" y="288"/>
                    </a:lnTo>
                    <a:lnTo>
                      <a:pt x="322" y="293"/>
                    </a:lnTo>
                    <a:lnTo>
                      <a:pt x="327" y="293"/>
                    </a:lnTo>
                    <a:lnTo>
                      <a:pt x="322" y="298"/>
                    </a:lnTo>
                    <a:lnTo>
                      <a:pt x="327" y="298"/>
                    </a:lnTo>
                    <a:lnTo>
                      <a:pt x="332" y="303"/>
                    </a:lnTo>
                    <a:lnTo>
                      <a:pt x="332" y="308"/>
                    </a:lnTo>
                    <a:lnTo>
                      <a:pt x="337" y="313"/>
                    </a:lnTo>
                    <a:lnTo>
                      <a:pt x="332" y="313"/>
                    </a:lnTo>
                    <a:lnTo>
                      <a:pt x="337" y="318"/>
                    </a:lnTo>
                    <a:lnTo>
                      <a:pt x="342" y="318"/>
                    </a:lnTo>
                    <a:lnTo>
                      <a:pt x="337" y="323"/>
                    </a:lnTo>
                    <a:lnTo>
                      <a:pt x="342" y="328"/>
                    </a:lnTo>
                    <a:lnTo>
                      <a:pt x="347" y="328"/>
                    </a:lnTo>
                    <a:lnTo>
                      <a:pt x="352" y="338"/>
                    </a:lnTo>
                    <a:lnTo>
                      <a:pt x="347" y="338"/>
                    </a:lnTo>
                    <a:lnTo>
                      <a:pt x="342" y="338"/>
                    </a:lnTo>
                    <a:lnTo>
                      <a:pt x="332" y="338"/>
                    </a:lnTo>
                    <a:lnTo>
                      <a:pt x="332" y="343"/>
                    </a:lnTo>
                    <a:lnTo>
                      <a:pt x="327" y="338"/>
                    </a:lnTo>
                    <a:lnTo>
                      <a:pt x="327" y="343"/>
                    </a:lnTo>
                    <a:lnTo>
                      <a:pt x="327" y="348"/>
                    </a:lnTo>
                    <a:lnTo>
                      <a:pt x="327" y="353"/>
                    </a:lnTo>
                    <a:lnTo>
                      <a:pt x="322" y="353"/>
                    </a:lnTo>
                    <a:lnTo>
                      <a:pt x="317" y="353"/>
                    </a:lnTo>
                    <a:lnTo>
                      <a:pt x="307" y="348"/>
                    </a:lnTo>
                    <a:lnTo>
                      <a:pt x="307" y="353"/>
                    </a:lnTo>
                    <a:lnTo>
                      <a:pt x="302" y="348"/>
                    </a:lnTo>
                    <a:lnTo>
                      <a:pt x="297" y="353"/>
                    </a:lnTo>
                    <a:lnTo>
                      <a:pt x="302" y="358"/>
                    </a:lnTo>
                    <a:lnTo>
                      <a:pt x="297" y="363"/>
                    </a:lnTo>
                    <a:lnTo>
                      <a:pt x="292" y="363"/>
                    </a:lnTo>
                    <a:lnTo>
                      <a:pt x="292" y="358"/>
                    </a:lnTo>
                    <a:lnTo>
                      <a:pt x="287" y="363"/>
                    </a:lnTo>
                    <a:lnTo>
                      <a:pt x="292" y="368"/>
                    </a:lnTo>
                    <a:lnTo>
                      <a:pt x="287" y="363"/>
                    </a:lnTo>
                    <a:lnTo>
                      <a:pt x="282" y="368"/>
                    </a:lnTo>
                    <a:lnTo>
                      <a:pt x="287" y="373"/>
                    </a:lnTo>
                    <a:lnTo>
                      <a:pt x="287" y="378"/>
                    </a:lnTo>
                    <a:lnTo>
                      <a:pt x="287" y="383"/>
                    </a:lnTo>
                    <a:lnTo>
                      <a:pt x="292" y="383"/>
                    </a:lnTo>
                    <a:lnTo>
                      <a:pt x="282" y="388"/>
                    </a:lnTo>
                    <a:lnTo>
                      <a:pt x="277" y="388"/>
                    </a:lnTo>
                    <a:lnTo>
                      <a:pt x="272" y="393"/>
                    </a:lnTo>
                    <a:lnTo>
                      <a:pt x="272" y="403"/>
                    </a:lnTo>
                    <a:lnTo>
                      <a:pt x="272" y="408"/>
                    </a:lnTo>
                    <a:lnTo>
                      <a:pt x="277" y="408"/>
                    </a:lnTo>
                    <a:lnTo>
                      <a:pt x="282" y="408"/>
                    </a:lnTo>
                    <a:lnTo>
                      <a:pt x="282" y="414"/>
                    </a:lnTo>
                    <a:lnTo>
                      <a:pt x="277" y="414"/>
                    </a:lnTo>
                    <a:lnTo>
                      <a:pt x="277" y="419"/>
                    </a:lnTo>
                    <a:lnTo>
                      <a:pt x="277" y="424"/>
                    </a:lnTo>
                    <a:lnTo>
                      <a:pt x="282" y="429"/>
                    </a:lnTo>
                    <a:lnTo>
                      <a:pt x="287" y="434"/>
                    </a:lnTo>
                    <a:lnTo>
                      <a:pt x="287" y="439"/>
                    </a:lnTo>
                    <a:lnTo>
                      <a:pt x="287" y="444"/>
                    </a:lnTo>
                    <a:lnTo>
                      <a:pt x="287" y="449"/>
                    </a:lnTo>
                    <a:lnTo>
                      <a:pt x="292" y="454"/>
                    </a:lnTo>
                    <a:lnTo>
                      <a:pt x="292" y="459"/>
                    </a:lnTo>
                    <a:lnTo>
                      <a:pt x="297" y="464"/>
                    </a:lnTo>
                    <a:lnTo>
                      <a:pt x="292" y="464"/>
                    </a:lnTo>
                    <a:lnTo>
                      <a:pt x="287" y="464"/>
                    </a:lnTo>
                    <a:lnTo>
                      <a:pt x="292" y="474"/>
                    </a:lnTo>
                    <a:lnTo>
                      <a:pt x="297" y="479"/>
                    </a:lnTo>
                    <a:lnTo>
                      <a:pt x="297" y="484"/>
                    </a:lnTo>
                    <a:lnTo>
                      <a:pt x="292" y="499"/>
                    </a:lnTo>
                    <a:lnTo>
                      <a:pt x="297" y="5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39"/>
              <p:cNvSpPr>
                <a:spLocks/>
              </p:cNvSpPr>
              <p:nvPr/>
            </p:nvSpPr>
            <p:spPr bwMode="auto">
              <a:xfrm>
                <a:off x="2427741" y="1171674"/>
                <a:ext cx="1077561" cy="1025872"/>
              </a:xfrm>
              <a:custGeom>
                <a:avLst/>
                <a:gdLst>
                  <a:gd name="T0" fmla="*/ 2147483647 w 564"/>
                  <a:gd name="T1" fmla="*/ 2147483647 h 560"/>
                  <a:gd name="T2" fmla="*/ 2147483647 w 564"/>
                  <a:gd name="T3" fmla="*/ 2147483647 h 560"/>
                  <a:gd name="T4" fmla="*/ 2147483647 w 564"/>
                  <a:gd name="T5" fmla="*/ 2147483647 h 560"/>
                  <a:gd name="T6" fmla="*/ 2147483647 w 564"/>
                  <a:gd name="T7" fmla="*/ 2147483647 h 560"/>
                  <a:gd name="T8" fmla="*/ 2147483647 w 564"/>
                  <a:gd name="T9" fmla="*/ 2147483647 h 560"/>
                  <a:gd name="T10" fmla="*/ 2147483647 w 564"/>
                  <a:gd name="T11" fmla="*/ 2147483647 h 560"/>
                  <a:gd name="T12" fmla="*/ 2147483647 w 564"/>
                  <a:gd name="T13" fmla="*/ 2147483647 h 560"/>
                  <a:gd name="T14" fmla="*/ 2147483647 w 564"/>
                  <a:gd name="T15" fmla="*/ 2147483647 h 560"/>
                  <a:gd name="T16" fmla="*/ 2147483647 w 564"/>
                  <a:gd name="T17" fmla="*/ 2147483647 h 560"/>
                  <a:gd name="T18" fmla="*/ 2147483647 w 564"/>
                  <a:gd name="T19" fmla="*/ 2147483647 h 560"/>
                  <a:gd name="T20" fmla="*/ 2147483647 w 564"/>
                  <a:gd name="T21" fmla="*/ 2147483647 h 560"/>
                  <a:gd name="T22" fmla="*/ 2147483647 w 564"/>
                  <a:gd name="T23" fmla="*/ 2147483647 h 560"/>
                  <a:gd name="T24" fmla="*/ 2147483647 w 564"/>
                  <a:gd name="T25" fmla="*/ 2147483647 h 560"/>
                  <a:gd name="T26" fmla="*/ 2147483647 w 564"/>
                  <a:gd name="T27" fmla="*/ 2147483647 h 560"/>
                  <a:gd name="T28" fmla="*/ 2147483647 w 564"/>
                  <a:gd name="T29" fmla="*/ 2147483647 h 560"/>
                  <a:gd name="T30" fmla="*/ 2147483647 w 564"/>
                  <a:gd name="T31" fmla="*/ 2147483647 h 560"/>
                  <a:gd name="T32" fmla="*/ 2147483647 w 564"/>
                  <a:gd name="T33" fmla="*/ 2147483647 h 560"/>
                  <a:gd name="T34" fmla="*/ 2147483647 w 564"/>
                  <a:gd name="T35" fmla="*/ 2147483647 h 560"/>
                  <a:gd name="T36" fmla="*/ 2147483647 w 564"/>
                  <a:gd name="T37" fmla="*/ 2147483647 h 560"/>
                  <a:gd name="T38" fmla="*/ 2147483647 w 564"/>
                  <a:gd name="T39" fmla="*/ 2147483647 h 560"/>
                  <a:gd name="T40" fmla="*/ 2147483647 w 564"/>
                  <a:gd name="T41" fmla="*/ 2147483647 h 560"/>
                  <a:gd name="T42" fmla="*/ 2147483647 w 564"/>
                  <a:gd name="T43" fmla="*/ 2147483647 h 560"/>
                  <a:gd name="T44" fmla="*/ 2147483647 w 564"/>
                  <a:gd name="T45" fmla="*/ 2147483647 h 560"/>
                  <a:gd name="T46" fmla="*/ 2147483647 w 564"/>
                  <a:gd name="T47" fmla="*/ 2147483647 h 560"/>
                  <a:gd name="T48" fmla="*/ 2147483647 w 564"/>
                  <a:gd name="T49" fmla="*/ 2147483647 h 560"/>
                  <a:gd name="T50" fmla="*/ 2147483647 w 564"/>
                  <a:gd name="T51" fmla="*/ 2147483647 h 560"/>
                  <a:gd name="T52" fmla="*/ 0 w 564"/>
                  <a:gd name="T53" fmla="*/ 2147483647 h 560"/>
                  <a:gd name="T54" fmla="*/ 2147483647 w 564"/>
                  <a:gd name="T55" fmla="*/ 2147483647 h 560"/>
                  <a:gd name="T56" fmla="*/ 2147483647 w 564"/>
                  <a:gd name="T57" fmla="*/ 2147483647 h 560"/>
                  <a:gd name="T58" fmla="*/ 2147483647 w 564"/>
                  <a:gd name="T59" fmla="*/ 2147483647 h 560"/>
                  <a:gd name="T60" fmla="*/ 2147483647 w 564"/>
                  <a:gd name="T61" fmla="*/ 2147483647 h 560"/>
                  <a:gd name="T62" fmla="*/ 2147483647 w 564"/>
                  <a:gd name="T63" fmla="*/ 2147483647 h 560"/>
                  <a:gd name="T64" fmla="*/ 2147483647 w 564"/>
                  <a:gd name="T65" fmla="*/ 2147483647 h 560"/>
                  <a:gd name="T66" fmla="*/ 2147483647 w 564"/>
                  <a:gd name="T67" fmla="*/ 2147483647 h 560"/>
                  <a:gd name="T68" fmla="*/ 2147483647 w 564"/>
                  <a:gd name="T69" fmla="*/ 2147483647 h 560"/>
                  <a:gd name="T70" fmla="*/ 2147483647 w 564"/>
                  <a:gd name="T71" fmla="*/ 2147483647 h 560"/>
                  <a:gd name="T72" fmla="*/ 2147483647 w 564"/>
                  <a:gd name="T73" fmla="*/ 2147483647 h 560"/>
                  <a:gd name="T74" fmla="*/ 2147483647 w 564"/>
                  <a:gd name="T75" fmla="*/ 2147483647 h 560"/>
                  <a:gd name="T76" fmla="*/ 2147483647 w 564"/>
                  <a:gd name="T77" fmla="*/ 2147483647 h 560"/>
                  <a:gd name="T78" fmla="*/ 2147483647 w 564"/>
                  <a:gd name="T79" fmla="*/ 2147483647 h 560"/>
                  <a:gd name="T80" fmla="*/ 2147483647 w 564"/>
                  <a:gd name="T81" fmla="*/ 2147483647 h 560"/>
                  <a:gd name="T82" fmla="*/ 2147483647 w 564"/>
                  <a:gd name="T83" fmla="*/ 2147483647 h 560"/>
                  <a:gd name="T84" fmla="*/ 2147483647 w 564"/>
                  <a:gd name="T85" fmla="*/ 2147483647 h 560"/>
                  <a:gd name="T86" fmla="*/ 2147483647 w 564"/>
                  <a:gd name="T87" fmla="*/ 2147483647 h 560"/>
                  <a:gd name="T88" fmla="*/ 2147483647 w 564"/>
                  <a:gd name="T89" fmla="*/ 2147483647 h 560"/>
                  <a:gd name="T90" fmla="*/ 2147483647 w 564"/>
                  <a:gd name="T91" fmla="*/ 2147483647 h 560"/>
                  <a:gd name="T92" fmla="*/ 2147483647 w 564"/>
                  <a:gd name="T93" fmla="*/ 2147483647 h 560"/>
                  <a:gd name="T94" fmla="*/ 2147483647 w 564"/>
                  <a:gd name="T95" fmla="*/ 2147483647 h 560"/>
                  <a:gd name="T96" fmla="*/ 2147483647 w 564"/>
                  <a:gd name="T97" fmla="*/ 2147483647 h 560"/>
                  <a:gd name="T98" fmla="*/ 2147483647 w 564"/>
                  <a:gd name="T99" fmla="*/ 2147483647 h 560"/>
                  <a:gd name="T100" fmla="*/ 2147483647 w 564"/>
                  <a:gd name="T101" fmla="*/ 2147483647 h 560"/>
                  <a:gd name="T102" fmla="*/ 2147483647 w 564"/>
                  <a:gd name="T103" fmla="*/ 2147483647 h 560"/>
                  <a:gd name="T104" fmla="*/ 2147483647 w 564"/>
                  <a:gd name="T105" fmla="*/ 2147483647 h 560"/>
                  <a:gd name="T106" fmla="*/ 2147483647 w 564"/>
                  <a:gd name="T107" fmla="*/ 2147483647 h 560"/>
                  <a:gd name="T108" fmla="*/ 2147483647 w 564"/>
                  <a:gd name="T109" fmla="*/ 2147483647 h 560"/>
                  <a:gd name="T110" fmla="*/ 2147483647 w 564"/>
                  <a:gd name="T111" fmla="*/ 2147483647 h 560"/>
                  <a:gd name="T112" fmla="*/ 2147483647 w 564"/>
                  <a:gd name="T113" fmla="*/ 2147483647 h 5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4"/>
                  <a:gd name="T172" fmla="*/ 0 h 560"/>
                  <a:gd name="T173" fmla="*/ 564 w 564"/>
                  <a:gd name="T174" fmla="*/ 560 h 5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4" h="560">
                    <a:moveTo>
                      <a:pt x="539" y="212"/>
                    </a:moveTo>
                    <a:lnTo>
                      <a:pt x="529" y="227"/>
                    </a:lnTo>
                    <a:lnTo>
                      <a:pt x="529" y="242"/>
                    </a:lnTo>
                    <a:lnTo>
                      <a:pt x="534" y="247"/>
                    </a:lnTo>
                    <a:lnTo>
                      <a:pt x="544" y="247"/>
                    </a:lnTo>
                    <a:lnTo>
                      <a:pt x="554" y="242"/>
                    </a:lnTo>
                    <a:lnTo>
                      <a:pt x="554" y="252"/>
                    </a:lnTo>
                    <a:lnTo>
                      <a:pt x="549" y="252"/>
                    </a:lnTo>
                    <a:lnTo>
                      <a:pt x="549" y="257"/>
                    </a:lnTo>
                    <a:lnTo>
                      <a:pt x="549" y="272"/>
                    </a:lnTo>
                    <a:lnTo>
                      <a:pt x="554" y="272"/>
                    </a:lnTo>
                    <a:lnTo>
                      <a:pt x="554" y="277"/>
                    </a:lnTo>
                    <a:lnTo>
                      <a:pt x="554" y="272"/>
                    </a:lnTo>
                    <a:lnTo>
                      <a:pt x="559" y="277"/>
                    </a:lnTo>
                    <a:lnTo>
                      <a:pt x="559" y="272"/>
                    </a:lnTo>
                    <a:lnTo>
                      <a:pt x="564" y="277"/>
                    </a:lnTo>
                    <a:lnTo>
                      <a:pt x="559" y="277"/>
                    </a:lnTo>
                    <a:lnTo>
                      <a:pt x="559" y="282"/>
                    </a:lnTo>
                    <a:lnTo>
                      <a:pt x="549" y="287"/>
                    </a:lnTo>
                    <a:lnTo>
                      <a:pt x="539" y="293"/>
                    </a:lnTo>
                    <a:lnTo>
                      <a:pt x="539" y="287"/>
                    </a:lnTo>
                    <a:lnTo>
                      <a:pt x="534" y="293"/>
                    </a:lnTo>
                    <a:lnTo>
                      <a:pt x="529" y="287"/>
                    </a:lnTo>
                    <a:lnTo>
                      <a:pt x="529" y="293"/>
                    </a:lnTo>
                    <a:lnTo>
                      <a:pt x="534" y="298"/>
                    </a:lnTo>
                    <a:lnTo>
                      <a:pt x="529" y="298"/>
                    </a:lnTo>
                    <a:lnTo>
                      <a:pt x="524" y="303"/>
                    </a:lnTo>
                    <a:lnTo>
                      <a:pt x="519" y="298"/>
                    </a:lnTo>
                    <a:lnTo>
                      <a:pt x="519" y="303"/>
                    </a:lnTo>
                    <a:lnTo>
                      <a:pt x="514" y="303"/>
                    </a:lnTo>
                    <a:lnTo>
                      <a:pt x="509" y="303"/>
                    </a:lnTo>
                    <a:lnTo>
                      <a:pt x="509" y="308"/>
                    </a:lnTo>
                    <a:lnTo>
                      <a:pt x="509" y="313"/>
                    </a:lnTo>
                    <a:lnTo>
                      <a:pt x="504" y="303"/>
                    </a:lnTo>
                    <a:lnTo>
                      <a:pt x="499" y="298"/>
                    </a:lnTo>
                    <a:lnTo>
                      <a:pt x="499" y="293"/>
                    </a:lnTo>
                    <a:lnTo>
                      <a:pt x="494" y="298"/>
                    </a:lnTo>
                    <a:lnTo>
                      <a:pt x="494" y="293"/>
                    </a:lnTo>
                    <a:lnTo>
                      <a:pt x="489" y="293"/>
                    </a:lnTo>
                    <a:lnTo>
                      <a:pt x="494" y="287"/>
                    </a:lnTo>
                    <a:lnTo>
                      <a:pt x="489" y="287"/>
                    </a:lnTo>
                    <a:lnTo>
                      <a:pt x="484" y="287"/>
                    </a:lnTo>
                    <a:lnTo>
                      <a:pt x="484" y="293"/>
                    </a:lnTo>
                    <a:lnTo>
                      <a:pt x="479" y="298"/>
                    </a:lnTo>
                    <a:lnTo>
                      <a:pt x="479" y="293"/>
                    </a:lnTo>
                    <a:lnTo>
                      <a:pt x="474" y="293"/>
                    </a:lnTo>
                    <a:lnTo>
                      <a:pt x="474" y="287"/>
                    </a:lnTo>
                    <a:lnTo>
                      <a:pt x="468" y="282"/>
                    </a:lnTo>
                    <a:lnTo>
                      <a:pt x="458" y="282"/>
                    </a:lnTo>
                    <a:lnTo>
                      <a:pt x="458" y="287"/>
                    </a:lnTo>
                    <a:lnTo>
                      <a:pt x="453" y="282"/>
                    </a:lnTo>
                    <a:lnTo>
                      <a:pt x="453" y="287"/>
                    </a:lnTo>
                    <a:lnTo>
                      <a:pt x="453" y="293"/>
                    </a:lnTo>
                    <a:lnTo>
                      <a:pt x="448" y="293"/>
                    </a:lnTo>
                    <a:lnTo>
                      <a:pt x="448" y="313"/>
                    </a:lnTo>
                    <a:lnTo>
                      <a:pt x="443" y="313"/>
                    </a:lnTo>
                    <a:lnTo>
                      <a:pt x="443" y="318"/>
                    </a:lnTo>
                    <a:lnTo>
                      <a:pt x="438" y="323"/>
                    </a:lnTo>
                    <a:lnTo>
                      <a:pt x="438" y="328"/>
                    </a:lnTo>
                    <a:lnTo>
                      <a:pt x="443" y="328"/>
                    </a:lnTo>
                    <a:lnTo>
                      <a:pt x="443" y="333"/>
                    </a:lnTo>
                    <a:lnTo>
                      <a:pt x="443" y="338"/>
                    </a:lnTo>
                    <a:lnTo>
                      <a:pt x="438" y="338"/>
                    </a:lnTo>
                    <a:lnTo>
                      <a:pt x="443" y="343"/>
                    </a:lnTo>
                    <a:lnTo>
                      <a:pt x="433" y="343"/>
                    </a:lnTo>
                    <a:lnTo>
                      <a:pt x="433" y="338"/>
                    </a:lnTo>
                    <a:lnTo>
                      <a:pt x="428" y="343"/>
                    </a:lnTo>
                    <a:lnTo>
                      <a:pt x="423" y="338"/>
                    </a:lnTo>
                    <a:lnTo>
                      <a:pt x="418" y="348"/>
                    </a:lnTo>
                    <a:lnTo>
                      <a:pt x="413" y="348"/>
                    </a:lnTo>
                    <a:lnTo>
                      <a:pt x="413" y="358"/>
                    </a:lnTo>
                    <a:lnTo>
                      <a:pt x="408" y="358"/>
                    </a:lnTo>
                    <a:lnTo>
                      <a:pt x="408" y="353"/>
                    </a:lnTo>
                    <a:lnTo>
                      <a:pt x="408" y="348"/>
                    </a:lnTo>
                    <a:lnTo>
                      <a:pt x="388" y="348"/>
                    </a:lnTo>
                    <a:lnTo>
                      <a:pt x="383" y="343"/>
                    </a:lnTo>
                    <a:lnTo>
                      <a:pt x="383" y="348"/>
                    </a:lnTo>
                    <a:lnTo>
                      <a:pt x="378" y="353"/>
                    </a:lnTo>
                    <a:lnTo>
                      <a:pt x="378" y="358"/>
                    </a:lnTo>
                    <a:lnTo>
                      <a:pt x="373" y="353"/>
                    </a:lnTo>
                    <a:lnTo>
                      <a:pt x="368" y="358"/>
                    </a:lnTo>
                    <a:lnTo>
                      <a:pt x="368" y="363"/>
                    </a:lnTo>
                    <a:lnTo>
                      <a:pt x="373" y="363"/>
                    </a:lnTo>
                    <a:lnTo>
                      <a:pt x="368" y="363"/>
                    </a:lnTo>
                    <a:lnTo>
                      <a:pt x="363" y="368"/>
                    </a:lnTo>
                    <a:lnTo>
                      <a:pt x="358" y="363"/>
                    </a:lnTo>
                    <a:lnTo>
                      <a:pt x="353" y="363"/>
                    </a:lnTo>
                    <a:lnTo>
                      <a:pt x="353" y="368"/>
                    </a:lnTo>
                    <a:lnTo>
                      <a:pt x="348" y="368"/>
                    </a:lnTo>
                    <a:lnTo>
                      <a:pt x="348" y="373"/>
                    </a:lnTo>
                    <a:lnTo>
                      <a:pt x="353" y="373"/>
                    </a:lnTo>
                    <a:lnTo>
                      <a:pt x="348" y="383"/>
                    </a:lnTo>
                    <a:lnTo>
                      <a:pt x="353" y="383"/>
                    </a:lnTo>
                    <a:lnTo>
                      <a:pt x="353" y="388"/>
                    </a:lnTo>
                    <a:lnTo>
                      <a:pt x="348" y="393"/>
                    </a:lnTo>
                    <a:lnTo>
                      <a:pt x="348" y="398"/>
                    </a:lnTo>
                    <a:lnTo>
                      <a:pt x="342" y="403"/>
                    </a:lnTo>
                    <a:lnTo>
                      <a:pt x="332" y="413"/>
                    </a:lnTo>
                    <a:lnTo>
                      <a:pt x="337" y="419"/>
                    </a:lnTo>
                    <a:lnTo>
                      <a:pt x="332" y="413"/>
                    </a:lnTo>
                    <a:lnTo>
                      <a:pt x="332" y="419"/>
                    </a:lnTo>
                    <a:lnTo>
                      <a:pt x="332" y="424"/>
                    </a:lnTo>
                    <a:lnTo>
                      <a:pt x="332" y="419"/>
                    </a:lnTo>
                    <a:lnTo>
                      <a:pt x="332" y="424"/>
                    </a:lnTo>
                    <a:lnTo>
                      <a:pt x="327" y="424"/>
                    </a:lnTo>
                    <a:lnTo>
                      <a:pt x="322" y="424"/>
                    </a:lnTo>
                    <a:lnTo>
                      <a:pt x="322" y="429"/>
                    </a:lnTo>
                    <a:lnTo>
                      <a:pt x="317" y="429"/>
                    </a:lnTo>
                    <a:lnTo>
                      <a:pt x="317" y="424"/>
                    </a:lnTo>
                    <a:lnTo>
                      <a:pt x="317" y="419"/>
                    </a:lnTo>
                    <a:lnTo>
                      <a:pt x="312" y="424"/>
                    </a:lnTo>
                    <a:lnTo>
                      <a:pt x="307" y="424"/>
                    </a:lnTo>
                    <a:lnTo>
                      <a:pt x="302" y="424"/>
                    </a:lnTo>
                    <a:lnTo>
                      <a:pt x="297" y="424"/>
                    </a:lnTo>
                    <a:lnTo>
                      <a:pt x="297" y="429"/>
                    </a:lnTo>
                    <a:lnTo>
                      <a:pt x="297" y="424"/>
                    </a:lnTo>
                    <a:lnTo>
                      <a:pt x="292" y="429"/>
                    </a:lnTo>
                    <a:lnTo>
                      <a:pt x="292" y="434"/>
                    </a:lnTo>
                    <a:lnTo>
                      <a:pt x="287" y="434"/>
                    </a:lnTo>
                    <a:lnTo>
                      <a:pt x="287" y="439"/>
                    </a:lnTo>
                    <a:lnTo>
                      <a:pt x="282" y="439"/>
                    </a:lnTo>
                    <a:lnTo>
                      <a:pt x="277" y="439"/>
                    </a:lnTo>
                    <a:lnTo>
                      <a:pt x="272" y="434"/>
                    </a:lnTo>
                    <a:lnTo>
                      <a:pt x="267" y="434"/>
                    </a:lnTo>
                    <a:lnTo>
                      <a:pt x="262" y="439"/>
                    </a:lnTo>
                    <a:lnTo>
                      <a:pt x="262" y="434"/>
                    </a:lnTo>
                    <a:lnTo>
                      <a:pt x="257" y="439"/>
                    </a:lnTo>
                    <a:lnTo>
                      <a:pt x="252" y="439"/>
                    </a:lnTo>
                    <a:lnTo>
                      <a:pt x="247" y="439"/>
                    </a:lnTo>
                    <a:lnTo>
                      <a:pt x="247" y="444"/>
                    </a:lnTo>
                    <a:lnTo>
                      <a:pt x="242" y="444"/>
                    </a:lnTo>
                    <a:lnTo>
                      <a:pt x="237" y="449"/>
                    </a:lnTo>
                    <a:lnTo>
                      <a:pt x="232" y="444"/>
                    </a:lnTo>
                    <a:lnTo>
                      <a:pt x="227" y="444"/>
                    </a:lnTo>
                    <a:lnTo>
                      <a:pt x="216" y="444"/>
                    </a:lnTo>
                    <a:lnTo>
                      <a:pt x="216" y="449"/>
                    </a:lnTo>
                    <a:lnTo>
                      <a:pt x="211" y="449"/>
                    </a:lnTo>
                    <a:lnTo>
                      <a:pt x="211" y="444"/>
                    </a:lnTo>
                    <a:lnTo>
                      <a:pt x="196" y="454"/>
                    </a:lnTo>
                    <a:lnTo>
                      <a:pt x="201" y="459"/>
                    </a:lnTo>
                    <a:lnTo>
                      <a:pt x="196" y="459"/>
                    </a:lnTo>
                    <a:lnTo>
                      <a:pt x="196" y="464"/>
                    </a:lnTo>
                    <a:lnTo>
                      <a:pt x="196" y="469"/>
                    </a:lnTo>
                    <a:lnTo>
                      <a:pt x="191" y="464"/>
                    </a:lnTo>
                    <a:lnTo>
                      <a:pt x="186" y="469"/>
                    </a:lnTo>
                    <a:lnTo>
                      <a:pt x="196" y="474"/>
                    </a:lnTo>
                    <a:lnTo>
                      <a:pt x="196" y="479"/>
                    </a:lnTo>
                    <a:lnTo>
                      <a:pt x="196" y="484"/>
                    </a:lnTo>
                    <a:lnTo>
                      <a:pt x="191" y="484"/>
                    </a:lnTo>
                    <a:lnTo>
                      <a:pt x="191" y="494"/>
                    </a:lnTo>
                    <a:lnTo>
                      <a:pt x="196" y="494"/>
                    </a:lnTo>
                    <a:lnTo>
                      <a:pt x="201" y="504"/>
                    </a:lnTo>
                    <a:lnTo>
                      <a:pt x="186" y="509"/>
                    </a:lnTo>
                    <a:lnTo>
                      <a:pt x="186" y="514"/>
                    </a:lnTo>
                    <a:lnTo>
                      <a:pt x="181" y="509"/>
                    </a:lnTo>
                    <a:lnTo>
                      <a:pt x="171" y="509"/>
                    </a:lnTo>
                    <a:lnTo>
                      <a:pt x="171" y="524"/>
                    </a:lnTo>
                    <a:lnTo>
                      <a:pt x="171" y="529"/>
                    </a:lnTo>
                    <a:lnTo>
                      <a:pt x="161" y="529"/>
                    </a:lnTo>
                    <a:lnTo>
                      <a:pt x="161" y="534"/>
                    </a:lnTo>
                    <a:lnTo>
                      <a:pt x="151" y="534"/>
                    </a:lnTo>
                    <a:lnTo>
                      <a:pt x="151" y="544"/>
                    </a:lnTo>
                    <a:lnTo>
                      <a:pt x="151" y="550"/>
                    </a:lnTo>
                    <a:lnTo>
                      <a:pt x="136" y="544"/>
                    </a:lnTo>
                    <a:lnTo>
                      <a:pt x="136" y="550"/>
                    </a:lnTo>
                    <a:lnTo>
                      <a:pt x="131" y="555"/>
                    </a:lnTo>
                    <a:lnTo>
                      <a:pt x="131" y="560"/>
                    </a:lnTo>
                    <a:lnTo>
                      <a:pt x="126" y="555"/>
                    </a:lnTo>
                    <a:lnTo>
                      <a:pt x="121" y="555"/>
                    </a:lnTo>
                    <a:lnTo>
                      <a:pt x="111" y="555"/>
                    </a:lnTo>
                    <a:lnTo>
                      <a:pt x="111" y="560"/>
                    </a:lnTo>
                    <a:lnTo>
                      <a:pt x="106" y="560"/>
                    </a:lnTo>
                    <a:lnTo>
                      <a:pt x="106" y="555"/>
                    </a:lnTo>
                    <a:lnTo>
                      <a:pt x="111" y="555"/>
                    </a:lnTo>
                    <a:lnTo>
                      <a:pt x="111" y="550"/>
                    </a:lnTo>
                    <a:lnTo>
                      <a:pt x="106" y="550"/>
                    </a:lnTo>
                    <a:lnTo>
                      <a:pt x="106" y="544"/>
                    </a:lnTo>
                    <a:lnTo>
                      <a:pt x="111" y="550"/>
                    </a:lnTo>
                    <a:lnTo>
                      <a:pt x="111" y="539"/>
                    </a:lnTo>
                    <a:lnTo>
                      <a:pt x="106" y="539"/>
                    </a:lnTo>
                    <a:lnTo>
                      <a:pt x="106" y="529"/>
                    </a:lnTo>
                    <a:lnTo>
                      <a:pt x="101" y="529"/>
                    </a:lnTo>
                    <a:lnTo>
                      <a:pt x="96" y="534"/>
                    </a:lnTo>
                    <a:lnTo>
                      <a:pt x="96" y="529"/>
                    </a:lnTo>
                    <a:lnTo>
                      <a:pt x="96" y="524"/>
                    </a:lnTo>
                    <a:lnTo>
                      <a:pt x="101" y="519"/>
                    </a:lnTo>
                    <a:lnTo>
                      <a:pt x="96" y="519"/>
                    </a:lnTo>
                    <a:lnTo>
                      <a:pt x="101" y="519"/>
                    </a:lnTo>
                    <a:lnTo>
                      <a:pt x="101" y="514"/>
                    </a:lnTo>
                    <a:lnTo>
                      <a:pt x="96" y="514"/>
                    </a:lnTo>
                    <a:lnTo>
                      <a:pt x="90" y="514"/>
                    </a:lnTo>
                    <a:lnTo>
                      <a:pt x="85" y="509"/>
                    </a:lnTo>
                    <a:lnTo>
                      <a:pt x="80" y="509"/>
                    </a:lnTo>
                    <a:lnTo>
                      <a:pt x="75" y="509"/>
                    </a:lnTo>
                    <a:lnTo>
                      <a:pt x="70" y="504"/>
                    </a:lnTo>
                    <a:lnTo>
                      <a:pt x="70" y="499"/>
                    </a:lnTo>
                    <a:lnTo>
                      <a:pt x="70" y="494"/>
                    </a:lnTo>
                    <a:lnTo>
                      <a:pt x="65" y="489"/>
                    </a:lnTo>
                    <a:lnTo>
                      <a:pt x="55" y="489"/>
                    </a:lnTo>
                    <a:lnTo>
                      <a:pt x="50" y="489"/>
                    </a:lnTo>
                    <a:lnTo>
                      <a:pt x="45" y="474"/>
                    </a:lnTo>
                    <a:lnTo>
                      <a:pt x="35" y="474"/>
                    </a:lnTo>
                    <a:lnTo>
                      <a:pt x="35" y="469"/>
                    </a:lnTo>
                    <a:lnTo>
                      <a:pt x="35" y="464"/>
                    </a:lnTo>
                    <a:lnTo>
                      <a:pt x="30" y="459"/>
                    </a:lnTo>
                    <a:lnTo>
                      <a:pt x="25" y="459"/>
                    </a:lnTo>
                    <a:lnTo>
                      <a:pt x="25" y="464"/>
                    </a:lnTo>
                    <a:lnTo>
                      <a:pt x="20" y="459"/>
                    </a:lnTo>
                    <a:lnTo>
                      <a:pt x="20" y="454"/>
                    </a:lnTo>
                    <a:lnTo>
                      <a:pt x="15" y="449"/>
                    </a:lnTo>
                    <a:lnTo>
                      <a:pt x="20" y="439"/>
                    </a:lnTo>
                    <a:lnTo>
                      <a:pt x="15" y="434"/>
                    </a:lnTo>
                    <a:lnTo>
                      <a:pt x="15" y="429"/>
                    </a:lnTo>
                    <a:lnTo>
                      <a:pt x="10" y="434"/>
                    </a:lnTo>
                    <a:lnTo>
                      <a:pt x="5" y="434"/>
                    </a:lnTo>
                    <a:lnTo>
                      <a:pt x="0" y="424"/>
                    </a:lnTo>
                    <a:lnTo>
                      <a:pt x="5" y="424"/>
                    </a:lnTo>
                    <a:lnTo>
                      <a:pt x="5" y="419"/>
                    </a:lnTo>
                    <a:lnTo>
                      <a:pt x="5" y="413"/>
                    </a:lnTo>
                    <a:lnTo>
                      <a:pt x="10" y="413"/>
                    </a:lnTo>
                    <a:lnTo>
                      <a:pt x="10" y="408"/>
                    </a:lnTo>
                    <a:lnTo>
                      <a:pt x="15" y="403"/>
                    </a:lnTo>
                    <a:lnTo>
                      <a:pt x="15" y="398"/>
                    </a:lnTo>
                    <a:lnTo>
                      <a:pt x="10" y="398"/>
                    </a:lnTo>
                    <a:lnTo>
                      <a:pt x="15" y="393"/>
                    </a:lnTo>
                    <a:lnTo>
                      <a:pt x="15" y="388"/>
                    </a:lnTo>
                    <a:lnTo>
                      <a:pt x="10" y="393"/>
                    </a:lnTo>
                    <a:lnTo>
                      <a:pt x="10" y="388"/>
                    </a:lnTo>
                    <a:lnTo>
                      <a:pt x="10" y="383"/>
                    </a:lnTo>
                    <a:lnTo>
                      <a:pt x="5" y="383"/>
                    </a:lnTo>
                    <a:lnTo>
                      <a:pt x="5" y="378"/>
                    </a:lnTo>
                    <a:lnTo>
                      <a:pt x="5" y="373"/>
                    </a:lnTo>
                    <a:lnTo>
                      <a:pt x="10" y="373"/>
                    </a:lnTo>
                    <a:lnTo>
                      <a:pt x="15" y="378"/>
                    </a:lnTo>
                    <a:lnTo>
                      <a:pt x="10" y="378"/>
                    </a:lnTo>
                    <a:lnTo>
                      <a:pt x="20" y="383"/>
                    </a:lnTo>
                    <a:lnTo>
                      <a:pt x="25" y="383"/>
                    </a:lnTo>
                    <a:lnTo>
                      <a:pt x="30" y="383"/>
                    </a:lnTo>
                    <a:lnTo>
                      <a:pt x="35" y="378"/>
                    </a:lnTo>
                    <a:lnTo>
                      <a:pt x="40" y="378"/>
                    </a:lnTo>
                    <a:lnTo>
                      <a:pt x="35" y="373"/>
                    </a:lnTo>
                    <a:lnTo>
                      <a:pt x="40" y="373"/>
                    </a:lnTo>
                    <a:lnTo>
                      <a:pt x="40" y="368"/>
                    </a:lnTo>
                    <a:lnTo>
                      <a:pt x="45" y="358"/>
                    </a:lnTo>
                    <a:lnTo>
                      <a:pt x="45" y="353"/>
                    </a:lnTo>
                    <a:lnTo>
                      <a:pt x="45" y="348"/>
                    </a:lnTo>
                    <a:lnTo>
                      <a:pt x="40" y="343"/>
                    </a:lnTo>
                    <a:lnTo>
                      <a:pt x="45" y="338"/>
                    </a:lnTo>
                    <a:lnTo>
                      <a:pt x="50" y="343"/>
                    </a:lnTo>
                    <a:lnTo>
                      <a:pt x="55" y="333"/>
                    </a:lnTo>
                    <a:lnTo>
                      <a:pt x="60" y="333"/>
                    </a:lnTo>
                    <a:lnTo>
                      <a:pt x="60" y="343"/>
                    </a:lnTo>
                    <a:lnTo>
                      <a:pt x="60" y="348"/>
                    </a:lnTo>
                    <a:lnTo>
                      <a:pt x="65" y="348"/>
                    </a:lnTo>
                    <a:lnTo>
                      <a:pt x="70" y="343"/>
                    </a:lnTo>
                    <a:lnTo>
                      <a:pt x="65" y="338"/>
                    </a:lnTo>
                    <a:lnTo>
                      <a:pt x="65" y="333"/>
                    </a:lnTo>
                    <a:lnTo>
                      <a:pt x="70" y="338"/>
                    </a:lnTo>
                    <a:lnTo>
                      <a:pt x="70" y="333"/>
                    </a:lnTo>
                    <a:lnTo>
                      <a:pt x="70" y="328"/>
                    </a:lnTo>
                    <a:lnTo>
                      <a:pt x="75" y="328"/>
                    </a:lnTo>
                    <a:lnTo>
                      <a:pt x="80" y="328"/>
                    </a:lnTo>
                    <a:lnTo>
                      <a:pt x="80" y="338"/>
                    </a:lnTo>
                    <a:lnTo>
                      <a:pt x="90" y="338"/>
                    </a:lnTo>
                    <a:lnTo>
                      <a:pt x="116" y="338"/>
                    </a:lnTo>
                    <a:lnTo>
                      <a:pt x="116" y="343"/>
                    </a:lnTo>
                    <a:lnTo>
                      <a:pt x="121" y="343"/>
                    </a:lnTo>
                    <a:lnTo>
                      <a:pt x="116" y="323"/>
                    </a:lnTo>
                    <a:lnTo>
                      <a:pt x="121" y="323"/>
                    </a:lnTo>
                    <a:lnTo>
                      <a:pt x="116" y="318"/>
                    </a:lnTo>
                    <a:lnTo>
                      <a:pt x="121" y="313"/>
                    </a:lnTo>
                    <a:lnTo>
                      <a:pt x="126" y="303"/>
                    </a:lnTo>
                    <a:lnTo>
                      <a:pt x="136" y="313"/>
                    </a:lnTo>
                    <a:lnTo>
                      <a:pt x="141" y="303"/>
                    </a:lnTo>
                    <a:lnTo>
                      <a:pt x="146" y="303"/>
                    </a:lnTo>
                    <a:lnTo>
                      <a:pt x="146" y="298"/>
                    </a:lnTo>
                    <a:lnTo>
                      <a:pt x="151" y="298"/>
                    </a:lnTo>
                    <a:lnTo>
                      <a:pt x="156" y="298"/>
                    </a:lnTo>
                    <a:lnTo>
                      <a:pt x="166" y="303"/>
                    </a:lnTo>
                    <a:lnTo>
                      <a:pt x="171" y="298"/>
                    </a:lnTo>
                    <a:lnTo>
                      <a:pt x="176" y="293"/>
                    </a:lnTo>
                    <a:lnTo>
                      <a:pt x="186" y="293"/>
                    </a:lnTo>
                    <a:lnTo>
                      <a:pt x="191" y="287"/>
                    </a:lnTo>
                    <a:lnTo>
                      <a:pt x="196" y="287"/>
                    </a:lnTo>
                    <a:lnTo>
                      <a:pt x="196" y="282"/>
                    </a:lnTo>
                    <a:lnTo>
                      <a:pt x="196" y="277"/>
                    </a:lnTo>
                    <a:lnTo>
                      <a:pt x="201" y="277"/>
                    </a:lnTo>
                    <a:lnTo>
                      <a:pt x="201" y="272"/>
                    </a:lnTo>
                    <a:lnTo>
                      <a:pt x="196" y="267"/>
                    </a:lnTo>
                    <a:lnTo>
                      <a:pt x="201" y="262"/>
                    </a:lnTo>
                    <a:lnTo>
                      <a:pt x="206" y="262"/>
                    </a:lnTo>
                    <a:lnTo>
                      <a:pt x="211" y="262"/>
                    </a:lnTo>
                    <a:lnTo>
                      <a:pt x="206" y="252"/>
                    </a:lnTo>
                    <a:lnTo>
                      <a:pt x="211" y="247"/>
                    </a:lnTo>
                    <a:lnTo>
                      <a:pt x="216" y="247"/>
                    </a:lnTo>
                    <a:lnTo>
                      <a:pt x="216" y="237"/>
                    </a:lnTo>
                    <a:lnTo>
                      <a:pt x="216" y="232"/>
                    </a:lnTo>
                    <a:lnTo>
                      <a:pt x="216" y="222"/>
                    </a:lnTo>
                    <a:lnTo>
                      <a:pt x="222" y="227"/>
                    </a:lnTo>
                    <a:lnTo>
                      <a:pt x="227" y="227"/>
                    </a:lnTo>
                    <a:lnTo>
                      <a:pt x="227" y="222"/>
                    </a:lnTo>
                    <a:lnTo>
                      <a:pt x="222" y="217"/>
                    </a:lnTo>
                    <a:lnTo>
                      <a:pt x="216" y="217"/>
                    </a:lnTo>
                    <a:lnTo>
                      <a:pt x="222" y="207"/>
                    </a:lnTo>
                    <a:lnTo>
                      <a:pt x="222" y="192"/>
                    </a:lnTo>
                    <a:lnTo>
                      <a:pt x="222" y="187"/>
                    </a:lnTo>
                    <a:lnTo>
                      <a:pt x="227" y="187"/>
                    </a:lnTo>
                    <a:lnTo>
                      <a:pt x="227" y="182"/>
                    </a:lnTo>
                    <a:lnTo>
                      <a:pt x="222" y="182"/>
                    </a:lnTo>
                    <a:lnTo>
                      <a:pt x="222" y="177"/>
                    </a:lnTo>
                    <a:lnTo>
                      <a:pt x="222" y="172"/>
                    </a:lnTo>
                    <a:lnTo>
                      <a:pt x="216" y="167"/>
                    </a:lnTo>
                    <a:lnTo>
                      <a:pt x="216" y="162"/>
                    </a:lnTo>
                    <a:lnTo>
                      <a:pt x="211" y="156"/>
                    </a:lnTo>
                    <a:lnTo>
                      <a:pt x="216" y="151"/>
                    </a:lnTo>
                    <a:lnTo>
                      <a:pt x="211" y="146"/>
                    </a:lnTo>
                    <a:lnTo>
                      <a:pt x="216" y="136"/>
                    </a:lnTo>
                    <a:lnTo>
                      <a:pt x="222" y="131"/>
                    </a:lnTo>
                    <a:lnTo>
                      <a:pt x="227" y="126"/>
                    </a:lnTo>
                    <a:lnTo>
                      <a:pt x="232" y="121"/>
                    </a:lnTo>
                    <a:lnTo>
                      <a:pt x="237" y="116"/>
                    </a:lnTo>
                    <a:lnTo>
                      <a:pt x="227" y="116"/>
                    </a:lnTo>
                    <a:lnTo>
                      <a:pt x="227" y="111"/>
                    </a:lnTo>
                    <a:lnTo>
                      <a:pt x="222" y="111"/>
                    </a:lnTo>
                    <a:lnTo>
                      <a:pt x="216" y="111"/>
                    </a:lnTo>
                    <a:lnTo>
                      <a:pt x="216" y="106"/>
                    </a:lnTo>
                    <a:lnTo>
                      <a:pt x="216" y="101"/>
                    </a:lnTo>
                    <a:lnTo>
                      <a:pt x="222" y="101"/>
                    </a:lnTo>
                    <a:lnTo>
                      <a:pt x="227" y="96"/>
                    </a:lnTo>
                    <a:lnTo>
                      <a:pt x="237" y="96"/>
                    </a:lnTo>
                    <a:lnTo>
                      <a:pt x="242" y="96"/>
                    </a:lnTo>
                    <a:lnTo>
                      <a:pt x="242" y="101"/>
                    </a:lnTo>
                    <a:lnTo>
                      <a:pt x="242" y="111"/>
                    </a:lnTo>
                    <a:lnTo>
                      <a:pt x="247" y="111"/>
                    </a:lnTo>
                    <a:lnTo>
                      <a:pt x="247" y="121"/>
                    </a:lnTo>
                    <a:lnTo>
                      <a:pt x="252" y="126"/>
                    </a:lnTo>
                    <a:lnTo>
                      <a:pt x="257" y="126"/>
                    </a:lnTo>
                    <a:lnTo>
                      <a:pt x="262" y="131"/>
                    </a:lnTo>
                    <a:lnTo>
                      <a:pt x="262" y="126"/>
                    </a:lnTo>
                    <a:lnTo>
                      <a:pt x="262" y="121"/>
                    </a:lnTo>
                    <a:lnTo>
                      <a:pt x="267" y="121"/>
                    </a:lnTo>
                    <a:lnTo>
                      <a:pt x="267" y="116"/>
                    </a:lnTo>
                    <a:lnTo>
                      <a:pt x="272" y="116"/>
                    </a:lnTo>
                    <a:lnTo>
                      <a:pt x="267" y="111"/>
                    </a:lnTo>
                    <a:lnTo>
                      <a:pt x="277" y="111"/>
                    </a:lnTo>
                    <a:lnTo>
                      <a:pt x="277" y="116"/>
                    </a:lnTo>
                    <a:lnTo>
                      <a:pt x="277" y="121"/>
                    </a:lnTo>
                    <a:lnTo>
                      <a:pt x="287" y="121"/>
                    </a:lnTo>
                    <a:lnTo>
                      <a:pt x="297" y="116"/>
                    </a:lnTo>
                    <a:lnTo>
                      <a:pt x="302" y="106"/>
                    </a:lnTo>
                    <a:lnTo>
                      <a:pt x="302" y="96"/>
                    </a:lnTo>
                    <a:lnTo>
                      <a:pt x="302" y="91"/>
                    </a:lnTo>
                    <a:lnTo>
                      <a:pt x="302" y="86"/>
                    </a:lnTo>
                    <a:lnTo>
                      <a:pt x="312" y="81"/>
                    </a:lnTo>
                    <a:lnTo>
                      <a:pt x="317" y="86"/>
                    </a:lnTo>
                    <a:lnTo>
                      <a:pt x="322" y="81"/>
                    </a:lnTo>
                    <a:lnTo>
                      <a:pt x="322" y="76"/>
                    </a:lnTo>
                    <a:lnTo>
                      <a:pt x="322" y="71"/>
                    </a:lnTo>
                    <a:lnTo>
                      <a:pt x="317" y="66"/>
                    </a:lnTo>
                    <a:lnTo>
                      <a:pt x="312" y="66"/>
                    </a:lnTo>
                    <a:lnTo>
                      <a:pt x="322" y="56"/>
                    </a:lnTo>
                    <a:lnTo>
                      <a:pt x="327" y="56"/>
                    </a:lnTo>
                    <a:lnTo>
                      <a:pt x="322" y="51"/>
                    </a:lnTo>
                    <a:lnTo>
                      <a:pt x="317" y="51"/>
                    </a:lnTo>
                    <a:lnTo>
                      <a:pt x="317" y="56"/>
                    </a:lnTo>
                    <a:lnTo>
                      <a:pt x="312" y="56"/>
                    </a:lnTo>
                    <a:lnTo>
                      <a:pt x="312" y="41"/>
                    </a:lnTo>
                    <a:lnTo>
                      <a:pt x="317" y="36"/>
                    </a:lnTo>
                    <a:lnTo>
                      <a:pt x="312" y="31"/>
                    </a:lnTo>
                    <a:lnTo>
                      <a:pt x="312" y="36"/>
                    </a:lnTo>
                    <a:lnTo>
                      <a:pt x="307" y="25"/>
                    </a:lnTo>
                    <a:lnTo>
                      <a:pt x="312" y="25"/>
                    </a:lnTo>
                    <a:lnTo>
                      <a:pt x="312" y="15"/>
                    </a:lnTo>
                    <a:lnTo>
                      <a:pt x="317" y="10"/>
                    </a:lnTo>
                    <a:lnTo>
                      <a:pt x="322" y="15"/>
                    </a:lnTo>
                    <a:lnTo>
                      <a:pt x="327" y="15"/>
                    </a:lnTo>
                    <a:lnTo>
                      <a:pt x="327" y="5"/>
                    </a:lnTo>
                    <a:lnTo>
                      <a:pt x="332" y="5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2" y="5"/>
                    </a:lnTo>
                    <a:lnTo>
                      <a:pt x="342" y="10"/>
                    </a:lnTo>
                    <a:lnTo>
                      <a:pt x="368" y="10"/>
                    </a:lnTo>
                    <a:lnTo>
                      <a:pt x="373" y="15"/>
                    </a:lnTo>
                    <a:lnTo>
                      <a:pt x="368" y="20"/>
                    </a:lnTo>
                    <a:lnTo>
                      <a:pt x="363" y="25"/>
                    </a:lnTo>
                    <a:lnTo>
                      <a:pt x="368" y="25"/>
                    </a:lnTo>
                    <a:lnTo>
                      <a:pt x="368" y="31"/>
                    </a:lnTo>
                    <a:lnTo>
                      <a:pt x="378" y="36"/>
                    </a:lnTo>
                    <a:lnTo>
                      <a:pt x="383" y="36"/>
                    </a:lnTo>
                    <a:lnTo>
                      <a:pt x="383" y="31"/>
                    </a:lnTo>
                    <a:lnTo>
                      <a:pt x="388" y="36"/>
                    </a:lnTo>
                    <a:lnTo>
                      <a:pt x="393" y="41"/>
                    </a:lnTo>
                    <a:lnTo>
                      <a:pt x="398" y="51"/>
                    </a:lnTo>
                    <a:lnTo>
                      <a:pt x="408" y="51"/>
                    </a:lnTo>
                    <a:lnTo>
                      <a:pt x="408" y="66"/>
                    </a:lnTo>
                    <a:lnTo>
                      <a:pt x="413" y="71"/>
                    </a:lnTo>
                    <a:lnTo>
                      <a:pt x="408" y="76"/>
                    </a:lnTo>
                    <a:lnTo>
                      <a:pt x="403" y="76"/>
                    </a:lnTo>
                    <a:lnTo>
                      <a:pt x="408" y="81"/>
                    </a:lnTo>
                    <a:lnTo>
                      <a:pt x="418" y="86"/>
                    </a:lnTo>
                    <a:lnTo>
                      <a:pt x="423" y="91"/>
                    </a:lnTo>
                    <a:lnTo>
                      <a:pt x="433" y="91"/>
                    </a:lnTo>
                    <a:lnTo>
                      <a:pt x="438" y="96"/>
                    </a:lnTo>
                    <a:lnTo>
                      <a:pt x="443" y="96"/>
                    </a:lnTo>
                    <a:lnTo>
                      <a:pt x="448" y="96"/>
                    </a:lnTo>
                    <a:lnTo>
                      <a:pt x="453" y="111"/>
                    </a:lnTo>
                    <a:lnTo>
                      <a:pt x="463" y="111"/>
                    </a:lnTo>
                    <a:lnTo>
                      <a:pt x="474" y="116"/>
                    </a:lnTo>
                    <a:lnTo>
                      <a:pt x="484" y="116"/>
                    </a:lnTo>
                    <a:lnTo>
                      <a:pt x="484" y="121"/>
                    </a:lnTo>
                    <a:lnTo>
                      <a:pt x="484" y="126"/>
                    </a:lnTo>
                    <a:lnTo>
                      <a:pt x="489" y="126"/>
                    </a:lnTo>
                    <a:lnTo>
                      <a:pt x="489" y="131"/>
                    </a:lnTo>
                    <a:lnTo>
                      <a:pt x="494" y="131"/>
                    </a:lnTo>
                    <a:lnTo>
                      <a:pt x="494" y="136"/>
                    </a:lnTo>
                    <a:lnTo>
                      <a:pt x="494" y="141"/>
                    </a:lnTo>
                    <a:lnTo>
                      <a:pt x="499" y="141"/>
                    </a:lnTo>
                    <a:lnTo>
                      <a:pt x="499" y="146"/>
                    </a:lnTo>
                    <a:lnTo>
                      <a:pt x="494" y="151"/>
                    </a:lnTo>
                    <a:lnTo>
                      <a:pt x="494" y="156"/>
                    </a:lnTo>
                    <a:lnTo>
                      <a:pt x="489" y="162"/>
                    </a:lnTo>
                    <a:lnTo>
                      <a:pt x="489" y="167"/>
                    </a:lnTo>
                    <a:lnTo>
                      <a:pt x="489" y="172"/>
                    </a:lnTo>
                    <a:lnTo>
                      <a:pt x="489" y="177"/>
                    </a:lnTo>
                    <a:lnTo>
                      <a:pt x="494" y="177"/>
                    </a:lnTo>
                    <a:lnTo>
                      <a:pt x="494" y="182"/>
                    </a:lnTo>
                    <a:lnTo>
                      <a:pt x="499" y="182"/>
                    </a:lnTo>
                    <a:lnTo>
                      <a:pt x="499" y="187"/>
                    </a:lnTo>
                    <a:lnTo>
                      <a:pt x="504" y="182"/>
                    </a:lnTo>
                    <a:lnTo>
                      <a:pt x="509" y="187"/>
                    </a:lnTo>
                    <a:lnTo>
                      <a:pt x="509" y="192"/>
                    </a:lnTo>
                    <a:lnTo>
                      <a:pt x="504" y="192"/>
                    </a:lnTo>
                    <a:lnTo>
                      <a:pt x="499" y="192"/>
                    </a:lnTo>
                    <a:lnTo>
                      <a:pt x="494" y="192"/>
                    </a:lnTo>
                    <a:lnTo>
                      <a:pt x="489" y="192"/>
                    </a:lnTo>
                    <a:lnTo>
                      <a:pt x="484" y="192"/>
                    </a:lnTo>
                    <a:lnTo>
                      <a:pt x="479" y="192"/>
                    </a:lnTo>
                    <a:lnTo>
                      <a:pt x="474" y="192"/>
                    </a:lnTo>
                    <a:lnTo>
                      <a:pt x="468" y="192"/>
                    </a:lnTo>
                    <a:lnTo>
                      <a:pt x="463" y="197"/>
                    </a:lnTo>
                    <a:lnTo>
                      <a:pt x="463" y="202"/>
                    </a:lnTo>
                    <a:lnTo>
                      <a:pt x="463" y="212"/>
                    </a:lnTo>
                    <a:lnTo>
                      <a:pt x="463" y="217"/>
                    </a:lnTo>
                    <a:lnTo>
                      <a:pt x="474" y="217"/>
                    </a:lnTo>
                    <a:lnTo>
                      <a:pt x="479" y="217"/>
                    </a:lnTo>
                    <a:lnTo>
                      <a:pt x="484" y="222"/>
                    </a:lnTo>
                    <a:lnTo>
                      <a:pt x="489" y="222"/>
                    </a:lnTo>
                    <a:lnTo>
                      <a:pt x="494" y="227"/>
                    </a:lnTo>
                    <a:lnTo>
                      <a:pt x="504" y="222"/>
                    </a:lnTo>
                    <a:lnTo>
                      <a:pt x="509" y="222"/>
                    </a:lnTo>
                    <a:lnTo>
                      <a:pt x="509" y="217"/>
                    </a:lnTo>
                    <a:lnTo>
                      <a:pt x="514" y="217"/>
                    </a:lnTo>
                    <a:lnTo>
                      <a:pt x="519" y="222"/>
                    </a:lnTo>
                    <a:lnTo>
                      <a:pt x="524" y="222"/>
                    </a:lnTo>
                    <a:lnTo>
                      <a:pt x="529" y="217"/>
                    </a:lnTo>
                    <a:lnTo>
                      <a:pt x="539" y="2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45"/>
              <p:cNvSpPr>
                <a:spLocks/>
              </p:cNvSpPr>
              <p:nvPr/>
            </p:nvSpPr>
            <p:spPr bwMode="auto">
              <a:xfrm>
                <a:off x="984296" y="2345975"/>
                <a:ext cx="830769" cy="618675"/>
              </a:xfrm>
              <a:custGeom>
                <a:avLst/>
                <a:gdLst>
                  <a:gd name="T0" fmla="*/ 2147483647 w 438"/>
                  <a:gd name="T1" fmla="*/ 2147483647 h 338"/>
                  <a:gd name="T2" fmla="*/ 2147483647 w 438"/>
                  <a:gd name="T3" fmla="*/ 2147483647 h 338"/>
                  <a:gd name="T4" fmla="*/ 2147483647 w 438"/>
                  <a:gd name="T5" fmla="*/ 2147483647 h 338"/>
                  <a:gd name="T6" fmla="*/ 2147483647 w 438"/>
                  <a:gd name="T7" fmla="*/ 2147483647 h 338"/>
                  <a:gd name="T8" fmla="*/ 2147483647 w 438"/>
                  <a:gd name="T9" fmla="*/ 2147483647 h 338"/>
                  <a:gd name="T10" fmla="*/ 2147483647 w 438"/>
                  <a:gd name="T11" fmla="*/ 2147483647 h 338"/>
                  <a:gd name="T12" fmla="*/ 2147483647 w 438"/>
                  <a:gd name="T13" fmla="*/ 2147483647 h 338"/>
                  <a:gd name="T14" fmla="*/ 2147483647 w 438"/>
                  <a:gd name="T15" fmla="*/ 2147483647 h 338"/>
                  <a:gd name="T16" fmla="*/ 2147483647 w 438"/>
                  <a:gd name="T17" fmla="*/ 2147483647 h 338"/>
                  <a:gd name="T18" fmla="*/ 2147483647 w 438"/>
                  <a:gd name="T19" fmla="*/ 2147483647 h 338"/>
                  <a:gd name="T20" fmla="*/ 2147483647 w 438"/>
                  <a:gd name="T21" fmla="*/ 2147483647 h 338"/>
                  <a:gd name="T22" fmla="*/ 2147483647 w 438"/>
                  <a:gd name="T23" fmla="*/ 2147483647 h 338"/>
                  <a:gd name="T24" fmla="*/ 2147483647 w 438"/>
                  <a:gd name="T25" fmla="*/ 2147483647 h 338"/>
                  <a:gd name="T26" fmla="*/ 2147483647 w 438"/>
                  <a:gd name="T27" fmla="*/ 2147483647 h 338"/>
                  <a:gd name="T28" fmla="*/ 2147483647 w 438"/>
                  <a:gd name="T29" fmla="*/ 2147483647 h 338"/>
                  <a:gd name="T30" fmla="*/ 2147483647 w 438"/>
                  <a:gd name="T31" fmla="*/ 2147483647 h 338"/>
                  <a:gd name="T32" fmla="*/ 2147483647 w 438"/>
                  <a:gd name="T33" fmla="*/ 2147483647 h 338"/>
                  <a:gd name="T34" fmla="*/ 2147483647 w 438"/>
                  <a:gd name="T35" fmla="*/ 2147483647 h 338"/>
                  <a:gd name="T36" fmla="*/ 2147483647 w 438"/>
                  <a:gd name="T37" fmla="*/ 2147483647 h 338"/>
                  <a:gd name="T38" fmla="*/ 2147483647 w 438"/>
                  <a:gd name="T39" fmla="*/ 2147483647 h 338"/>
                  <a:gd name="T40" fmla="*/ 2147483647 w 438"/>
                  <a:gd name="T41" fmla="*/ 2147483647 h 338"/>
                  <a:gd name="T42" fmla="*/ 2147483647 w 438"/>
                  <a:gd name="T43" fmla="*/ 2147483647 h 338"/>
                  <a:gd name="T44" fmla="*/ 2147483647 w 438"/>
                  <a:gd name="T45" fmla="*/ 2147483647 h 338"/>
                  <a:gd name="T46" fmla="*/ 2147483647 w 438"/>
                  <a:gd name="T47" fmla="*/ 2147483647 h 338"/>
                  <a:gd name="T48" fmla="*/ 2147483647 w 438"/>
                  <a:gd name="T49" fmla="*/ 2147483647 h 338"/>
                  <a:gd name="T50" fmla="*/ 2147483647 w 438"/>
                  <a:gd name="T51" fmla="*/ 2147483647 h 338"/>
                  <a:gd name="T52" fmla="*/ 2147483647 w 438"/>
                  <a:gd name="T53" fmla="*/ 2147483647 h 338"/>
                  <a:gd name="T54" fmla="*/ 2147483647 w 438"/>
                  <a:gd name="T55" fmla="*/ 2147483647 h 338"/>
                  <a:gd name="T56" fmla="*/ 2147483647 w 438"/>
                  <a:gd name="T57" fmla="*/ 2147483647 h 338"/>
                  <a:gd name="T58" fmla="*/ 2147483647 w 438"/>
                  <a:gd name="T59" fmla="*/ 2147483647 h 338"/>
                  <a:gd name="T60" fmla="*/ 2147483647 w 438"/>
                  <a:gd name="T61" fmla="*/ 2147483647 h 338"/>
                  <a:gd name="T62" fmla="*/ 2147483647 w 438"/>
                  <a:gd name="T63" fmla="*/ 2147483647 h 338"/>
                  <a:gd name="T64" fmla="*/ 2147483647 w 438"/>
                  <a:gd name="T65" fmla="*/ 2147483647 h 338"/>
                  <a:gd name="T66" fmla="*/ 2147483647 w 438"/>
                  <a:gd name="T67" fmla="*/ 2147483647 h 338"/>
                  <a:gd name="T68" fmla="*/ 2147483647 w 438"/>
                  <a:gd name="T69" fmla="*/ 2147483647 h 338"/>
                  <a:gd name="T70" fmla="*/ 2147483647 w 438"/>
                  <a:gd name="T71" fmla="*/ 2147483647 h 338"/>
                  <a:gd name="T72" fmla="*/ 2147483647 w 438"/>
                  <a:gd name="T73" fmla="*/ 2147483647 h 338"/>
                  <a:gd name="T74" fmla="*/ 2147483647 w 438"/>
                  <a:gd name="T75" fmla="*/ 2147483647 h 338"/>
                  <a:gd name="T76" fmla="*/ 2147483647 w 438"/>
                  <a:gd name="T77" fmla="*/ 2147483647 h 338"/>
                  <a:gd name="T78" fmla="*/ 2147483647 w 438"/>
                  <a:gd name="T79" fmla="*/ 2147483647 h 338"/>
                  <a:gd name="T80" fmla="*/ 2147483647 w 438"/>
                  <a:gd name="T81" fmla="*/ 2147483647 h 338"/>
                  <a:gd name="T82" fmla="*/ 2147483647 w 438"/>
                  <a:gd name="T83" fmla="*/ 2147483647 h 338"/>
                  <a:gd name="T84" fmla="*/ 2147483647 w 438"/>
                  <a:gd name="T85" fmla="*/ 2147483647 h 338"/>
                  <a:gd name="T86" fmla="*/ 2147483647 w 438"/>
                  <a:gd name="T87" fmla="*/ 2147483647 h 338"/>
                  <a:gd name="T88" fmla="*/ 2147483647 w 438"/>
                  <a:gd name="T89" fmla="*/ 2147483647 h 338"/>
                  <a:gd name="T90" fmla="*/ 2147483647 w 438"/>
                  <a:gd name="T91" fmla="*/ 2147483647 h 338"/>
                  <a:gd name="T92" fmla="*/ 2147483647 w 438"/>
                  <a:gd name="T93" fmla="*/ 2147483647 h 338"/>
                  <a:gd name="T94" fmla="*/ 2147483647 w 438"/>
                  <a:gd name="T95" fmla="*/ 2147483647 h 338"/>
                  <a:gd name="T96" fmla="*/ 2147483647 w 438"/>
                  <a:gd name="T97" fmla="*/ 2147483647 h 338"/>
                  <a:gd name="T98" fmla="*/ 2147483647 w 438"/>
                  <a:gd name="T99" fmla="*/ 2147483647 h 338"/>
                  <a:gd name="T100" fmla="*/ 2147483647 w 438"/>
                  <a:gd name="T101" fmla="*/ 2147483647 h 338"/>
                  <a:gd name="T102" fmla="*/ 2147483647 w 438"/>
                  <a:gd name="T103" fmla="*/ 2147483647 h 338"/>
                  <a:gd name="T104" fmla="*/ 2147483647 w 438"/>
                  <a:gd name="T105" fmla="*/ 2147483647 h 338"/>
                  <a:gd name="T106" fmla="*/ 2147483647 w 438"/>
                  <a:gd name="T107" fmla="*/ 2147483647 h 3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8"/>
                  <a:gd name="T163" fmla="*/ 0 h 338"/>
                  <a:gd name="T164" fmla="*/ 438 w 438"/>
                  <a:gd name="T165" fmla="*/ 338 h 3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8" h="338">
                    <a:moveTo>
                      <a:pt x="20" y="338"/>
                    </a:moveTo>
                    <a:lnTo>
                      <a:pt x="15" y="333"/>
                    </a:lnTo>
                    <a:lnTo>
                      <a:pt x="20" y="323"/>
                    </a:lnTo>
                    <a:lnTo>
                      <a:pt x="20" y="313"/>
                    </a:lnTo>
                    <a:lnTo>
                      <a:pt x="25" y="308"/>
                    </a:lnTo>
                    <a:lnTo>
                      <a:pt x="20" y="298"/>
                    </a:lnTo>
                    <a:lnTo>
                      <a:pt x="15" y="287"/>
                    </a:lnTo>
                    <a:lnTo>
                      <a:pt x="5" y="282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5" y="257"/>
                    </a:lnTo>
                    <a:lnTo>
                      <a:pt x="10" y="252"/>
                    </a:lnTo>
                    <a:lnTo>
                      <a:pt x="15" y="242"/>
                    </a:lnTo>
                    <a:lnTo>
                      <a:pt x="15" y="237"/>
                    </a:lnTo>
                    <a:lnTo>
                      <a:pt x="15" y="227"/>
                    </a:lnTo>
                    <a:lnTo>
                      <a:pt x="20" y="217"/>
                    </a:lnTo>
                    <a:lnTo>
                      <a:pt x="25" y="212"/>
                    </a:lnTo>
                    <a:lnTo>
                      <a:pt x="25" y="207"/>
                    </a:lnTo>
                    <a:lnTo>
                      <a:pt x="30" y="207"/>
                    </a:lnTo>
                    <a:lnTo>
                      <a:pt x="30" y="202"/>
                    </a:lnTo>
                    <a:lnTo>
                      <a:pt x="25" y="202"/>
                    </a:lnTo>
                    <a:lnTo>
                      <a:pt x="25" y="197"/>
                    </a:lnTo>
                    <a:lnTo>
                      <a:pt x="25" y="192"/>
                    </a:lnTo>
                    <a:lnTo>
                      <a:pt x="30" y="192"/>
                    </a:lnTo>
                    <a:lnTo>
                      <a:pt x="30" y="187"/>
                    </a:lnTo>
                    <a:lnTo>
                      <a:pt x="40" y="177"/>
                    </a:lnTo>
                    <a:lnTo>
                      <a:pt x="45" y="166"/>
                    </a:lnTo>
                    <a:lnTo>
                      <a:pt x="50" y="156"/>
                    </a:lnTo>
                    <a:lnTo>
                      <a:pt x="50" y="151"/>
                    </a:lnTo>
                    <a:lnTo>
                      <a:pt x="60" y="146"/>
                    </a:lnTo>
                    <a:lnTo>
                      <a:pt x="65" y="141"/>
                    </a:lnTo>
                    <a:lnTo>
                      <a:pt x="75" y="141"/>
                    </a:lnTo>
                    <a:lnTo>
                      <a:pt x="75" y="136"/>
                    </a:lnTo>
                    <a:lnTo>
                      <a:pt x="80" y="136"/>
                    </a:lnTo>
                    <a:lnTo>
                      <a:pt x="86" y="136"/>
                    </a:lnTo>
                    <a:lnTo>
                      <a:pt x="96" y="136"/>
                    </a:lnTo>
                    <a:lnTo>
                      <a:pt x="101" y="141"/>
                    </a:lnTo>
                    <a:lnTo>
                      <a:pt x="106" y="136"/>
                    </a:lnTo>
                    <a:lnTo>
                      <a:pt x="101" y="131"/>
                    </a:lnTo>
                    <a:lnTo>
                      <a:pt x="101" y="126"/>
                    </a:lnTo>
                    <a:lnTo>
                      <a:pt x="101" y="121"/>
                    </a:lnTo>
                    <a:lnTo>
                      <a:pt x="96" y="121"/>
                    </a:lnTo>
                    <a:lnTo>
                      <a:pt x="96" y="116"/>
                    </a:lnTo>
                    <a:lnTo>
                      <a:pt x="96" y="106"/>
                    </a:lnTo>
                    <a:lnTo>
                      <a:pt x="96" y="101"/>
                    </a:lnTo>
                    <a:lnTo>
                      <a:pt x="91" y="96"/>
                    </a:lnTo>
                    <a:lnTo>
                      <a:pt x="91" y="86"/>
                    </a:lnTo>
                    <a:lnTo>
                      <a:pt x="86" y="81"/>
                    </a:lnTo>
                    <a:lnTo>
                      <a:pt x="86" y="76"/>
                    </a:lnTo>
                    <a:lnTo>
                      <a:pt x="86" y="71"/>
                    </a:lnTo>
                    <a:lnTo>
                      <a:pt x="86" y="66"/>
                    </a:lnTo>
                    <a:lnTo>
                      <a:pt x="91" y="61"/>
                    </a:lnTo>
                    <a:lnTo>
                      <a:pt x="96" y="61"/>
                    </a:lnTo>
                    <a:lnTo>
                      <a:pt x="101" y="61"/>
                    </a:lnTo>
                    <a:lnTo>
                      <a:pt x="106" y="61"/>
                    </a:lnTo>
                    <a:lnTo>
                      <a:pt x="111" y="66"/>
                    </a:lnTo>
                    <a:lnTo>
                      <a:pt x="111" y="61"/>
                    </a:lnTo>
                    <a:lnTo>
                      <a:pt x="116" y="56"/>
                    </a:lnTo>
                    <a:lnTo>
                      <a:pt x="121" y="56"/>
                    </a:lnTo>
                    <a:lnTo>
                      <a:pt x="131" y="61"/>
                    </a:lnTo>
                    <a:lnTo>
                      <a:pt x="131" y="66"/>
                    </a:lnTo>
                    <a:lnTo>
                      <a:pt x="131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6" y="71"/>
                    </a:lnTo>
                    <a:lnTo>
                      <a:pt x="151" y="66"/>
                    </a:lnTo>
                    <a:lnTo>
                      <a:pt x="151" y="61"/>
                    </a:lnTo>
                    <a:lnTo>
                      <a:pt x="156" y="61"/>
                    </a:lnTo>
                    <a:lnTo>
                      <a:pt x="161" y="61"/>
                    </a:lnTo>
                    <a:lnTo>
                      <a:pt x="161" y="56"/>
                    </a:lnTo>
                    <a:lnTo>
                      <a:pt x="161" y="51"/>
                    </a:lnTo>
                    <a:lnTo>
                      <a:pt x="166" y="51"/>
                    </a:lnTo>
                    <a:lnTo>
                      <a:pt x="166" y="61"/>
                    </a:lnTo>
                    <a:lnTo>
                      <a:pt x="166" y="66"/>
                    </a:lnTo>
                    <a:lnTo>
                      <a:pt x="166" y="71"/>
                    </a:lnTo>
                    <a:lnTo>
                      <a:pt x="171" y="76"/>
                    </a:lnTo>
                    <a:lnTo>
                      <a:pt x="176" y="76"/>
                    </a:lnTo>
                    <a:lnTo>
                      <a:pt x="181" y="76"/>
                    </a:lnTo>
                    <a:lnTo>
                      <a:pt x="181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81" y="56"/>
                    </a:lnTo>
                    <a:lnTo>
                      <a:pt x="181" y="61"/>
                    </a:lnTo>
                    <a:lnTo>
                      <a:pt x="186" y="71"/>
                    </a:lnTo>
                    <a:lnTo>
                      <a:pt x="186" y="76"/>
                    </a:lnTo>
                    <a:lnTo>
                      <a:pt x="191" y="76"/>
                    </a:lnTo>
                    <a:lnTo>
                      <a:pt x="196" y="81"/>
                    </a:lnTo>
                    <a:lnTo>
                      <a:pt x="201" y="76"/>
                    </a:lnTo>
                    <a:lnTo>
                      <a:pt x="206" y="71"/>
                    </a:lnTo>
                    <a:lnTo>
                      <a:pt x="212" y="71"/>
                    </a:lnTo>
                    <a:lnTo>
                      <a:pt x="212" y="76"/>
                    </a:lnTo>
                    <a:lnTo>
                      <a:pt x="217" y="76"/>
                    </a:lnTo>
                    <a:lnTo>
                      <a:pt x="222" y="76"/>
                    </a:lnTo>
                    <a:lnTo>
                      <a:pt x="227" y="71"/>
                    </a:lnTo>
                    <a:lnTo>
                      <a:pt x="227" y="66"/>
                    </a:lnTo>
                    <a:lnTo>
                      <a:pt x="242" y="61"/>
                    </a:lnTo>
                    <a:lnTo>
                      <a:pt x="247" y="61"/>
                    </a:lnTo>
                    <a:lnTo>
                      <a:pt x="252" y="66"/>
                    </a:lnTo>
                    <a:lnTo>
                      <a:pt x="252" y="71"/>
                    </a:lnTo>
                    <a:lnTo>
                      <a:pt x="257" y="71"/>
                    </a:lnTo>
                    <a:lnTo>
                      <a:pt x="262" y="76"/>
                    </a:lnTo>
                    <a:lnTo>
                      <a:pt x="262" y="81"/>
                    </a:lnTo>
                    <a:lnTo>
                      <a:pt x="267" y="81"/>
                    </a:lnTo>
                    <a:lnTo>
                      <a:pt x="272" y="81"/>
                    </a:lnTo>
                    <a:lnTo>
                      <a:pt x="277" y="76"/>
                    </a:lnTo>
                    <a:lnTo>
                      <a:pt x="272" y="71"/>
                    </a:lnTo>
                    <a:lnTo>
                      <a:pt x="272" y="66"/>
                    </a:lnTo>
                    <a:lnTo>
                      <a:pt x="277" y="66"/>
                    </a:lnTo>
                    <a:lnTo>
                      <a:pt x="277" y="71"/>
                    </a:lnTo>
                    <a:lnTo>
                      <a:pt x="282" y="71"/>
                    </a:lnTo>
                    <a:lnTo>
                      <a:pt x="287" y="71"/>
                    </a:lnTo>
                    <a:lnTo>
                      <a:pt x="287" y="66"/>
                    </a:lnTo>
                    <a:lnTo>
                      <a:pt x="287" y="61"/>
                    </a:lnTo>
                    <a:lnTo>
                      <a:pt x="282" y="61"/>
                    </a:lnTo>
                    <a:lnTo>
                      <a:pt x="282" y="56"/>
                    </a:lnTo>
                    <a:lnTo>
                      <a:pt x="277" y="56"/>
                    </a:lnTo>
                    <a:lnTo>
                      <a:pt x="272" y="56"/>
                    </a:lnTo>
                    <a:lnTo>
                      <a:pt x="267" y="56"/>
                    </a:lnTo>
                    <a:lnTo>
                      <a:pt x="267" y="51"/>
                    </a:lnTo>
                    <a:lnTo>
                      <a:pt x="272" y="51"/>
                    </a:lnTo>
                    <a:lnTo>
                      <a:pt x="277" y="51"/>
                    </a:lnTo>
                    <a:lnTo>
                      <a:pt x="282" y="51"/>
                    </a:lnTo>
                    <a:lnTo>
                      <a:pt x="287" y="56"/>
                    </a:lnTo>
                    <a:lnTo>
                      <a:pt x="292" y="51"/>
                    </a:lnTo>
                    <a:lnTo>
                      <a:pt x="292" y="46"/>
                    </a:lnTo>
                    <a:lnTo>
                      <a:pt x="287" y="46"/>
                    </a:lnTo>
                    <a:lnTo>
                      <a:pt x="287" y="41"/>
                    </a:lnTo>
                    <a:lnTo>
                      <a:pt x="287" y="35"/>
                    </a:lnTo>
                    <a:lnTo>
                      <a:pt x="292" y="41"/>
                    </a:lnTo>
                    <a:lnTo>
                      <a:pt x="292" y="46"/>
                    </a:lnTo>
                    <a:lnTo>
                      <a:pt x="297" y="51"/>
                    </a:lnTo>
                    <a:lnTo>
                      <a:pt x="302" y="46"/>
                    </a:lnTo>
                    <a:lnTo>
                      <a:pt x="297" y="41"/>
                    </a:lnTo>
                    <a:lnTo>
                      <a:pt x="297" y="35"/>
                    </a:lnTo>
                    <a:lnTo>
                      <a:pt x="297" y="30"/>
                    </a:lnTo>
                    <a:lnTo>
                      <a:pt x="302" y="30"/>
                    </a:lnTo>
                    <a:lnTo>
                      <a:pt x="302" y="35"/>
                    </a:lnTo>
                    <a:lnTo>
                      <a:pt x="307" y="41"/>
                    </a:lnTo>
                    <a:lnTo>
                      <a:pt x="312" y="46"/>
                    </a:lnTo>
                    <a:lnTo>
                      <a:pt x="317" y="46"/>
                    </a:lnTo>
                    <a:lnTo>
                      <a:pt x="322" y="41"/>
                    </a:lnTo>
                    <a:lnTo>
                      <a:pt x="322" y="35"/>
                    </a:lnTo>
                    <a:lnTo>
                      <a:pt x="327" y="30"/>
                    </a:lnTo>
                    <a:lnTo>
                      <a:pt x="332" y="30"/>
                    </a:lnTo>
                    <a:lnTo>
                      <a:pt x="343" y="30"/>
                    </a:lnTo>
                    <a:lnTo>
                      <a:pt x="348" y="30"/>
                    </a:lnTo>
                    <a:lnTo>
                      <a:pt x="353" y="30"/>
                    </a:lnTo>
                    <a:lnTo>
                      <a:pt x="358" y="30"/>
                    </a:lnTo>
                    <a:lnTo>
                      <a:pt x="358" y="25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73" y="20"/>
                    </a:lnTo>
                    <a:lnTo>
                      <a:pt x="378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78" y="5"/>
                    </a:lnTo>
                    <a:lnTo>
                      <a:pt x="383" y="5"/>
                    </a:lnTo>
                    <a:lnTo>
                      <a:pt x="388" y="10"/>
                    </a:lnTo>
                    <a:lnTo>
                      <a:pt x="393" y="5"/>
                    </a:lnTo>
                    <a:lnTo>
                      <a:pt x="393" y="0"/>
                    </a:lnTo>
                    <a:lnTo>
                      <a:pt x="398" y="0"/>
                    </a:lnTo>
                    <a:lnTo>
                      <a:pt x="398" y="5"/>
                    </a:lnTo>
                    <a:lnTo>
                      <a:pt x="408" y="5"/>
                    </a:lnTo>
                    <a:lnTo>
                      <a:pt x="413" y="5"/>
                    </a:lnTo>
                    <a:lnTo>
                      <a:pt x="418" y="15"/>
                    </a:lnTo>
                    <a:lnTo>
                      <a:pt x="423" y="20"/>
                    </a:lnTo>
                    <a:lnTo>
                      <a:pt x="423" y="25"/>
                    </a:lnTo>
                    <a:lnTo>
                      <a:pt x="428" y="30"/>
                    </a:lnTo>
                    <a:lnTo>
                      <a:pt x="433" y="35"/>
                    </a:lnTo>
                    <a:lnTo>
                      <a:pt x="438" y="35"/>
                    </a:lnTo>
                    <a:lnTo>
                      <a:pt x="433" y="41"/>
                    </a:lnTo>
                    <a:lnTo>
                      <a:pt x="428" y="41"/>
                    </a:lnTo>
                    <a:lnTo>
                      <a:pt x="423" y="46"/>
                    </a:lnTo>
                    <a:lnTo>
                      <a:pt x="423" y="51"/>
                    </a:lnTo>
                    <a:lnTo>
                      <a:pt x="423" y="56"/>
                    </a:lnTo>
                    <a:lnTo>
                      <a:pt x="418" y="56"/>
                    </a:lnTo>
                    <a:lnTo>
                      <a:pt x="413" y="56"/>
                    </a:lnTo>
                    <a:lnTo>
                      <a:pt x="413" y="61"/>
                    </a:lnTo>
                    <a:lnTo>
                      <a:pt x="408" y="56"/>
                    </a:lnTo>
                    <a:lnTo>
                      <a:pt x="403" y="51"/>
                    </a:lnTo>
                    <a:lnTo>
                      <a:pt x="398" y="51"/>
                    </a:lnTo>
                    <a:lnTo>
                      <a:pt x="398" y="61"/>
                    </a:lnTo>
                    <a:lnTo>
                      <a:pt x="398" y="66"/>
                    </a:lnTo>
                    <a:lnTo>
                      <a:pt x="398" y="71"/>
                    </a:lnTo>
                    <a:lnTo>
                      <a:pt x="393" y="71"/>
                    </a:lnTo>
                    <a:lnTo>
                      <a:pt x="388" y="76"/>
                    </a:lnTo>
                    <a:lnTo>
                      <a:pt x="383" y="71"/>
                    </a:lnTo>
                    <a:lnTo>
                      <a:pt x="378" y="71"/>
                    </a:lnTo>
                    <a:lnTo>
                      <a:pt x="373" y="76"/>
                    </a:lnTo>
                    <a:lnTo>
                      <a:pt x="368" y="76"/>
                    </a:lnTo>
                    <a:lnTo>
                      <a:pt x="363" y="71"/>
                    </a:lnTo>
                    <a:lnTo>
                      <a:pt x="358" y="66"/>
                    </a:lnTo>
                    <a:lnTo>
                      <a:pt x="353" y="66"/>
                    </a:lnTo>
                    <a:lnTo>
                      <a:pt x="353" y="71"/>
                    </a:lnTo>
                    <a:lnTo>
                      <a:pt x="353" y="76"/>
                    </a:lnTo>
                    <a:lnTo>
                      <a:pt x="353" y="81"/>
                    </a:lnTo>
                    <a:lnTo>
                      <a:pt x="348" y="81"/>
                    </a:lnTo>
                    <a:lnTo>
                      <a:pt x="348" y="86"/>
                    </a:lnTo>
                    <a:lnTo>
                      <a:pt x="343" y="86"/>
                    </a:lnTo>
                    <a:lnTo>
                      <a:pt x="343" y="91"/>
                    </a:lnTo>
                    <a:lnTo>
                      <a:pt x="337" y="86"/>
                    </a:lnTo>
                    <a:lnTo>
                      <a:pt x="332" y="86"/>
                    </a:lnTo>
                    <a:lnTo>
                      <a:pt x="327" y="86"/>
                    </a:lnTo>
                    <a:lnTo>
                      <a:pt x="327" y="81"/>
                    </a:lnTo>
                    <a:lnTo>
                      <a:pt x="322" y="76"/>
                    </a:lnTo>
                    <a:lnTo>
                      <a:pt x="317" y="81"/>
                    </a:lnTo>
                    <a:lnTo>
                      <a:pt x="312" y="81"/>
                    </a:lnTo>
                    <a:lnTo>
                      <a:pt x="307" y="81"/>
                    </a:lnTo>
                    <a:lnTo>
                      <a:pt x="307" y="86"/>
                    </a:lnTo>
                    <a:lnTo>
                      <a:pt x="302" y="86"/>
                    </a:lnTo>
                    <a:lnTo>
                      <a:pt x="297" y="86"/>
                    </a:lnTo>
                    <a:lnTo>
                      <a:pt x="297" y="91"/>
                    </a:lnTo>
                    <a:lnTo>
                      <a:pt x="302" y="91"/>
                    </a:lnTo>
                    <a:lnTo>
                      <a:pt x="302" y="96"/>
                    </a:lnTo>
                    <a:lnTo>
                      <a:pt x="307" y="96"/>
                    </a:lnTo>
                    <a:lnTo>
                      <a:pt x="312" y="101"/>
                    </a:lnTo>
                    <a:lnTo>
                      <a:pt x="317" y="101"/>
                    </a:lnTo>
                    <a:lnTo>
                      <a:pt x="322" y="106"/>
                    </a:lnTo>
                    <a:lnTo>
                      <a:pt x="322" y="111"/>
                    </a:lnTo>
                    <a:lnTo>
                      <a:pt x="317" y="116"/>
                    </a:lnTo>
                    <a:lnTo>
                      <a:pt x="312" y="121"/>
                    </a:lnTo>
                    <a:lnTo>
                      <a:pt x="312" y="116"/>
                    </a:lnTo>
                    <a:lnTo>
                      <a:pt x="307" y="111"/>
                    </a:lnTo>
                    <a:lnTo>
                      <a:pt x="302" y="111"/>
                    </a:lnTo>
                    <a:lnTo>
                      <a:pt x="302" y="106"/>
                    </a:lnTo>
                    <a:lnTo>
                      <a:pt x="297" y="106"/>
                    </a:lnTo>
                    <a:lnTo>
                      <a:pt x="297" y="101"/>
                    </a:lnTo>
                    <a:lnTo>
                      <a:pt x="292" y="106"/>
                    </a:lnTo>
                    <a:lnTo>
                      <a:pt x="292" y="111"/>
                    </a:lnTo>
                    <a:lnTo>
                      <a:pt x="297" y="111"/>
                    </a:lnTo>
                    <a:lnTo>
                      <a:pt x="297" y="116"/>
                    </a:lnTo>
                    <a:lnTo>
                      <a:pt x="292" y="116"/>
                    </a:lnTo>
                    <a:lnTo>
                      <a:pt x="292" y="121"/>
                    </a:lnTo>
                    <a:lnTo>
                      <a:pt x="287" y="121"/>
                    </a:lnTo>
                    <a:lnTo>
                      <a:pt x="287" y="126"/>
                    </a:lnTo>
                    <a:lnTo>
                      <a:pt x="287" y="131"/>
                    </a:lnTo>
                    <a:lnTo>
                      <a:pt x="292" y="131"/>
                    </a:lnTo>
                    <a:lnTo>
                      <a:pt x="287" y="131"/>
                    </a:lnTo>
                    <a:lnTo>
                      <a:pt x="287" y="136"/>
                    </a:lnTo>
                    <a:lnTo>
                      <a:pt x="282" y="136"/>
                    </a:lnTo>
                    <a:lnTo>
                      <a:pt x="282" y="141"/>
                    </a:lnTo>
                    <a:lnTo>
                      <a:pt x="277" y="141"/>
                    </a:lnTo>
                    <a:lnTo>
                      <a:pt x="277" y="146"/>
                    </a:lnTo>
                    <a:lnTo>
                      <a:pt x="272" y="146"/>
                    </a:lnTo>
                    <a:lnTo>
                      <a:pt x="267" y="146"/>
                    </a:lnTo>
                    <a:lnTo>
                      <a:pt x="262" y="146"/>
                    </a:lnTo>
                    <a:lnTo>
                      <a:pt x="262" y="151"/>
                    </a:lnTo>
                    <a:lnTo>
                      <a:pt x="257" y="151"/>
                    </a:lnTo>
                    <a:lnTo>
                      <a:pt x="257" y="156"/>
                    </a:lnTo>
                    <a:lnTo>
                      <a:pt x="252" y="156"/>
                    </a:lnTo>
                    <a:lnTo>
                      <a:pt x="252" y="161"/>
                    </a:lnTo>
                    <a:lnTo>
                      <a:pt x="252" y="156"/>
                    </a:lnTo>
                    <a:lnTo>
                      <a:pt x="247" y="156"/>
                    </a:lnTo>
                    <a:lnTo>
                      <a:pt x="247" y="161"/>
                    </a:lnTo>
                    <a:lnTo>
                      <a:pt x="242" y="161"/>
                    </a:lnTo>
                    <a:lnTo>
                      <a:pt x="247" y="161"/>
                    </a:lnTo>
                    <a:lnTo>
                      <a:pt x="242" y="161"/>
                    </a:lnTo>
                    <a:lnTo>
                      <a:pt x="242" y="166"/>
                    </a:lnTo>
                    <a:lnTo>
                      <a:pt x="242" y="172"/>
                    </a:lnTo>
                    <a:lnTo>
                      <a:pt x="242" y="177"/>
                    </a:lnTo>
                    <a:lnTo>
                      <a:pt x="237" y="177"/>
                    </a:lnTo>
                    <a:lnTo>
                      <a:pt x="237" y="182"/>
                    </a:lnTo>
                    <a:lnTo>
                      <a:pt x="237" y="187"/>
                    </a:lnTo>
                    <a:lnTo>
                      <a:pt x="237" y="192"/>
                    </a:lnTo>
                    <a:lnTo>
                      <a:pt x="232" y="197"/>
                    </a:lnTo>
                    <a:lnTo>
                      <a:pt x="232" y="202"/>
                    </a:lnTo>
                    <a:lnTo>
                      <a:pt x="227" y="202"/>
                    </a:lnTo>
                    <a:lnTo>
                      <a:pt x="227" y="207"/>
                    </a:lnTo>
                    <a:lnTo>
                      <a:pt x="227" y="217"/>
                    </a:lnTo>
                    <a:lnTo>
                      <a:pt x="227" y="222"/>
                    </a:lnTo>
                    <a:lnTo>
                      <a:pt x="222" y="222"/>
                    </a:lnTo>
                    <a:lnTo>
                      <a:pt x="217" y="222"/>
                    </a:lnTo>
                    <a:lnTo>
                      <a:pt x="212" y="227"/>
                    </a:lnTo>
                    <a:lnTo>
                      <a:pt x="206" y="227"/>
                    </a:lnTo>
                    <a:lnTo>
                      <a:pt x="196" y="232"/>
                    </a:lnTo>
                    <a:lnTo>
                      <a:pt x="191" y="232"/>
                    </a:lnTo>
                    <a:lnTo>
                      <a:pt x="186" y="232"/>
                    </a:lnTo>
                    <a:lnTo>
                      <a:pt x="181" y="232"/>
                    </a:lnTo>
                    <a:lnTo>
                      <a:pt x="181" y="237"/>
                    </a:lnTo>
                    <a:lnTo>
                      <a:pt x="176" y="237"/>
                    </a:lnTo>
                    <a:lnTo>
                      <a:pt x="171" y="237"/>
                    </a:lnTo>
                    <a:lnTo>
                      <a:pt x="166" y="237"/>
                    </a:lnTo>
                    <a:lnTo>
                      <a:pt x="166" y="242"/>
                    </a:lnTo>
                    <a:lnTo>
                      <a:pt x="166" y="247"/>
                    </a:lnTo>
                    <a:lnTo>
                      <a:pt x="156" y="247"/>
                    </a:lnTo>
                    <a:lnTo>
                      <a:pt x="151" y="252"/>
                    </a:lnTo>
                    <a:lnTo>
                      <a:pt x="151" y="247"/>
                    </a:lnTo>
                    <a:lnTo>
                      <a:pt x="151" y="252"/>
                    </a:lnTo>
                    <a:lnTo>
                      <a:pt x="146" y="252"/>
                    </a:lnTo>
                    <a:lnTo>
                      <a:pt x="141" y="252"/>
                    </a:lnTo>
                    <a:lnTo>
                      <a:pt x="136" y="252"/>
                    </a:lnTo>
                    <a:lnTo>
                      <a:pt x="131" y="252"/>
                    </a:lnTo>
                    <a:lnTo>
                      <a:pt x="126" y="257"/>
                    </a:lnTo>
                    <a:lnTo>
                      <a:pt x="121" y="257"/>
                    </a:lnTo>
                    <a:lnTo>
                      <a:pt x="116" y="257"/>
                    </a:lnTo>
                    <a:lnTo>
                      <a:pt x="116" y="262"/>
                    </a:lnTo>
                    <a:lnTo>
                      <a:pt x="111" y="262"/>
                    </a:lnTo>
                    <a:lnTo>
                      <a:pt x="106" y="262"/>
                    </a:lnTo>
                    <a:lnTo>
                      <a:pt x="101" y="267"/>
                    </a:lnTo>
                    <a:lnTo>
                      <a:pt x="96" y="267"/>
                    </a:lnTo>
                    <a:lnTo>
                      <a:pt x="80" y="272"/>
                    </a:lnTo>
                    <a:lnTo>
                      <a:pt x="75" y="272"/>
                    </a:lnTo>
                    <a:lnTo>
                      <a:pt x="70" y="282"/>
                    </a:lnTo>
                    <a:lnTo>
                      <a:pt x="65" y="282"/>
                    </a:lnTo>
                    <a:lnTo>
                      <a:pt x="60" y="287"/>
                    </a:lnTo>
                    <a:lnTo>
                      <a:pt x="65" y="287"/>
                    </a:lnTo>
                    <a:lnTo>
                      <a:pt x="65" y="292"/>
                    </a:lnTo>
                    <a:lnTo>
                      <a:pt x="60" y="292"/>
                    </a:lnTo>
                    <a:lnTo>
                      <a:pt x="60" y="298"/>
                    </a:lnTo>
                    <a:lnTo>
                      <a:pt x="60" y="303"/>
                    </a:lnTo>
                    <a:lnTo>
                      <a:pt x="60" y="308"/>
                    </a:lnTo>
                    <a:lnTo>
                      <a:pt x="55" y="308"/>
                    </a:lnTo>
                    <a:lnTo>
                      <a:pt x="60" y="308"/>
                    </a:lnTo>
                    <a:lnTo>
                      <a:pt x="60" y="313"/>
                    </a:lnTo>
                    <a:lnTo>
                      <a:pt x="55" y="313"/>
                    </a:lnTo>
                    <a:lnTo>
                      <a:pt x="50" y="318"/>
                    </a:lnTo>
                    <a:lnTo>
                      <a:pt x="50" y="323"/>
                    </a:lnTo>
                    <a:lnTo>
                      <a:pt x="45" y="328"/>
                    </a:lnTo>
                    <a:lnTo>
                      <a:pt x="40" y="328"/>
                    </a:lnTo>
                    <a:lnTo>
                      <a:pt x="40" y="333"/>
                    </a:lnTo>
                    <a:lnTo>
                      <a:pt x="35" y="333"/>
                    </a:lnTo>
                    <a:lnTo>
                      <a:pt x="30" y="333"/>
                    </a:lnTo>
                    <a:lnTo>
                      <a:pt x="30" y="338"/>
                    </a:lnTo>
                    <a:lnTo>
                      <a:pt x="25" y="338"/>
                    </a:lnTo>
                    <a:lnTo>
                      <a:pt x="20" y="338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50"/>
              <p:cNvSpPr>
                <a:spLocks noEditPoints="1"/>
              </p:cNvSpPr>
              <p:nvPr/>
            </p:nvSpPr>
            <p:spPr bwMode="auto">
              <a:xfrm>
                <a:off x="2355999" y="56763"/>
                <a:ext cx="1005819" cy="1081040"/>
              </a:xfrm>
              <a:custGeom>
                <a:avLst/>
                <a:gdLst>
                  <a:gd name="T0" fmla="*/ 2147483647 w 515"/>
                  <a:gd name="T1" fmla="*/ 2147483647 h 590"/>
                  <a:gd name="T2" fmla="*/ 2147483647 w 515"/>
                  <a:gd name="T3" fmla="*/ 2147483647 h 590"/>
                  <a:gd name="T4" fmla="*/ 2147483647 w 515"/>
                  <a:gd name="T5" fmla="*/ 2147483647 h 590"/>
                  <a:gd name="T6" fmla="*/ 2147483647 w 515"/>
                  <a:gd name="T7" fmla="*/ 2147483647 h 590"/>
                  <a:gd name="T8" fmla="*/ 2147483647 w 515"/>
                  <a:gd name="T9" fmla="*/ 2147483647 h 590"/>
                  <a:gd name="T10" fmla="*/ 2147483647 w 515"/>
                  <a:gd name="T11" fmla="*/ 2147483647 h 590"/>
                  <a:gd name="T12" fmla="*/ 2147483647 w 515"/>
                  <a:gd name="T13" fmla="*/ 2147483647 h 590"/>
                  <a:gd name="T14" fmla="*/ 2147483647 w 515"/>
                  <a:gd name="T15" fmla="*/ 2147483647 h 590"/>
                  <a:gd name="T16" fmla="*/ 2147483647 w 515"/>
                  <a:gd name="T17" fmla="*/ 2147483647 h 590"/>
                  <a:gd name="T18" fmla="*/ 2147483647 w 515"/>
                  <a:gd name="T19" fmla="*/ 2147483647 h 590"/>
                  <a:gd name="T20" fmla="*/ 2147483647 w 515"/>
                  <a:gd name="T21" fmla="*/ 2147483647 h 590"/>
                  <a:gd name="T22" fmla="*/ 2147483647 w 515"/>
                  <a:gd name="T23" fmla="*/ 2147483647 h 590"/>
                  <a:gd name="T24" fmla="*/ 2147483647 w 515"/>
                  <a:gd name="T25" fmla="*/ 2147483647 h 590"/>
                  <a:gd name="T26" fmla="*/ 2147483647 w 515"/>
                  <a:gd name="T27" fmla="*/ 2147483647 h 590"/>
                  <a:gd name="T28" fmla="*/ 2025491384 w 515"/>
                  <a:gd name="T29" fmla="*/ 2147483647 h 590"/>
                  <a:gd name="T30" fmla="*/ 1709010598 w 515"/>
                  <a:gd name="T31" fmla="*/ 2147483647 h 590"/>
                  <a:gd name="T32" fmla="*/ 1181539486 w 515"/>
                  <a:gd name="T33" fmla="*/ 2147483647 h 590"/>
                  <a:gd name="T34" fmla="*/ 548568681 w 515"/>
                  <a:gd name="T35" fmla="*/ 2147483647 h 590"/>
                  <a:gd name="T36" fmla="*/ 548568681 w 515"/>
                  <a:gd name="T37" fmla="*/ 2147483647 h 590"/>
                  <a:gd name="T38" fmla="*/ 759559530 w 515"/>
                  <a:gd name="T39" fmla="*/ 2147483647 h 590"/>
                  <a:gd name="T40" fmla="*/ 443078570 w 515"/>
                  <a:gd name="T41" fmla="*/ 2147483647 h 590"/>
                  <a:gd name="T42" fmla="*/ 126588159 w 515"/>
                  <a:gd name="T43" fmla="*/ 2147483647 h 590"/>
                  <a:gd name="T44" fmla="*/ 126588159 w 515"/>
                  <a:gd name="T45" fmla="*/ 2147483647 h 590"/>
                  <a:gd name="T46" fmla="*/ 232088331 w 515"/>
                  <a:gd name="T47" fmla="*/ 2147483647 h 590"/>
                  <a:gd name="T48" fmla="*/ 232088331 w 515"/>
                  <a:gd name="T49" fmla="*/ 2147483647 h 590"/>
                  <a:gd name="T50" fmla="*/ 548568681 w 515"/>
                  <a:gd name="T51" fmla="*/ 2147483647 h 590"/>
                  <a:gd name="T52" fmla="*/ 654068548 w 515"/>
                  <a:gd name="T53" fmla="*/ 2147483647 h 590"/>
                  <a:gd name="T54" fmla="*/ 1287029597 w 515"/>
                  <a:gd name="T55" fmla="*/ 2147483647 h 590"/>
                  <a:gd name="T56" fmla="*/ 1920001970 w 515"/>
                  <a:gd name="T57" fmla="*/ 2147483647 h 590"/>
                  <a:gd name="T58" fmla="*/ 2147483647 w 515"/>
                  <a:gd name="T59" fmla="*/ 2147483647 h 590"/>
                  <a:gd name="T60" fmla="*/ 2147483647 w 515"/>
                  <a:gd name="T61" fmla="*/ 2147483647 h 590"/>
                  <a:gd name="T62" fmla="*/ 2147483647 w 515"/>
                  <a:gd name="T63" fmla="*/ 2147483647 h 590"/>
                  <a:gd name="T64" fmla="*/ 2147483647 w 515"/>
                  <a:gd name="T65" fmla="*/ 2147483647 h 590"/>
                  <a:gd name="T66" fmla="*/ 2147483647 w 515"/>
                  <a:gd name="T67" fmla="*/ 2147483647 h 590"/>
                  <a:gd name="T68" fmla="*/ 2147483647 w 515"/>
                  <a:gd name="T69" fmla="*/ 1579200180 h 590"/>
                  <a:gd name="T70" fmla="*/ 2147483647 w 515"/>
                  <a:gd name="T71" fmla="*/ 1579200180 h 590"/>
                  <a:gd name="T72" fmla="*/ 2147483647 w 515"/>
                  <a:gd name="T73" fmla="*/ 1320319372 h 590"/>
                  <a:gd name="T74" fmla="*/ 2147483647 w 515"/>
                  <a:gd name="T75" fmla="*/ 543665339 h 590"/>
                  <a:gd name="T76" fmla="*/ 2147483647 w 515"/>
                  <a:gd name="T77" fmla="*/ 155333012 h 590"/>
                  <a:gd name="T78" fmla="*/ 2147483647 w 515"/>
                  <a:gd name="T79" fmla="*/ 1190878432 h 590"/>
                  <a:gd name="T80" fmla="*/ 2147483647 w 515"/>
                  <a:gd name="T81" fmla="*/ 1579200180 h 590"/>
                  <a:gd name="T82" fmla="*/ 2147483647 w 515"/>
                  <a:gd name="T83" fmla="*/ 2147483647 h 590"/>
                  <a:gd name="T84" fmla="*/ 2147483647 w 515"/>
                  <a:gd name="T85" fmla="*/ 2147483647 h 590"/>
                  <a:gd name="T86" fmla="*/ 2147483647 w 515"/>
                  <a:gd name="T87" fmla="*/ 2147483647 h 590"/>
                  <a:gd name="T88" fmla="*/ 2147483647 w 515"/>
                  <a:gd name="T89" fmla="*/ 2147483647 h 590"/>
                  <a:gd name="T90" fmla="*/ 2147483647 w 515"/>
                  <a:gd name="T91" fmla="*/ 2147483647 h 590"/>
                  <a:gd name="T92" fmla="*/ 2147483647 w 515"/>
                  <a:gd name="T93" fmla="*/ 2147483647 h 590"/>
                  <a:gd name="T94" fmla="*/ 2147483647 w 515"/>
                  <a:gd name="T95" fmla="*/ 2147483647 h 590"/>
                  <a:gd name="T96" fmla="*/ 2147483647 w 515"/>
                  <a:gd name="T97" fmla="*/ 2147483647 h 590"/>
                  <a:gd name="T98" fmla="*/ 2147483647 w 515"/>
                  <a:gd name="T99" fmla="*/ 2147483647 h 590"/>
                  <a:gd name="T100" fmla="*/ 2147483647 w 515"/>
                  <a:gd name="T101" fmla="*/ 2147483647 h 590"/>
                  <a:gd name="T102" fmla="*/ 2147483647 w 515"/>
                  <a:gd name="T103" fmla="*/ 2147483647 h 590"/>
                  <a:gd name="T104" fmla="*/ 2147483647 w 515"/>
                  <a:gd name="T105" fmla="*/ 2147483647 h 590"/>
                  <a:gd name="T106" fmla="*/ 2147483647 w 515"/>
                  <a:gd name="T107" fmla="*/ 2147483647 h 590"/>
                  <a:gd name="T108" fmla="*/ 2147483647 w 515"/>
                  <a:gd name="T109" fmla="*/ 2147483647 h 590"/>
                  <a:gd name="T110" fmla="*/ 2147483647 w 515"/>
                  <a:gd name="T111" fmla="*/ 2147483647 h 590"/>
                  <a:gd name="T112" fmla="*/ 2147483647 w 515"/>
                  <a:gd name="T113" fmla="*/ 2147483647 h 590"/>
                  <a:gd name="T114" fmla="*/ 2147483647 w 515"/>
                  <a:gd name="T115" fmla="*/ 2147483647 h 590"/>
                  <a:gd name="T116" fmla="*/ 1076038922 w 515"/>
                  <a:gd name="T117" fmla="*/ 2147483647 h 5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"/>
                  <a:gd name="T178" fmla="*/ 0 h 590"/>
                  <a:gd name="T179" fmla="*/ 515 w 515"/>
                  <a:gd name="T180" fmla="*/ 590 h 5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" h="590">
                    <a:moveTo>
                      <a:pt x="499" y="494"/>
                    </a:moveTo>
                    <a:lnTo>
                      <a:pt x="499" y="499"/>
                    </a:lnTo>
                    <a:lnTo>
                      <a:pt x="499" y="504"/>
                    </a:lnTo>
                    <a:lnTo>
                      <a:pt x="499" y="509"/>
                    </a:lnTo>
                    <a:lnTo>
                      <a:pt x="489" y="509"/>
                    </a:lnTo>
                    <a:lnTo>
                      <a:pt x="489" y="514"/>
                    </a:lnTo>
                    <a:lnTo>
                      <a:pt x="489" y="519"/>
                    </a:lnTo>
                    <a:lnTo>
                      <a:pt x="489" y="525"/>
                    </a:lnTo>
                    <a:lnTo>
                      <a:pt x="484" y="525"/>
                    </a:lnTo>
                    <a:lnTo>
                      <a:pt x="484" y="530"/>
                    </a:lnTo>
                    <a:lnTo>
                      <a:pt x="479" y="545"/>
                    </a:lnTo>
                    <a:lnTo>
                      <a:pt x="474" y="545"/>
                    </a:lnTo>
                    <a:lnTo>
                      <a:pt x="469" y="545"/>
                    </a:lnTo>
                    <a:lnTo>
                      <a:pt x="469" y="550"/>
                    </a:lnTo>
                    <a:lnTo>
                      <a:pt x="469" y="555"/>
                    </a:lnTo>
                    <a:lnTo>
                      <a:pt x="464" y="550"/>
                    </a:lnTo>
                    <a:lnTo>
                      <a:pt x="454" y="555"/>
                    </a:lnTo>
                    <a:lnTo>
                      <a:pt x="449" y="555"/>
                    </a:lnTo>
                    <a:lnTo>
                      <a:pt x="444" y="555"/>
                    </a:lnTo>
                    <a:lnTo>
                      <a:pt x="444" y="560"/>
                    </a:lnTo>
                    <a:lnTo>
                      <a:pt x="434" y="560"/>
                    </a:lnTo>
                    <a:lnTo>
                      <a:pt x="434" y="565"/>
                    </a:lnTo>
                    <a:lnTo>
                      <a:pt x="429" y="565"/>
                    </a:lnTo>
                    <a:lnTo>
                      <a:pt x="424" y="565"/>
                    </a:lnTo>
                    <a:lnTo>
                      <a:pt x="419" y="565"/>
                    </a:lnTo>
                    <a:lnTo>
                      <a:pt x="419" y="560"/>
                    </a:lnTo>
                    <a:lnTo>
                      <a:pt x="419" y="555"/>
                    </a:lnTo>
                    <a:lnTo>
                      <a:pt x="414" y="555"/>
                    </a:lnTo>
                    <a:lnTo>
                      <a:pt x="399" y="560"/>
                    </a:lnTo>
                    <a:lnTo>
                      <a:pt x="394" y="555"/>
                    </a:lnTo>
                    <a:lnTo>
                      <a:pt x="389" y="560"/>
                    </a:lnTo>
                    <a:lnTo>
                      <a:pt x="389" y="565"/>
                    </a:lnTo>
                    <a:lnTo>
                      <a:pt x="384" y="575"/>
                    </a:lnTo>
                    <a:lnTo>
                      <a:pt x="378" y="575"/>
                    </a:lnTo>
                    <a:lnTo>
                      <a:pt x="378" y="580"/>
                    </a:lnTo>
                    <a:lnTo>
                      <a:pt x="384" y="580"/>
                    </a:lnTo>
                    <a:lnTo>
                      <a:pt x="384" y="585"/>
                    </a:lnTo>
                    <a:lnTo>
                      <a:pt x="378" y="585"/>
                    </a:lnTo>
                    <a:lnTo>
                      <a:pt x="373" y="580"/>
                    </a:lnTo>
                    <a:lnTo>
                      <a:pt x="363" y="590"/>
                    </a:lnTo>
                    <a:lnTo>
                      <a:pt x="363" y="585"/>
                    </a:lnTo>
                    <a:lnTo>
                      <a:pt x="368" y="580"/>
                    </a:lnTo>
                    <a:lnTo>
                      <a:pt x="368" y="575"/>
                    </a:lnTo>
                    <a:lnTo>
                      <a:pt x="363" y="575"/>
                    </a:lnTo>
                    <a:lnTo>
                      <a:pt x="358" y="580"/>
                    </a:lnTo>
                    <a:lnTo>
                      <a:pt x="353" y="580"/>
                    </a:lnTo>
                    <a:lnTo>
                      <a:pt x="353" y="585"/>
                    </a:lnTo>
                    <a:lnTo>
                      <a:pt x="348" y="585"/>
                    </a:lnTo>
                    <a:lnTo>
                      <a:pt x="348" y="580"/>
                    </a:lnTo>
                    <a:lnTo>
                      <a:pt x="353" y="575"/>
                    </a:lnTo>
                    <a:lnTo>
                      <a:pt x="348" y="575"/>
                    </a:lnTo>
                    <a:lnTo>
                      <a:pt x="343" y="580"/>
                    </a:lnTo>
                    <a:lnTo>
                      <a:pt x="343" y="575"/>
                    </a:lnTo>
                    <a:lnTo>
                      <a:pt x="338" y="575"/>
                    </a:lnTo>
                    <a:lnTo>
                      <a:pt x="338" y="565"/>
                    </a:lnTo>
                    <a:lnTo>
                      <a:pt x="333" y="565"/>
                    </a:lnTo>
                    <a:lnTo>
                      <a:pt x="328" y="565"/>
                    </a:lnTo>
                    <a:lnTo>
                      <a:pt x="323" y="565"/>
                    </a:lnTo>
                    <a:lnTo>
                      <a:pt x="323" y="560"/>
                    </a:lnTo>
                    <a:lnTo>
                      <a:pt x="328" y="560"/>
                    </a:lnTo>
                    <a:lnTo>
                      <a:pt x="328" y="555"/>
                    </a:lnTo>
                    <a:lnTo>
                      <a:pt x="333" y="555"/>
                    </a:lnTo>
                    <a:lnTo>
                      <a:pt x="338" y="550"/>
                    </a:lnTo>
                    <a:lnTo>
                      <a:pt x="338" y="545"/>
                    </a:lnTo>
                    <a:lnTo>
                      <a:pt x="333" y="540"/>
                    </a:lnTo>
                    <a:lnTo>
                      <a:pt x="318" y="545"/>
                    </a:lnTo>
                    <a:lnTo>
                      <a:pt x="313" y="540"/>
                    </a:lnTo>
                    <a:lnTo>
                      <a:pt x="308" y="535"/>
                    </a:lnTo>
                    <a:lnTo>
                      <a:pt x="303" y="535"/>
                    </a:lnTo>
                    <a:lnTo>
                      <a:pt x="298" y="530"/>
                    </a:lnTo>
                    <a:lnTo>
                      <a:pt x="293" y="530"/>
                    </a:lnTo>
                    <a:lnTo>
                      <a:pt x="288" y="535"/>
                    </a:lnTo>
                    <a:lnTo>
                      <a:pt x="283" y="535"/>
                    </a:lnTo>
                    <a:lnTo>
                      <a:pt x="283" y="540"/>
                    </a:lnTo>
                    <a:lnTo>
                      <a:pt x="288" y="545"/>
                    </a:lnTo>
                    <a:lnTo>
                      <a:pt x="288" y="550"/>
                    </a:lnTo>
                    <a:lnTo>
                      <a:pt x="268" y="555"/>
                    </a:lnTo>
                    <a:lnTo>
                      <a:pt x="268" y="560"/>
                    </a:lnTo>
                    <a:lnTo>
                      <a:pt x="268" y="555"/>
                    </a:lnTo>
                    <a:lnTo>
                      <a:pt x="263" y="560"/>
                    </a:lnTo>
                    <a:lnTo>
                      <a:pt x="268" y="560"/>
                    </a:lnTo>
                    <a:lnTo>
                      <a:pt x="263" y="570"/>
                    </a:lnTo>
                    <a:lnTo>
                      <a:pt x="258" y="570"/>
                    </a:lnTo>
                    <a:lnTo>
                      <a:pt x="252" y="570"/>
                    </a:lnTo>
                    <a:lnTo>
                      <a:pt x="247" y="570"/>
                    </a:lnTo>
                    <a:lnTo>
                      <a:pt x="242" y="575"/>
                    </a:lnTo>
                    <a:lnTo>
                      <a:pt x="242" y="570"/>
                    </a:lnTo>
                    <a:lnTo>
                      <a:pt x="242" y="575"/>
                    </a:lnTo>
                    <a:lnTo>
                      <a:pt x="237" y="580"/>
                    </a:lnTo>
                    <a:lnTo>
                      <a:pt x="237" y="585"/>
                    </a:lnTo>
                    <a:lnTo>
                      <a:pt x="232" y="585"/>
                    </a:lnTo>
                    <a:lnTo>
                      <a:pt x="227" y="580"/>
                    </a:lnTo>
                    <a:lnTo>
                      <a:pt x="222" y="575"/>
                    </a:lnTo>
                    <a:lnTo>
                      <a:pt x="217" y="585"/>
                    </a:lnTo>
                    <a:lnTo>
                      <a:pt x="217" y="590"/>
                    </a:lnTo>
                    <a:lnTo>
                      <a:pt x="212" y="585"/>
                    </a:lnTo>
                    <a:lnTo>
                      <a:pt x="212" y="580"/>
                    </a:lnTo>
                    <a:lnTo>
                      <a:pt x="202" y="580"/>
                    </a:lnTo>
                    <a:lnTo>
                      <a:pt x="202" y="575"/>
                    </a:lnTo>
                    <a:lnTo>
                      <a:pt x="197" y="580"/>
                    </a:lnTo>
                    <a:lnTo>
                      <a:pt x="197" y="575"/>
                    </a:lnTo>
                    <a:lnTo>
                      <a:pt x="192" y="575"/>
                    </a:lnTo>
                    <a:lnTo>
                      <a:pt x="187" y="575"/>
                    </a:lnTo>
                    <a:lnTo>
                      <a:pt x="182" y="575"/>
                    </a:lnTo>
                    <a:lnTo>
                      <a:pt x="182" y="570"/>
                    </a:lnTo>
                    <a:lnTo>
                      <a:pt x="192" y="570"/>
                    </a:lnTo>
                    <a:lnTo>
                      <a:pt x="192" y="565"/>
                    </a:lnTo>
                    <a:lnTo>
                      <a:pt x="187" y="560"/>
                    </a:lnTo>
                    <a:lnTo>
                      <a:pt x="182" y="560"/>
                    </a:lnTo>
                    <a:lnTo>
                      <a:pt x="182" y="555"/>
                    </a:lnTo>
                    <a:lnTo>
                      <a:pt x="187" y="550"/>
                    </a:lnTo>
                    <a:lnTo>
                      <a:pt x="182" y="545"/>
                    </a:lnTo>
                    <a:lnTo>
                      <a:pt x="177" y="545"/>
                    </a:lnTo>
                    <a:lnTo>
                      <a:pt x="177" y="540"/>
                    </a:lnTo>
                    <a:lnTo>
                      <a:pt x="172" y="540"/>
                    </a:lnTo>
                    <a:lnTo>
                      <a:pt x="172" y="535"/>
                    </a:lnTo>
                    <a:lnTo>
                      <a:pt x="167" y="535"/>
                    </a:lnTo>
                    <a:lnTo>
                      <a:pt x="162" y="535"/>
                    </a:lnTo>
                    <a:lnTo>
                      <a:pt x="162" y="530"/>
                    </a:lnTo>
                    <a:lnTo>
                      <a:pt x="157" y="525"/>
                    </a:lnTo>
                    <a:lnTo>
                      <a:pt x="152" y="530"/>
                    </a:lnTo>
                    <a:lnTo>
                      <a:pt x="142" y="535"/>
                    </a:lnTo>
                    <a:lnTo>
                      <a:pt x="137" y="535"/>
                    </a:lnTo>
                    <a:lnTo>
                      <a:pt x="132" y="540"/>
                    </a:lnTo>
                    <a:lnTo>
                      <a:pt x="126" y="540"/>
                    </a:lnTo>
                    <a:lnTo>
                      <a:pt x="121" y="540"/>
                    </a:lnTo>
                    <a:lnTo>
                      <a:pt x="121" y="545"/>
                    </a:lnTo>
                    <a:lnTo>
                      <a:pt x="116" y="545"/>
                    </a:lnTo>
                    <a:lnTo>
                      <a:pt x="116" y="540"/>
                    </a:lnTo>
                    <a:lnTo>
                      <a:pt x="116" y="535"/>
                    </a:lnTo>
                    <a:lnTo>
                      <a:pt x="111" y="540"/>
                    </a:lnTo>
                    <a:lnTo>
                      <a:pt x="111" y="545"/>
                    </a:lnTo>
                    <a:lnTo>
                      <a:pt x="106" y="545"/>
                    </a:lnTo>
                    <a:lnTo>
                      <a:pt x="101" y="540"/>
                    </a:lnTo>
                    <a:lnTo>
                      <a:pt x="96" y="545"/>
                    </a:lnTo>
                    <a:lnTo>
                      <a:pt x="96" y="540"/>
                    </a:lnTo>
                    <a:lnTo>
                      <a:pt x="96" y="535"/>
                    </a:lnTo>
                    <a:lnTo>
                      <a:pt x="96" y="530"/>
                    </a:lnTo>
                    <a:lnTo>
                      <a:pt x="101" y="530"/>
                    </a:lnTo>
                    <a:lnTo>
                      <a:pt x="101" y="525"/>
                    </a:lnTo>
                    <a:lnTo>
                      <a:pt x="96" y="525"/>
                    </a:lnTo>
                    <a:lnTo>
                      <a:pt x="91" y="519"/>
                    </a:lnTo>
                    <a:lnTo>
                      <a:pt x="86" y="514"/>
                    </a:lnTo>
                    <a:lnTo>
                      <a:pt x="81" y="514"/>
                    </a:lnTo>
                    <a:lnTo>
                      <a:pt x="76" y="514"/>
                    </a:lnTo>
                    <a:lnTo>
                      <a:pt x="76" y="509"/>
                    </a:lnTo>
                    <a:lnTo>
                      <a:pt x="71" y="509"/>
                    </a:lnTo>
                    <a:lnTo>
                      <a:pt x="71" y="504"/>
                    </a:lnTo>
                    <a:lnTo>
                      <a:pt x="66" y="499"/>
                    </a:lnTo>
                    <a:lnTo>
                      <a:pt x="66" y="494"/>
                    </a:lnTo>
                    <a:lnTo>
                      <a:pt x="66" y="489"/>
                    </a:lnTo>
                    <a:lnTo>
                      <a:pt x="56" y="489"/>
                    </a:lnTo>
                    <a:lnTo>
                      <a:pt x="56" y="484"/>
                    </a:lnTo>
                    <a:lnTo>
                      <a:pt x="41" y="494"/>
                    </a:lnTo>
                    <a:lnTo>
                      <a:pt x="36" y="489"/>
                    </a:lnTo>
                    <a:lnTo>
                      <a:pt x="36" y="484"/>
                    </a:lnTo>
                    <a:lnTo>
                      <a:pt x="36" y="479"/>
                    </a:lnTo>
                    <a:lnTo>
                      <a:pt x="31" y="474"/>
                    </a:lnTo>
                    <a:lnTo>
                      <a:pt x="36" y="474"/>
                    </a:lnTo>
                    <a:lnTo>
                      <a:pt x="36" y="469"/>
                    </a:lnTo>
                    <a:lnTo>
                      <a:pt x="36" y="464"/>
                    </a:lnTo>
                    <a:lnTo>
                      <a:pt x="26" y="464"/>
                    </a:lnTo>
                    <a:lnTo>
                      <a:pt x="26" y="459"/>
                    </a:lnTo>
                    <a:lnTo>
                      <a:pt x="26" y="454"/>
                    </a:lnTo>
                    <a:lnTo>
                      <a:pt x="31" y="454"/>
                    </a:lnTo>
                    <a:lnTo>
                      <a:pt x="36" y="454"/>
                    </a:lnTo>
                    <a:lnTo>
                      <a:pt x="36" y="449"/>
                    </a:lnTo>
                    <a:lnTo>
                      <a:pt x="31" y="449"/>
                    </a:lnTo>
                    <a:lnTo>
                      <a:pt x="31" y="444"/>
                    </a:lnTo>
                    <a:lnTo>
                      <a:pt x="26" y="444"/>
                    </a:lnTo>
                    <a:lnTo>
                      <a:pt x="26" y="439"/>
                    </a:lnTo>
                    <a:lnTo>
                      <a:pt x="31" y="439"/>
                    </a:lnTo>
                    <a:lnTo>
                      <a:pt x="36" y="434"/>
                    </a:lnTo>
                    <a:lnTo>
                      <a:pt x="31" y="429"/>
                    </a:lnTo>
                    <a:lnTo>
                      <a:pt x="36" y="429"/>
                    </a:lnTo>
                    <a:lnTo>
                      <a:pt x="36" y="424"/>
                    </a:lnTo>
                    <a:lnTo>
                      <a:pt x="31" y="419"/>
                    </a:lnTo>
                    <a:lnTo>
                      <a:pt x="31" y="414"/>
                    </a:lnTo>
                    <a:lnTo>
                      <a:pt x="36" y="414"/>
                    </a:lnTo>
                    <a:lnTo>
                      <a:pt x="36" y="409"/>
                    </a:lnTo>
                    <a:lnTo>
                      <a:pt x="41" y="404"/>
                    </a:lnTo>
                    <a:lnTo>
                      <a:pt x="41" y="399"/>
                    </a:lnTo>
                    <a:lnTo>
                      <a:pt x="36" y="399"/>
                    </a:lnTo>
                    <a:lnTo>
                      <a:pt x="41" y="394"/>
                    </a:lnTo>
                    <a:lnTo>
                      <a:pt x="36" y="388"/>
                    </a:lnTo>
                    <a:lnTo>
                      <a:pt x="31" y="383"/>
                    </a:lnTo>
                    <a:lnTo>
                      <a:pt x="26" y="383"/>
                    </a:lnTo>
                    <a:lnTo>
                      <a:pt x="21" y="378"/>
                    </a:lnTo>
                    <a:lnTo>
                      <a:pt x="21" y="373"/>
                    </a:lnTo>
                    <a:lnTo>
                      <a:pt x="26" y="373"/>
                    </a:lnTo>
                    <a:lnTo>
                      <a:pt x="26" y="368"/>
                    </a:lnTo>
                    <a:lnTo>
                      <a:pt x="21" y="368"/>
                    </a:lnTo>
                    <a:lnTo>
                      <a:pt x="21" y="363"/>
                    </a:lnTo>
                    <a:lnTo>
                      <a:pt x="16" y="363"/>
                    </a:lnTo>
                    <a:lnTo>
                      <a:pt x="16" y="358"/>
                    </a:lnTo>
                    <a:lnTo>
                      <a:pt x="16" y="353"/>
                    </a:lnTo>
                    <a:lnTo>
                      <a:pt x="11" y="353"/>
                    </a:lnTo>
                    <a:lnTo>
                      <a:pt x="6" y="353"/>
                    </a:lnTo>
                    <a:lnTo>
                      <a:pt x="6" y="348"/>
                    </a:lnTo>
                    <a:lnTo>
                      <a:pt x="6" y="343"/>
                    </a:lnTo>
                    <a:lnTo>
                      <a:pt x="0" y="343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0" y="328"/>
                    </a:lnTo>
                    <a:lnTo>
                      <a:pt x="6" y="328"/>
                    </a:lnTo>
                    <a:lnTo>
                      <a:pt x="6" y="323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13"/>
                    </a:lnTo>
                    <a:lnTo>
                      <a:pt x="6" y="308"/>
                    </a:lnTo>
                    <a:lnTo>
                      <a:pt x="11" y="308"/>
                    </a:lnTo>
                    <a:lnTo>
                      <a:pt x="6" y="308"/>
                    </a:lnTo>
                    <a:lnTo>
                      <a:pt x="6" y="303"/>
                    </a:lnTo>
                    <a:lnTo>
                      <a:pt x="11" y="298"/>
                    </a:lnTo>
                    <a:lnTo>
                      <a:pt x="11" y="293"/>
                    </a:lnTo>
                    <a:lnTo>
                      <a:pt x="6" y="293"/>
                    </a:lnTo>
                    <a:lnTo>
                      <a:pt x="6" y="288"/>
                    </a:lnTo>
                    <a:lnTo>
                      <a:pt x="6" y="293"/>
                    </a:lnTo>
                    <a:lnTo>
                      <a:pt x="11" y="288"/>
                    </a:lnTo>
                    <a:lnTo>
                      <a:pt x="11" y="283"/>
                    </a:lnTo>
                    <a:lnTo>
                      <a:pt x="6" y="283"/>
                    </a:lnTo>
                    <a:lnTo>
                      <a:pt x="6" y="278"/>
                    </a:lnTo>
                    <a:lnTo>
                      <a:pt x="6" y="273"/>
                    </a:lnTo>
                    <a:lnTo>
                      <a:pt x="11" y="273"/>
                    </a:lnTo>
                    <a:lnTo>
                      <a:pt x="11" y="268"/>
                    </a:lnTo>
                    <a:lnTo>
                      <a:pt x="11" y="263"/>
                    </a:lnTo>
                    <a:lnTo>
                      <a:pt x="16" y="252"/>
                    </a:lnTo>
                    <a:lnTo>
                      <a:pt x="21" y="252"/>
                    </a:lnTo>
                    <a:lnTo>
                      <a:pt x="26" y="247"/>
                    </a:lnTo>
                    <a:lnTo>
                      <a:pt x="26" y="242"/>
                    </a:lnTo>
                    <a:lnTo>
                      <a:pt x="21" y="242"/>
                    </a:lnTo>
                    <a:lnTo>
                      <a:pt x="21" y="237"/>
                    </a:lnTo>
                    <a:lnTo>
                      <a:pt x="26" y="232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31" y="232"/>
                    </a:lnTo>
                    <a:lnTo>
                      <a:pt x="31" y="227"/>
                    </a:lnTo>
                    <a:lnTo>
                      <a:pt x="31" y="222"/>
                    </a:lnTo>
                    <a:lnTo>
                      <a:pt x="26" y="222"/>
                    </a:lnTo>
                    <a:lnTo>
                      <a:pt x="31" y="217"/>
                    </a:lnTo>
                    <a:lnTo>
                      <a:pt x="36" y="212"/>
                    </a:lnTo>
                    <a:lnTo>
                      <a:pt x="31" y="207"/>
                    </a:lnTo>
                    <a:lnTo>
                      <a:pt x="36" y="207"/>
                    </a:lnTo>
                    <a:lnTo>
                      <a:pt x="31" y="202"/>
                    </a:lnTo>
                    <a:lnTo>
                      <a:pt x="31" y="197"/>
                    </a:lnTo>
                    <a:lnTo>
                      <a:pt x="36" y="197"/>
                    </a:lnTo>
                    <a:lnTo>
                      <a:pt x="41" y="197"/>
                    </a:lnTo>
                    <a:lnTo>
                      <a:pt x="46" y="192"/>
                    </a:lnTo>
                    <a:lnTo>
                      <a:pt x="51" y="192"/>
                    </a:lnTo>
                    <a:lnTo>
                      <a:pt x="56" y="187"/>
                    </a:lnTo>
                    <a:lnTo>
                      <a:pt x="61" y="187"/>
                    </a:lnTo>
                    <a:lnTo>
                      <a:pt x="66" y="187"/>
                    </a:lnTo>
                    <a:lnTo>
                      <a:pt x="71" y="187"/>
                    </a:lnTo>
                    <a:lnTo>
                      <a:pt x="76" y="192"/>
                    </a:lnTo>
                    <a:lnTo>
                      <a:pt x="81" y="192"/>
                    </a:lnTo>
                    <a:lnTo>
                      <a:pt x="86" y="192"/>
                    </a:lnTo>
                    <a:lnTo>
                      <a:pt x="91" y="192"/>
                    </a:lnTo>
                    <a:lnTo>
                      <a:pt x="91" y="187"/>
                    </a:lnTo>
                    <a:lnTo>
                      <a:pt x="91" y="182"/>
                    </a:lnTo>
                    <a:lnTo>
                      <a:pt x="91" y="177"/>
                    </a:lnTo>
                    <a:lnTo>
                      <a:pt x="91" y="172"/>
                    </a:lnTo>
                    <a:lnTo>
                      <a:pt x="96" y="172"/>
                    </a:lnTo>
                    <a:lnTo>
                      <a:pt x="96" y="167"/>
                    </a:lnTo>
                    <a:lnTo>
                      <a:pt x="96" y="162"/>
                    </a:lnTo>
                    <a:lnTo>
                      <a:pt x="101" y="162"/>
                    </a:lnTo>
                    <a:lnTo>
                      <a:pt x="106" y="157"/>
                    </a:lnTo>
                    <a:lnTo>
                      <a:pt x="111" y="162"/>
                    </a:lnTo>
                    <a:lnTo>
                      <a:pt x="116" y="162"/>
                    </a:lnTo>
                    <a:lnTo>
                      <a:pt x="121" y="162"/>
                    </a:lnTo>
                    <a:lnTo>
                      <a:pt x="132" y="157"/>
                    </a:lnTo>
                    <a:lnTo>
                      <a:pt x="142" y="157"/>
                    </a:lnTo>
                    <a:lnTo>
                      <a:pt x="147" y="157"/>
                    </a:lnTo>
                    <a:lnTo>
                      <a:pt x="152" y="157"/>
                    </a:lnTo>
                    <a:lnTo>
                      <a:pt x="157" y="157"/>
                    </a:lnTo>
                    <a:lnTo>
                      <a:pt x="162" y="152"/>
                    </a:lnTo>
                    <a:lnTo>
                      <a:pt x="167" y="152"/>
                    </a:lnTo>
                    <a:lnTo>
                      <a:pt x="172" y="147"/>
                    </a:lnTo>
                    <a:lnTo>
                      <a:pt x="177" y="147"/>
                    </a:lnTo>
                    <a:lnTo>
                      <a:pt x="182" y="147"/>
                    </a:lnTo>
                    <a:lnTo>
                      <a:pt x="187" y="147"/>
                    </a:lnTo>
                    <a:lnTo>
                      <a:pt x="192" y="147"/>
                    </a:lnTo>
                    <a:lnTo>
                      <a:pt x="187" y="152"/>
                    </a:lnTo>
                    <a:lnTo>
                      <a:pt x="187" y="157"/>
                    </a:lnTo>
                    <a:lnTo>
                      <a:pt x="192" y="162"/>
                    </a:lnTo>
                    <a:lnTo>
                      <a:pt x="197" y="162"/>
                    </a:lnTo>
                    <a:lnTo>
                      <a:pt x="202" y="162"/>
                    </a:lnTo>
                    <a:lnTo>
                      <a:pt x="207" y="157"/>
                    </a:lnTo>
                    <a:lnTo>
                      <a:pt x="207" y="152"/>
                    </a:lnTo>
                    <a:lnTo>
                      <a:pt x="212" y="152"/>
                    </a:lnTo>
                    <a:lnTo>
                      <a:pt x="217" y="152"/>
                    </a:lnTo>
                    <a:lnTo>
                      <a:pt x="217" y="147"/>
                    </a:lnTo>
                    <a:lnTo>
                      <a:pt x="222" y="147"/>
                    </a:lnTo>
                    <a:lnTo>
                      <a:pt x="222" y="142"/>
                    </a:lnTo>
                    <a:lnTo>
                      <a:pt x="227" y="142"/>
                    </a:lnTo>
                    <a:lnTo>
                      <a:pt x="232" y="142"/>
                    </a:lnTo>
                    <a:lnTo>
                      <a:pt x="232" y="137"/>
                    </a:lnTo>
                    <a:lnTo>
                      <a:pt x="237" y="131"/>
                    </a:lnTo>
                    <a:lnTo>
                      <a:pt x="242" y="126"/>
                    </a:lnTo>
                    <a:lnTo>
                      <a:pt x="242" y="121"/>
                    </a:lnTo>
                    <a:lnTo>
                      <a:pt x="247" y="121"/>
                    </a:lnTo>
                    <a:lnTo>
                      <a:pt x="252" y="116"/>
                    </a:lnTo>
                    <a:lnTo>
                      <a:pt x="252" y="111"/>
                    </a:lnTo>
                    <a:lnTo>
                      <a:pt x="247" y="111"/>
                    </a:lnTo>
                    <a:lnTo>
                      <a:pt x="247" y="106"/>
                    </a:lnTo>
                    <a:lnTo>
                      <a:pt x="242" y="101"/>
                    </a:lnTo>
                    <a:lnTo>
                      <a:pt x="237" y="96"/>
                    </a:lnTo>
                    <a:lnTo>
                      <a:pt x="237" y="91"/>
                    </a:lnTo>
                    <a:lnTo>
                      <a:pt x="242" y="86"/>
                    </a:lnTo>
                    <a:lnTo>
                      <a:pt x="247" y="81"/>
                    </a:lnTo>
                    <a:lnTo>
                      <a:pt x="242" y="76"/>
                    </a:lnTo>
                    <a:lnTo>
                      <a:pt x="237" y="71"/>
                    </a:lnTo>
                    <a:lnTo>
                      <a:pt x="237" y="66"/>
                    </a:lnTo>
                    <a:lnTo>
                      <a:pt x="237" y="61"/>
                    </a:lnTo>
                    <a:lnTo>
                      <a:pt x="242" y="61"/>
                    </a:lnTo>
                    <a:lnTo>
                      <a:pt x="247" y="61"/>
                    </a:lnTo>
                    <a:lnTo>
                      <a:pt x="252" y="61"/>
                    </a:lnTo>
                    <a:lnTo>
                      <a:pt x="258" y="61"/>
                    </a:lnTo>
                    <a:lnTo>
                      <a:pt x="258" y="56"/>
                    </a:lnTo>
                    <a:lnTo>
                      <a:pt x="263" y="56"/>
                    </a:lnTo>
                    <a:lnTo>
                      <a:pt x="268" y="56"/>
                    </a:lnTo>
                    <a:lnTo>
                      <a:pt x="278" y="61"/>
                    </a:lnTo>
                    <a:lnTo>
                      <a:pt x="283" y="61"/>
                    </a:lnTo>
                    <a:lnTo>
                      <a:pt x="293" y="61"/>
                    </a:lnTo>
                    <a:lnTo>
                      <a:pt x="293" y="66"/>
                    </a:lnTo>
                    <a:lnTo>
                      <a:pt x="298" y="66"/>
                    </a:lnTo>
                    <a:lnTo>
                      <a:pt x="298" y="61"/>
                    </a:lnTo>
                    <a:lnTo>
                      <a:pt x="303" y="61"/>
                    </a:lnTo>
                    <a:lnTo>
                      <a:pt x="308" y="61"/>
                    </a:lnTo>
                    <a:lnTo>
                      <a:pt x="313" y="61"/>
                    </a:lnTo>
                    <a:lnTo>
                      <a:pt x="313" y="56"/>
                    </a:lnTo>
                    <a:lnTo>
                      <a:pt x="318" y="56"/>
                    </a:lnTo>
                    <a:lnTo>
                      <a:pt x="318" y="51"/>
                    </a:lnTo>
                    <a:lnTo>
                      <a:pt x="323" y="56"/>
                    </a:lnTo>
                    <a:lnTo>
                      <a:pt x="328" y="61"/>
                    </a:lnTo>
                    <a:lnTo>
                      <a:pt x="328" y="56"/>
                    </a:lnTo>
                    <a:lnTo>
                      <a:pt x="338" y="46"/>
                    </a:lnTo>
                    <a:lnTo>
                      <a:pt x="343" y="46"/>
                    </a:lnTo>
                    <a:lnTo>
                      <a:pt x="343" y="36"/>
                    </a:lnTo>
                    <a:lnTo>
                      <a:pt x="348" y="31"/>
                    </a:lnTo>
                    <a:lnTo>
                      <a:pt x="353" y="26"/>
                    </a:lnTo>
                    <a:lnTo>
                      <a:pt x="353" y="21"/>
                    </a:lnTo>
                    <a:lnTo>
                      <a:pt x="358" y="21"/>
                    </a:lnTo>
                    <a:lnTo>
                      <a:pt x="358" y="16"/>
                    </a:lnTo>
                    <a:lnTo>
                      <a:pt x="363" y="11"/>
                    </a:lnTo>
                    <a:lnTo>
                      <a:pt x="368" y="11"/>
                    </a:lnTo>
                    <a:lnTo>
                      <a:pt x="378" y="11"/>
                    </a:lnTo>
                    <a:lnTo>
                      <a:pt x="389" y="11"/>
                    </a:lnTo>
                    <a:lnTo>
                      <a:pt x="389" y="6"/>
                    </a:lnTo>
                    <a:lnTo>
                      <a:pt x="394" y="0"/>
                    </a:lnTo>
                    <a:lnTo>
                      <a:pt x="399" y="6"/>
                    </a:lnTo>
                    <a:lnTo>
                      <a:pt x="399" y="11"/>
                    </a:lnTo>
                    <a:lnTo>
                      <a:pt x="399" y="16"/>
                    </a:lnTo>
                    <a:lnTo>
                      <a:pt x="399" y="21"/>
                    </a:lnTo>
                    <a:lnTo>
                      <a:pt x="399" y="26"/>
                    </a:lnTo>
                    <a:lnTo>
                      <a:pt x="394" y="31"/>
                    </a:lnTo>
                    <a:lnTo>
                      <a:pt x="399" y="31"/>
                    </a:lnTo>
                    <a:lnTo>
                      <a:pt x="404" y="36"/>
                    </a:lnTo>
                    <a:lnTo>
                      <a:pt x="399" y="41"/>
                    </a:lnTo>
                    <a:lnTo>
                      <a:pt x="399" y="46"/>
                    </a:lnTo>
                    <a:lnTo>
                      <a:pt x="399" y="41"/>
                    </a:lnTo>
                    <a:lnTo>
                      <a:pt x="394" y="46"/>
                    </a:lnTo>
                    <a:lnTo>
                      <a:pt x="394" y="51"/>
                    </a:lnTo>
                    <a:lnTo>
                      <a:pt x="399" y="56"/>
                    </a:lnTo>
                    <a:lnTo>
                      <a:pt x="399" y="61"/>
                    </a:lnTo>
                    <a:lnTo>
                      <a:pt x="404" y="61"/>
                    </a:lnTo>
                    <a:lnTo>
                      <a:pt x="404" y="66"/>
                    </a:lnTo>
                    <a:lnTo>
                      <a:pt x="404" y="61"/>
                    </a:lnTo>
                    <a:lnTo>
                      <a:pt x="414" y="61"/>
                    </a:lnTo>
                    <a:lnTo>
                      <a:pt x="414" y="66"/>
                    </a:lnTo>
                    <a:lnTo>
                      <a:pt x="419" y="66"/>
                    </a:lnTo>
                    <a:lnTo>
                      <a:pt x="424" y="71"/>
                    </a:lnTo>
                    <a:lnTo>
                      <a:pt x="429" y="71"/>
                    </a:lnTo>
                    <a:lnTo>
                      <a:pt x="439" y="71"/>
                    </a:lnTo>
                    <a:lnTo>
                      <a:pt x="439" y="81"/>
                    </a:lnTo>
                    <a:lnTo>
                      <a:pt x="434" y="81"/>
                    </a:lnTo>
                    <a:lnTo>
                      <a:pt x="429" y="86"/>
                    </a:lnTo>
                    <a:lnTo>
                      <a:pt x="424" y="86"/>
                    </a:lnTo>
                    <a:lnTo>
                      <a:pt x="419" y="86"/>
                    </a:lnTo>
                    <a:lnTo>
                      <a:pt x="419" y="91"/>
                    </a:lnTo>
                    <a:lnTo>
                      <a:pt x="409" y="91"/>
                    </a:lnTo>
                    <a:lnTo>
                      <a:pt x="409" y="96"/>
                    </a:lnTo>
                    <a:lnTo>
                      <a:pt x="414" y="96"/>
                    </a:lnTo>
                    <a:lnTo>
                      <a:pt x="419" y="101"/>
                    </a:lnTo>
                    <a:lnTo>
                      <a:pt x="424" y="101"/>
                    </a:lnTo>
                    <a:lnTo>
                      <a:pt x="424" y="106"/>
                    </a:lnTo>
                    <a:lnTo>
                      <a:pt x="429" y="101"/>
                    </a:lnTo>
                    <a:lnTo>
                      <a:pt x="429" y="106"/>
                    </a:lnTo>
                    <a:lnTo>
                      <a:pt x="429" y="111"/>
                    </a:lnTo>
                    <a:lnTo>
                      <a:pt x="424" y="111"/>
                    </a:lnTo>
                    <a:lnTo>
                      <a:pt x="429" y="116"/>
                    </a:lnTo>
                    <a:lnTo>
                      <a:pt x="424" y="121"/>
                    </a:lnTo>
                    <a:lnTo>
                      <a:pt x="419" y="116"/>
                    </a:lnTo>
                    <a:lnTo>
                      <a:pt x="414" y="121"/>
                    </a:lnTo>
                    <a:lnTo>
                      <a:pt x="414" y="126"/>
                    </a:lnTo>
                    <a:lnTo>
                      <a:pt x="409" y="126"/>
                    </a:lnTo>
                    <a:lnTo>
                      <a:pt x="404" y="131"/>
                    </a:lnTo>
                    <a:lnTo>
                      <a:pt x="404" y="137"/>
                    </a:lnTo>
                    <a:lnTo>
                      <a:pt x="399" y="137"/>
                    </a:lnTo>
                    <a:lnTo>
                      <a:pt x="399" y="142"/>
                    </a:lnTo>
                    <a:lnTo>
                      <a:pt x="399" y="147"/>
                    </a:lnTo>
                    <a:lnTo>
                      <a:pt x="399" y="142"/>
                    </a:lnTo>
                    <a:lnTo>
                      <a:pt x="399" y="147"/>
                    </a:lnTo>
                    <a:lnTo>
                      <a:pt x="399" y="152"/>
                    </a:lnTo>
                    <a:lnTo>
                      <a:pt x="404" y="157"/>
                    </a:lnTo>
                    <a:lnTo>
                      <a:pt x="404" y="162"/>
                    </a:lnTo>
                    <a:lnTo>
                      <a:pt x="399" y="157"/>
                    </a:lnTo>
                    <a:lnTo>
                      <a:pt x="399" y="162"/>
                    </a:lnTo>
                    <a:lnTo>
                      <a:pt x="399" y="167"/>
                    </a:lnTo>
                    <a:lnTo>
                      <a:pt x="399" y="172"/>
                    </a:lnTo>
                    <a:lnTo>
                      <a:pt x="404" y="172"/>
                    </a:lnTo>
                    <a:lnTo>
                      <a:pt x="404" y="177"/>
                    </a:lnTo>
                    <a:lnTo>
                      <a:pt x="409" y="177"/>
                    </a:lnTo>
                    <a:lnTo>
                      <a:pt x="414" y="182"/>
                    </a:lnTo>
                    <a:lnTo>
                      <a:pt x="419" y="182"/>
                    </a:lnTo>
                    <a:lnTo>
                      <a:pt x="419" y="187"/>
                    </a:lnTo>
                    <a:lnTo>
                      <a:pt x="414" y="187"/>
                    </a:lnTo>
                    <a:lnTo>
                      <a:pt x="419" y="187"/>
                    </a:lnTo>
                    <a:lnTo>
                      <a:pt x="414" y="192"/>
                    </a:lnTo>
                    <a:lnTo>
                      <a:pt x="414" y="202"/>
                    </a:lnTo>
                    <a:lnTo>
                      <a:pt x="419" y="202"/>
                    </a:lnTo>
                    <a:lnTo>
                      <a:pt x="419" y="207"/>
                    </a:lnTo>
                    <a:lnTo>
                      <a:pt x="424" y="207"/>
                    </a:lnTo>
                    <a:lnTo>
                      <a:pt x="429" y="212"/>
                    </a:lnTo>
                    <a:lnTo>
                      <a:pt x="429" y="217"/>
                    </a:lnTo>
                    <a:lnTo>
                      <a:pt x="434" y="212"/>
                    </a:lnTo>
                    <a:lnTo>
                      <a:pt x="434" y="217"/>
                    </a:lnTo>
                    <a:lnTo>
                      <a:pt x="429" y="217"/>
                    </a:lnTo>
                    <a:lnTo>
                      <a:pt x="424" y="217"/>
                    </a:lnTo>
                    <a:lnTo>
                      <a:pt x="424" y="222"/>
                    </a:lnTo>
                    <a:lnTo>
                      <a:pt x="429" y="222"/>
                    </a:lnTo>
                    <a:lnTo>
                      <a:pt x="434" y="227"/>
                    </a:lnTo>
                    <a:lnTo>
                      <a:pt x="434" y="237"/>
                    </a:lnTo>
                    <a:lnTo>
                      <a:pt x="434" y="242"/>
                    </a:lnTo>
                    <a:lnTo>
                      <a:pt x="429" y="237"/>
                    </a:lnTo>
                    <a:lnTo>
                      <a:pt x="429" y="242"/>
                    </a:lnTo>
                    <a:lnTo>
                      <a:pt x="429" y="247"/>
                    </a:lnTo>
                    <a:lnTo>
                      <a:pt x="429" y="252"/>
                    </a:lnTo>
                    <a:lnTo>
                      <a:pt x="429" y="257"/>
                    </a:lnTo>
                    <a:lnTo>
                      <a:pt x="434" y="263"/>
                    </a:lnTo>
                    <a:lnTo>
                      <a:pt x="439" y="268"/>
                    </a:lnTo>
                    <a:lnTo>
                      <a:pt x="434" y="268"/>
                    </a:lnTo>
                    <a:lnTo>
                      <a:pt x="429" y="273"/>
                    </a:lnTo>
                    <a:lnTo>
                      <a:pt x="434" y="273"/>
                    </a:lnTo>
                    <a:lnTo>
                      <a:pt x="439" y="273"/>
                    </a:lnTo>
                    <a:lnTo>
                      <a:pt x="434" y="278"/>
                    </a:lnTo>
                    <a:lnTo>
                      <a:pt x="434" y="273"/>
                    </a:lnTo>
                    <a:lnTo>
                      <a:pt x="429" y="278"/>
                    </a:lnTo>
                    <a:lnTo>
                      <a:pt x="424" y="273"/>
                    </a:lnTo>
                    <a:lnTo>
                      <a:pt x="424" y="268"/>
                    </a:lnTo>
                    <a:lnTo>
                      <a:pt x="419" y="263"/>
                    </a:lnTo>
                    <a:lnTo>
                      <a:pt x="419" y="268"/>
                    </a:lnTo>
                    <a:lnTo>
                      <a:pt x="419" y="273"/>
                    </a:lnTo>
                    <a:lnTo>
                      <a:pt x="419" y="278"/>
                    </a:lnTo>
                    <a:lnTo>
                      <a:pt x="424" y="278"/>
                    </a:lnTo>
                    <a:lnTo>
                      <a:pt x="424" y="283"/>
                    </a:lnTo>
                    <a:lnTo>
                      <a:pt x="424" y="288"/>
                    </a:lnTo>
                    <a:lnTo>
                      <a:pt x="429" y="283"/>
                    </a:lnTo>
                    <a:lnTo>
                      <a:pt x="434" y="283"/>
                    </a:lnTo>
                    <a:lnTo>
                      <a:pt x="434" y="288"/>
                    </a:lnTo>
                    <a:lnTo>
                      <a:pt x="434" y="293"/>
                    </a:lnTo>
                    <a:lnTo>
                      <a:pt x="429" y="293"/>
                    </a:lnTo>
                    <a:lnTo>
                      <a:pt x="429" y="298"/>
                    </a:lnTo>
                    <a:lnTo>
                      <a:pt x="434" y="298"/>
                    </a:lnTo>
                    <a:lnTo>
                      <a:pt x="434" y="303"/>
                    </a:lnTo>
                    <a:lnTo>
                      <a:pt x="439" y="303"/>
                    </a:lnTo>
                    <a:lnTo>
                      <a:pt x="434" y="313"/>
                    </a:lnTo>
                    <a:lnTo>
                      <a:pt x="439" y="318"/>
                    </a:lnTo>
                    <a:lnTo>
                      <a:pt x="434" y="323"/>
                    </a:lnTo>
                    <a:lnTo>
                      <a:pt x="429" y="323"/>
                    </a:lnTo>
                    <a:lnTo>
                      <a:pt x="429" y="328"/>
                    </a:lnTo>
                    <a:lnTo>
                      <a:pt x="429" y="333"/>
                    </a:lnTo>
                    <a:lnTo>
                      <a:pt x="434" y="338"/>
                    </a:lnTo>
                    <a:lnTo>
                      <a:pt x="434" y="353"/>
                    </a:lnTo>
                    <a:lnTo>
                      <a:pt x="439" y="353"/>
                    </a:lnTo>
                    <a:lnTo>
                      <a:pt x="444" y="348"/>
                    </a:lnTo>
                    <a:lnTo>
                      <a:pt x="449" y="353"/>
                    </a:lnTo>
                    <a:lnTo>
                      <a:pt x="454" y="353"/>
                    </a:lnTo>
                    <a:lnTo>
                      <a:pt x="454" y="358"/>
                    </a:lnTo>
                    <a:lnTo>
                      <a:pt x="459" y="358"/>
                    </a:lnTo>
                    <a:lnTo>
                      <a:pt x="459" y="363"/>
                    </a:lnTo>
                    <a:lnTo>
                      <a:pt x="454" y="368"/>
                    </a:lnTo>
                    <a:lnTo>
                      <a:pt x="459" y="368"/>
                    </a:lnTo>
                    <a:lnTo>
                      <a:pt x="454" y="373"/>
                    </a:lnTo>
                    <a:lnTo>
                      <a:pt x="464" y="373"/>
                    </a:lnTo>
                    <a:lnTo>
                      <a:pt x="459" y="373"/>
                    </a:lnTo>
                    <a:lnTo>
                      <a:pt x="464" y="368"/>
                    </a:lnTo>
                    <a:lnTo>
                      <a:pt x="469" y="368"/>
                    </a:lnTo>
                    <a:lnTo>
                      <a:pt x="474" y="373"/>
                    </a:lnTo>
                    <a:lnTo>
                      <a:pt x="474" y="378"/>
                    </a:lnTo>
                    <a:lnTo>
                      <a:pt x="479" y="378"/>
                    </a:lnTo>
                    <a:lnTo>
                      <a:pt x="484" y="373"/>
                    </a:lnTo>
                    <a:lnTo>
                      <a:pt x="489" y="383"/>
                    </a:lnTo>
                    <a:lnTo>
                      <a:pt x="489" y="388"/>
                    </a:lnTo>
                    <a:lnTo>
                      <a:pt x="489" y="394"/>
                    </a:lnTo>
                    <a:lnTo>
                      <a:pt x="489" y="388"/>
                    </a:lnTo>
                    <a:lnTo>
                      <a:pt x="484" y="394"/>
                    </a:lnTo>
                    <a:lnTo>
                      <a:pt x="489" y="399"/>
                    </a:lnTo>
                    <a:lnTo>
                      <a:pt x="484" y="399"/>
                    </a:lnTo>
                    <a:lnTo>
                      <a:pt x="489" y="404"/>
                    </a:lnTo>
                    <a:lnTo>
                      <a:pt x="489" y="409"/>
                    </a:lnTo>
                    <a:lnTo>
                      <a:pt x="489" y="414"/>
                    </a:lnTo>
                    <a:lnTo>
                      <a:pt x="494" y="414"/>
                    </a:lnTo>
                    <a:lnTo>
                      <a:pt x="489" y="414"/>
                    </a:lnTo>
                    <a:lnTo>
                      <a:pt x="499" y="429"/>
                    </a:lnTo>
                    <a:lnTo>
                      <a:pt x="504" y="424"/>
                    </a:lnTo>
                    <a:lnTo>
                      <a:pt x="510" y="429"/>
                    </a:lnTo>
                    <a:lnTo>
                      <a:pt x="515" y="429"/>
                    </a:lnTo>
                    <a:lnTo>
                      <a:pt x="510" y="434"/>
                    </a:lnTo>
                    <a:lnTo>
                      <a:pt x="504" y="434"/>
                    </a:lnTo>
                    <a:lnTo>
                      <a:pt x="499" y="439"/>
                    </a:lnTo>
                    <a:lnTo>
                      <a:pt x="494" y="439"/>
                    </a:lnTo>
                    <a:lnTo>
                      <a:pt x="499" y="444"/>
                    </a:lnTo>
                    <a:lnTo>
                      <a:pt x="499" y="449"/>
                    </a:lnTo>
                    <a:lnTo>
                      <a:pt x="499" y="454"/>
                    </a:lnTo>
                    <a:lnTo>
                      <a:pt x="494" y="459"/>
                    </a:lnTo>
                    <a:lnTo>
                      <a:pt x="499" y="459"/>
                    </a:lnTo>
                    <a:lnTo>
                      <a:pt x="499" y="469"/>
                    </a:lnTo>
                    <a:lnTo>
                      <a:pt x="504" y="469"/>
                    </a:lnTo>
                    <a:lnTo>
                      <a:pt x="504" y="474"/>
                    </a:lnTo>
                    <a:lnTo>
                      <a:pt x="499" y="474"/>
                    </a:lnTo>
                    <a:lnTo>
                      <a:pt x="504" y="479"/>
                    </a:lnTo>
                    <a:lnTo>
                      <a:pt x="499" y="484"/>
                    </a:lnTo>
                    <a:lnTo>
                      <a:pt x="494" y="489"/>
                    </a:lnTo>
                    <a:lnTo>
                      <a:pt x="499" y="489"/>
                    </a:lnTo>
                    <a:lnTo>
                      <a:pt x="499" y="494"/>
                    </a:lnTo>
                    <a:close/>
                    <a:moveTo>
                      <a:pt x="31" y="358"/>
                    </a:moveTo>
                    <a:lnTo>
                      <a:pt x="36" y="358"/>
                    </a:lnTo>
                    <a:lnTo>
                      <a:pt x="41" y="358"/>
                    </a:lnTo>
                    <a:lnTo>
                      <a:pt x="46" y="353"/>
                    </a:lnTo>
                    <a:lnTo>
                      <a:pt x="51" y="348"/>
                    </a:lnTo>
                    <a:lnTo>
                      <a:pt x="56" y="348"/>
                    </a:lnTo>
                    <a:lnTo>
                      <a:pt x="61" y="343"/>
                    </a:lnTo>
                    <a:lnTo>
                      <a:pt x="61" y="338"/>
                    </a:lnTo>
                    <a:lnTo>
                      <a:pt x="56" y="338"/>
                    </a:lnTo>
                    <a:lnTo>
                      <a:pt x="51" y="338"/>
                    </a:lnTo>
                    <a:lnTo>
                      <a:pt x="31" y="348"/>
                    </a:lnTo>
                    <a:lnTo>
                      <a:pt x="26" y="353"/>
                    </a:lnTo>
                    <a:lnTo>
                      <a:pt x="31" y="358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59"/>
              <p:cNvSpPr>
                <a:spLocks/>
              </p:cNvSpPr>
              <p:nvPr/>
            </p:nvSpPr>
            <p:spPr bwMode="auto">
              <a:xfrm>
                <a:off x="2436350" y="1127013"/>
                <a:ext cx="182224" cy="182582"/>
              </a:xfrm>
              <a:custGeom>
                <a:avLst/>
                <a:gdLst>
                  <a:gd name="T0" fmla="*/ 2147483647 w 96"/>
                  <a:gd name="T1" fmla="*/ 2147483647 h 106"/>
                  <a:gd name="T2" fmla="*/ 2147483647 w 96"/>
                  <a:gd name="T3" fmla="*/ 2147483647 h 106"/>
                  <a:gd name="T4" fmla="*/ 2147483647 w 96"/>
                  <a:gd name="T5" fmla="*/ 2147483647 h 106"/>
                  <a:gd name="T6" fmla="*/ 2147483647 w 96"/>
                  <a:gd name="T7" fmla="*/ 2147483647 h 106"/>
                  <a:gd name="T8" fmla="*/ 2147483647 w 96"/>
                  <a:gd name="T9" fmla="*/ 2147483647 h 106"/>
                  <a:gd name="T10" fmla="*/ 2147483647 w 96"/>
                  <a:gd name="T11" fmla="*/ 2147483647 h 106"/>
                  <a:gd name="T12" fmla="*/ 2147483647 w 96"/>
                  <a:gd name="T13" fmla="*/ 2147483647 h 106"/>
                  <a:gd name="T14" fmla="*/ 2147483647 w 96"/>
                  <a:gd name="T15" fmla="*/ 2147483647 h 106"/>
                  <a:gd name="T16" fmla="*/ 2147483647 w 96"/>
                  <a:gd name="T17" fmla="*/ 2147483647 h 106"/>
                  <a:gd name="T18" fmla="*/ 2147483647 w 96"/>
                  <a:gd name="T19" fmla="*/ 2147483647 h 106"/>
                  <a:gd name="T20" fmla="*/ 2147483647 w 96"/>
                  <a:gd name="T21" fmla="*/ 2147483647 h 106"/>
                  <a:gd name="T22" fmla="*/ 2147483647 w 96"/>
                  <a:gd name="T23" fmla="*/ 2147483647 h 106"/>
                  <a:gd name="T24" fmla="*/ 2147483647 w 96"/>
                  <a:gd name="T25" fmla="*/ 2147483647 h 106"/>
                  <a:gd name="T26" fmla="*/ 2147483647 w 96"/>
                  <a:gd name="T27" fmla="*/ 2147483647 h 106"/>
                  <a:gd name="T28" fmla="*/ 2147483647 w 96"/>
                  <a:gd name="T29" fmla="*/ 2147483647 h 106"/>
                  <a:gd name="T30" fmla="*/ 2147483647 w 96"/>
                  <a:gd name="T31" fmla="*/ 2147483647 h 106"/>
                  <a:gd name="T32" fmla="*/ 2147483647 w 96"/>
                  <a:gd name="T33" fmla="*/ 2147483647 h 106"/>
                  <a:gd name="T34" fmla="*/ 2147483647 w 96"/>
                  <a:gd name="T35" fmla="*/ 2147483647 h 106"/>
                  <a:gd name="T36" fmla="*/ 2147483647 w 96"/>
                  <a:gd name="T37" fmla="*/ 2147483647 h 106"/>
                  <a:gd name="T38" fmla="*/ 2147483647 w 96"/>
                  <a:gd name="T39" fmla="*/ 2147483647 h 106"/>
                  <a:gd name="T40" fmla="*/ 2147483647 w 96"/>
                  <a:gd name="T41" fmla="*/ 2147483647 h 106"/>
                  <a:gd name="T42" fmla="*/ 2147483647 w 96"/>
                  <a:gd name="T43" fmla="*/ 2147483647 h 106"/>
                  <a:gd name="T44" fmla="*/ 2147483647 w 96"/>
                  <a:gd name="T45" fmla="*/ 2147483647 h 106"/>
                  <a:gd name="T46" fmla="*/ 2147483647 w 96"/>
                  <a:gd name="T47" fmla="*/ 2147483647 h 106"/>
                  <a:gd name="T48" fmla="*/ 0 w 96"/>
                  <a:gd name="T49" fmla="*/ 2147483647 h 106"/>
                  <a:gd name="T50" fmla="*/ 0 w 96"/>
                  <a:gd name="T51" fmla="*/ 2147483647 h 106"/>
                  <a:gd name="T52" fmla="*/ 0 w 96"/>
                  <a:gd name="T53" fmla="*/ 2147483647 h 106"/>
                  <a:gd name="T54" fmla="*/ 2147483647 w 96"/>
                  <a:gd name="T55" fmla="*/ 2147483647 h 106"/>
                  <a:gd name="T56" fmla="*/ 2147483647 w 96"/>
                  <a:gd name="T57" fmla="*/ 2147483647 h 106"/>
                  <a:gd name="T58" fmla="*/ 0 w 96"/>
                  <a:gd name="T59" fmla="*/ 2147483647 h 106"/>
                  <a:gd name="T60" fmla="*/ 2147483647 w 96"/>
                  <a:gd name="T61" fmla="*/ 2147483647 h 106"/>
                  <a:gd name="T62" fmla="*/ 2147483647 w 96"/>
                  <a:gd name="T63" fmla="*/ 2147483647 h 106"/>
                  <a:gd name="T64" fmla="*/ 2147483647 w 96"/>
                  <a:gd name="T65" fmla="*/ 2147483647 h 106"/>
                  <a:gd name="T66" fmla="*/ 2147483647 w 96"/>
                  <a:gd name="T67" fmla="*/ 2147483647 h 106"/>
                  <a:gd name="T68" fmla="*/ 2147483647 w 96"/>
                  <a:gd name="T69" fmla="*/ 2147483647 h 106"/>
                  <a:gd name="T70" fmla="*/ 2147483647 w 96"/>
                  <a:gd name="T71" fmla="*/ 2147483647 h 106"/>
                  <a:gd name="T72" fmla="*/ 2147483647 w 96"/>
                  <a:gd name="T73" fmla="*/ 0 h 106"/>
                  <a:gd name="T74" fmla="*/ 2147483647 w 96"/>
                  <a:gd name="T75" fmla="*/ 0 h 106"/>
                  <a:gd name="T76" fmla="*/ 2147483647 w 96"/>
                  <a:gd name="T77" fmla="*/ 2147483647 h 106"/>
                  <a:gd name="T78" fmla="*/ 2147483647 w 96"/>
                  <a:gd name="T79" fmla="*/ 2147483647 h 106"/>
                  <a:gd name="T80" fmla="*/ 2147483647 w 96"/>
                  <a:gd name="T81" fmla="*/ 2147483647 h 106"/>
                  <a:gd name="T82" fmla="*/ 2147483647 w 96"/>
                  <a:gd name="T83" fmla="*/ 2147483647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"/>
                  <a:gd name="T127" fmla="*/ 0 h 106"/>
                  <a:gd name="T128" fmla="*/ 96 w 96"/>
                  <a:gd name="T129" fmla="*/ 106 h 1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" h="106">
                    <a:moveTo>
                      <a:pt x="80" y="25"/>
                    </a:moveTo>
                    <a:lnTo>
                      <a:pt x="80" y="30"/>
                    </a:lnTo>
                    <a:lnTo>
                      <a:pt x="80" y="35"/>
                    </a:lnTo>
                    <a:lnTo>
                      <a:pt x="85" y="35"/>
                    </a:lnTo>
                    <a:lnTo>
                      <a:pt x="91" y="40"/>
                    </a:lnTo>
                    <a:lnTo>
                      <a:pt x="96" y="45"/>
                    </a:lnTo>
                    <a:lnTo>
                      <a:pt x="91" y="45"/>
                    </a:lnTo>
                    <a:lnTo>
                      <a:pt x="91" y="50"/>
                    </a:lnTo>
                    <a:lnTo>
                      <a:pt x="91" y="56"/>
                    </a:lnTo>
                    <a:lnTo>
                      <a:pt x="85" y="61"/>
                    </a:lnTo>
                    <a:lnTo>
                      <a:pt x="85" y="56"/>
                    </a:lnTo>
                    <a:lnTo>
                      <a:pt x="80" y="61"/>
                    </a:lnTo>
                    <a:lnTo>
                      <a:pt x="85" y="61"/>
                    </a:lnTo>
                    <a:lnTo>
                      <a:pt x="80" y="66"/>
                    </a:lnTo>
                    <a:lnTo>
                      <a:pt x="75" y="66"/>
                    </a:lnTo>
                    <a:lnTo>
                      <a:pt x="70" y="66"/>
                    </a:lnTo>
                    <a:lnTo>
                      <a:pt x="65" y="66"/>
                    </a:lnTo>
                    <a:lnTo>
                      <a:pt x="70" y="71"/>
                    </a:lnTo>
                    <a:lnTo>
                      <a:pt x="75" y="76"/>
                    </a:lnTo>
                    <a:lnTo>
                      <a:pt x="75" y="81"/>
                    </a:lnTo>
                    <a:lnTo>
                      <a:pt x="80" y="81"/>
                    </a:lnTo>
                    <a:lnTo>
                      <a:pt x="80" y="86"/>
                    </a:lnTo>
                    <a:lnTo>
                      <a:pt x="75" y="91"/>
                    </a:lnTo>
                    <a:lnTo>
                      <a:pt x="75" y="96"/>
                    </a:lnTo>
                    <a:lnTo>
                      <a:pt x="80" y="101"/>
                    </a:lnTo>
                    <a:lnTo>
                      <a:pt x="70" y="106"/>
                    </a:lnTo>
                    <a:lnTo>
                      <a:pt x="70" y="101"/>
                    </a:lnTo>
                    <a:lnTo>
                      <a:pt x="65" y="96"/>
                    </a:lnTo>
                    <a:lnTo>
                      <a:pt x="60" y="96"/>
                    </a:lnTo>
                    <a:lnTo>
                      <a:pt x="60" y="86"/>
                    </a:lnTo>
                    <a:lnTo>
                      <a:pt x="55" y="86"/>
                    </a:lnTo>
                    <a:lnTo>
                      <a:pt x="55" y="81"/>
                    </a:lnTo>
                    <a:lnTo>
                      <a:pt x="50" y="81"/>
                    </a:lnTo>
                    <a:lnTo>
                      <a:pt x="45" y="81"/>
                    </a:lnTo>
                    <a:lnTo>
                      <a:pt x="50" y="76"/>
                    </a:lnTo>
                    <a:lnTo>
                      <a:pt x="45" y="76"/>
                    </a:lnTo>
                    <a:lnTo>
                      <a:pt x="35" y="76"/>
                    </a:lnTo>
                    <a:lnTo>
                      <a:pt x="35" y="71"/>
                    </a:lnTo>
                    <a:lnTo>
                      <a:pt x="30" y="66"/>
                    </a:lnTo>
                    <a:lnTo>
                      <a:pt x="25" y="61"/>
                    </a:lnTo>
                    <a:lnTo>
                      <a:pt x="25" y="66"/>
                    </a:lnTo>
                    <a:lnTo>
                      <a:pt x="20" y="66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15" y="56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5" y="66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5" y="30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5" y="25"/>
                    </a:lnTo>
                    <a:lnTo>
                      <a:pt x="0" y="20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25" y="15"/>
                    </a:lnTo>
                    <a:lnTo>
                      <a:pt x="30" y="20"/>
                    </a:lnTo>
                    <a:lnTo>
                      <a:pt x="40" y="25"/>
                    </a:lnTo>
                    <a:lnTo>
                      <a:pt x="45" y="25"/>
                    </a:lnTo>
                    <a:lnTo>
                      <a:pt x="45" y="20"/>
                    </a:lnTo>
                    <a:lnTo>
                      <a:pt x="60" y="15"/>
                    </a:lnTo>
                    <a:lnTo>
                      <a:pt x="60" y="10"/>
                    </a:lnTo>
                    <a:lnTo>
                      <a:pt x="60" y="5"/>
                    </a:lnTo>
                    <a:lnTo>
                      <a:pt x="65" y="10"/>
                    </a:lnTo>
                    <a:lnTo>
                      <a:pt x="65" y="5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5" y="5"/>
                    </a:lnTo>
                    <a:lnTo>
                      <a:pt x="85" y="10"/>
                    </a:lnTo>
                    <a:lnTo>
                      <a:pt x="80" y="15"/>
                    </a:lnTo>
                    <a:lnTo>
                      <a:pt x="75" y="15"/>
                    </a:lnTo>
                    <a:lnTo>
                      <a:pt x="80" y="20"/>
                    </a:lnTo>
                    <a:lnTo>
                      <a:pt x="75" y="20"/>
                    </a:lnTo>
                    <a:lnTo>
                      <a:pt x="75" y="25"/>
                    </a:lnTo>
                    <a:lnTo>
                      <a:pt x="80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61"/>
              <p:cNvSpPr>
                <a:spLocks/>
              </p:cNvSpPr>
              <p:nvPr/>
            </p:nvSpPr>
            <p:spPr bwMode="auto">
              <a:xfrm>
                <a:off x="4396334" y="3554430"/>
                <a:ext cx="222399" cy="203599"/>
              </a:xfrm>
              <a:custGeom>
                <a:avLst/>
                <a:gdLst>
                  <a:gd name="T0" fmla="*/ 2147483647 w 116"/>
                  <a:gd name="T1" fmla="*/ 2147483647 h 111"/>
                  <a:gd name="T2" fmla="*/ 2147483647 w 116"/>
                  <a:gd name="T3" fmla="*/ 2147483647 h 111"/>
                  <a:gd name="T4" fmla="*/ 2147483647 w 116"/>
                  <a:gd name="T5" fmla="*/ 2147483647 h 111"/>
                  <a:gd name="T6" fmla="*/ 2147483647 w 116"/>
                  <a:gd name="T7" fmla="*/ 2147483647 h 111"/>
                  <a:gd name="T8" fmla="*/ 2147483647 w 116"/>
                  <a:gd name="T9" fmla="*/ 2147483647 h 111"/>
                  <a:gd name="T10" fmla="*/ 2147483647 w 116"/>
                  <a:gd name="T11" fmla="*/ 2147483647 h 111"/>
                  <a:gd name="T12" fmla="*/ 2147483647 w 116"/>
                  <a:gd name="T13" fmla="*/ 2147483647 h 111"/>
                  <a:gd name="T14" fmla="*/ 2147483647 w 116"/>
                  <a:gd name="T15" fmla="*/ 2147483647 h 111"/>
                  <a:gd name="T16" fmla="*/ 2147483647 w 116"/>
                  <a:gd name="T17" fmla="*/ 2147483647 h 111"/>
                  <a:gd name="T18" fmla="*/ 2147483647 w 116"/>
                  <a:gd name="T19" fmla="*/ 2147483647 h 111"/>
                  <a:gd name="T20" fmla="*/ 2147483647 w 116"/>
                  <a:gd name="T21" fmla="*/ 2147483647 h 111"/>
                  <a:gd name="T22" fmla="*/ 2147483647 w 116"/>
                  <a:gd name="T23" fmla="*/ 2147483647 h 111"/>
                  <a:gd name="T24" fmla="*/ 2147483647 w 116"/>
                  <a:gd name="T25" fmla="*/ 2147483647 h 111"/>
                  <a:gd name="T26" fmla="*/ 2147483647 w 116"/>
                  <a:gd name="T27" fmla="*/ 2147483647 h 111"/>
                  <a:gd name="T28" fmla="*/ 2147483647 w 116"/>
                  <a:gd name="T29" fmla="*/ 2147483647 h 111"/>
                  <a:gd name="T30" fmla="*/ 2147483647 w 116"/>
                  <a:gd name="T31" fmla="*/ 2147483647 h 111"/>
                  <a:gd name="T32" fmla="*/ 2147483647 w 116"/>
                  <a:gd name="T33" fmla="*/ 2147483647 h 111"/>
                  <a:gd name="T34" fmla="*/ 2147483647 w 116"/>
                  <a:gd name="T35" fmla="*/ 2147483647 h 111"/>
                  <a:gd name="T36" fmla="*/ 2147483647 w 116"/>
                  <a:gd name="T37" fmla="*/ 2147483647 h 111"/>
                  <a:gd name="T38" fmla="*/ 2147483647 w 116"/>
                  <a:gd name="T39" fmla="*/ 2147483647 h 111"/>
                  <a:gd name="T40" fmla="*/ 2147483647 w 116"/>
                  <a:gd name="T41" fmla="*/ 2147483647 h 111"/>
                  <a:gd name="T42" fmla="*/ 2147483647 w 116"/>
                  <a:gd name="T43" fmla="*/ 2147483647 h 111"/>
                  <a:gd name="T44" fmla="*/ 2147483647 w 116"/>
                  <a:gd name="T45" fmla="*/ 2147483647 h 111"/>
                  <a:gd name="T46" fmla="*/ 2147483647 w 116"/>
                  <a:gd name="T47" fmla="*/ 2147483647 h 111"/>
                  <a:gd name="T48" fmla="*/ 2147483647 w 116"/>
                  <a:gd name="T49" fmla="*/ 2147483647 h 111"/>
                  <a:gd name="T50" fmla="*/ 2147483647 w 116"/>
                  <a:gd name="T51" fmla="*/ 2147483647 h 111"/>
                  <a:gd name="T52" fmla="*/ 2147483647 w 116"/>
                  <a:gd name="T53" fmla="*/ 0 h 111"/>
                  <a:gd name="T54" fmla="*/ 2147483647 w 116"/>
                  <a:gd name="T55" fmla="*/ 2147483647 h 111"/>
                  <a:gd name="T56" fmla="*/ 2147483647 w 116"/>
                  <a:gd name="T57" fmla="*/ 2147483647 h 111"/>
                  <a:gd name="T58" fmla="*/ 2147483647 w 116"/>
                  <a:gd name="T59" fmla="*/ 2147483647 h 111"/>
                  <a:gd name="T60" fmla="*/ 2147483647 w 116"/>
                  <a:gd name="T61" fmla="*/ 2147483647 h 111"/>
                  <a:gd name="T62" fmla="*/ 2147483647 w 116"/>
                  <a:gd name="T63" fmla="*/ 2147483647 h 111"/>
                  <a:gd name="T64" fmla="*/ 2147483647 w 116"/>
                  <a:gd name="T65" fmla="*/ 2147483647 h 111"/>
                  <a:gd name="T66" fmla="*/ 2147483647 w 116"/>
                  <a:gd name="T67" fmla="*/ 2147483647 h 111"/>
                  <a:gd name="T68" fmla="*/ 2147483647 w 116"/>
                  <a:gd name="T69" fmla="*/ 2147483647 h 111"/>
                  <a:gd name="T70" fmla="*/ 2147483647 w 116"/>
                  <a:gd name="T71" fmla="*/ 2147483647 h 111"/>
                  <a:gd name="T72" fmla="*/ 2147483647 w 116"/>
                  <a:gd name="T73" fmla="*/ 2147483647 h 111"/>
                  <a:gd name="T74" fmla="*/ 2147483647 w 116"/>
                  <a:gd name="T75" fmla="*/ 2147483647 h 111"/>
                  <a:gd name="T76" fmla="*/ 2147483647 w 116"/>
                  <a:gd name="T77" fmla="*/ 2147483647 h 111"/>
                  <a:gd name="T78" fmla="*/ 2147483647 w 116"/>
                  <a:gd name="T79" fmla="*/ 2147483647 h 111"/>
                  <a:gd name="T80" fmla="*/ 2147483647 w 116"/>
                  <a:gd name="T81" fmla="*/ 2147483647 h 111"/>
                  <a:gd name="T82" fmla="*/ 2147483647 w 116"/>
                  <a:gd name="T83" fmla="*/ 2147483647 h 111"/>
                  <a:gd name="T84" fmla="*/ 2147483647 w 116"/>
                  <a:gd name="T85" fmla="*/ 2147483647 h 111"/>
                  <a:gd name="T86" fmla="*/ 2147483647 w 116"/>
                  <a:gd name="T87" fmla="*/ 2147483647 h 111"/>
                  <a:gd name="T88" fmla="*/ 2147483647 w 116"/>
                  <a:gd name="T89" fmla="*/ 2147483647 h 111"/>
                  <a:gd name="T90" fmla="*/ 2147483647 w 116"/>
                  <a:gd name="T91" fmla="*/ 2147483647 h 1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6"/>
                  <a:gd name="T139" fmla="*/ 0 h 111"/>
                  <a:gd name="T140" fmla="*/ 116 w 116"/>
                  <a:gd name="T141" fmla="*/ 111 h 1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6" h="111">
                    <a:moveTo>
                      <a:pt x="86" y="111"/>
                    </a:moveTo>
                    <a:lnTo>
                      <a:pt x="81" y="111"/>
                    </a:lnTo>
                    <a:lnTo>
                      <a:pt x="81" y="106"/>
                    </a:lnTo>
                    <a:lnTo>
                      <a:pt x="76" y="106"/>
                    </a:lnTo>
                    <a:lnTo>
                      <a:pt x="70" y="106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60" y="101"/>
                    </a:lnTo>
                    <a:lnTo>
                      <a:pt x="60" y="96"/>
                    </a:lnTo>
                    <a:lnTo>
                      <a:pt x="55" y="96"/>
                    </a:lnTo>
                    <a:lnTo>
                      <a:pt x="55" y="91"/>
                    </a:lnTo>
                    <a:lnTo>
                      <a:pt x="50" y="91"/>
                    </a:lnTo>
                    <a:lnTo>
                      <a:pt x="45" y="96"/>
                    </a:lnTo>
                    <a:lnTo>
                      <a:pt x="40" y="96"/>
                    </a:lnTo>
                    <a:lnTo>
                      <a:pt x="35" y="96"/>
                    </a:lnTo>
                    <a:lnTo>
                      <a:pt x="30" y="96"/>
                    </a:lnTo>
                    <a:lnTo>
                      <a:pt x="25" y="96"/>
                    </a:lnTo>
                    <a:lnTo>
                      <a:pt x="20" y="91"/>
                    </a:lnTo>
                    <a:lnTo>
                      <a:pt x="15" y="91"/>
                    </a:lnTo>
                    <a:lnTo>
                      <a:pt x="10" y="91"/>
                    </a:lnTo>
                    <a:lnTo>
                      <a:pt x="10" y="86"/>
                    </a:lnTo>
                    <a:lnTo>
                      <a:pt x="5" y="86"/>
                    </a:lnTo>
                    <a:lnTo>
                      <a:pt x="0" y="81"/>
                    </a:lnTo>
                    <a:lnTo>
                      <a:pt x="5" y="81"/>
                    </a:lnTo>
                    <a:lnTo>
                      <a:pt x="10" y="86"/>
                    </a:lnTo>
                    <a:lnTo>
                      <a:pt x="10" y="81"/>
                    </a:lnTo>
                    <a:lnTo>
                      <a:pt x="15" y="81"/>
                    </a:lnTo>
                    <a:lnTo>
                      <a:pt x="10" y="81"/>
                    </a:lnTo>
                    <a:lnTo>
                      <a:pt x="10" y="76"/>
                    </a:lnTo>
                    <a:lnTo>
                      <a:pt x="10" y="71"/>
                    </a:lnTo>
                    <a:lnTo>
                      <a:pt x="10" y="76"/>
                    </a:lnTo>
                    <a:lnTo>
                      <a:pt x="15" y="76"/>
                    </a:lnTo>
                    <a:lnTo>
                      <a:pt x="15" y="71"/>
                    </a:lnTo>
                    <a:lnTo>
                      <a:pt x="15" y="66"/>
                    </a:lnTo>
                    <a:lnTo>
                      <a:pt x="20" y="66"/>
                    </a:lnTo>
                    <a:lnTo>
                      <a:pt x="25" y="66"/>
                    </a:lnTo>
                    <a:lnTo>
                      <a:pt x="25" y="71"/>
                    </a:lnTo>
                    <a:lnTo>
                      <a:pt x="25" y="66"/>
                    </a:lnTo>
                    <a:lnTo>
                      <a:pt x="30" y="61"/>
                    </a:lnTo>
                    <a:lnTo>
                      <a:pt x="25" y="61"/>
                    </a:lnTo>
                    <a:lnTo>
                      <a:pt x="20" y="61"/>
                    </a:lnTo>
                    <a:lnTo>
                      <a:pt x="25" y="56"/>
                    </a:lnTo>
                    <a:lnTo>
                      <a:pt x="25" y="51"/>
                    </a:lnTo>
                    <a:lnTo>
                      <a:pt x="20" y="36"/>
                    </a:lnTo>
                    <a:lnTo>
                      <a:pt x="15" y="31"/>
                    </a:lnTo>
                    <a:lnTo>
                      <a:pt x="15" y="26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15" y="5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0" y="10"/>
                    </a:lnTo>
                    <a:lnTo>
                      <a:pt x="40" y="10"/>
                    </a:lnTo>
                    <a:lnTo>
                      <a:pt x="40" y="15"/>
                    </a:lnTo>
                    <a:lnTo>
                      <a:pt x="30" y="26"/>
                    </a:lnTo>
                    <a:lnTo>
                      <a:pt x="35" y="36"/>
                    </a:lnTo>
                    <a:lnTo>
                      <a:pt x="40" y="31"/>
                    </a:lnTo>
                    <a:lnTo>
                      <a:pt x="45" y="31"/>
                    </a:lnTo>
                    <a:lnTo>
                      <a:pt x="45" y="26"/>
                    </a:lnTo>
                    <a:lnTo>
                      <a:pt x="50" y="26"/>
                    </a:lnTo>
                    <a:lnTo>
                      <a:pt x="50" y="31"/>
                    </a:lnTo>
                    <a:lnTo>
                      <a:pt x="55" y="26"/>
                    </a:lnTo>
                    <a:lnTo>
                      <a:pt x="60" y="26"/>
                    </a:lnTo>
                    <a:lnTo>
                      <a:pt x="65" y="26"/>
                    </a:lnTo>
                    <a:lnTo>
                      <a:pt x="65" y="31"/>
                    </a:lnTo>
                    <a:lnTo>
                      <a:pt x="65" y="36"/>
                    </a:lnTo>
                    <a:lnTo>
                      <a:pt x="65" y="41"/>
                    </a:lnTo>
                    <a:lnTo>
                      <a:pt x="60" y="46"/>
                    </a:lnTo>
                    <a:lnTo>
                      <a:pt x="60" y="51"/>
                    </a:lnTo>
                    <a:lnTo>
                      <a:pt x="65" y="56"/>
                    </a:lnTo>
                    <a:lnTo>
                      <a:pt x="70" y="56"/>
                    </a:lnTo>
                    <a:lnTo>
                      <a:pt x="76" y="51"/>
                    </a:lnTo>
                    <a:lnTo>
                      <a:pt x="81" y="56"/>
                    </a:lnTo>
                    <a:lnTo>
                      <a:pt x="86" y="56"/>
                    </a:lnTo>
                    <a:lnTo>
                      <a:pt x="91" y="66"/>
                    </a:lnTo>
                    <a:lnTo>
                      <a:pt x="91" y="71"/>
                    </a:lnTo>
                    <a:lnTo>
                      <a:pt x="96" y="71"/>
                    </a:lnTo>
                    <a:lnTo>
                      <a:pt x="101" y="71"/>
                    </a:lnTo>
                    <a:lnTo>
                      <a:pt x="96" y="76"/>
                    </a:lnTo>
                    <a:lnTo>
                      <a:pt x="106" y="81"/>
                    </a:lnTo>
                    <a:lnTo>
                      <a:pt x="116" y="91"/>
                    </a:lnTo>
                    <a:lnTo>
                      <a:pt x="106" y="91"/>
                    </a:lnTo>
                    <a:lnTo>
                      <a:pt x="101" y="96"/>
                    </a:lnTo>
                    <a:lnTo>
                      <a:pt x="91" y="101"/>
                    </a:lnTo>
                    <a:lnTo>
                      <a:pt x="91" y="106"/>
                    </a:lnTo>
                    <a:lnTo>
                      <a:pt x="86" y="11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" name="Прямоугольник 6"/>
            <p:cNvSpPr/>
            <p:nvPr/>
          </p:nvSpPr>
          <p:spPr>
            <a:xfrm>
              <a:off x="9964725" y="3465113"/>
              <a:ext cx="16279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Дніпропетровська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 </a:t>
              </a:r>
              <a:endPara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8"/>
            <p:cNvSpPr/>
            <p:nvPr/>
          </p:nvSpPr>
          <p:spPr>
            <a:xfrm>
              <a:off x="5561307" y="4328710"/>
              <a:ext cx="164216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Івано-Франківська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64" name="Прямоугольник 11"/>
            <p:cNvSpPr/>
            <p:nvPr/>
          </p:nvSpPr>
          <p:spPr>
            <a:xfrm>
              <a:off x="6526895" y="3985947"/>
              <a:ext cx="13499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Тернопільська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  <a:endPara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Прямоугольник 38"/>
            <p:cNvSpPr/>
            <p:nvPr/>
          </p:nvSpPr>
          <p:spPr>
            <a:xfrm>
              <a:off x="10196515" y="2728416"/>
              <a:ext cx="10541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Харківська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39"/>
            <p:cNvSpPr/>
            <p:nvPr/>
          </p:nvSpPr>
          <p:spPr>
            <a:xfrm>
              <a:off x="9871865" y="4592299"/>
              <a:ext cx="1114376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Херсонська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Прямоугольник 40"/>
            <p:cNvSpPr/>
            <p:nvPr/>
          </p:nvSpPr>
          <p:spPr>
            <a:xfrm>
              <a:off x="8753293" y="3925388"/>
              <a:ext cx="1419006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Кіровоградська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Прямоугольник 41"/>
            <p:cNvSpPr/>
            <p:nvPr/>
          </p:nvSpPr>
          <p:spPr>
            <a:xfrm>
              <a:off x="9015978" y="4426268"/>
              <a:ext cx="127554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Миколаївська</a:t>
              </a:r>
              <a:endPara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95542" y="1745366"/>
            <a:ext cx="663527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Програма </a:t>
            </a:r>
            <a:r>
              <a:rPr lang="en-US" sz="2500" dirty="0" smtClean="0">
                <a:latin typeface="Arial"/>
                <a:ea typeface="Times New Roman"/>
                <a:cs typeface="Arial"/>
                <a:sym typeface="Arial"/>
              </a:rPr>
              <a:t>DOBRE </a:t>
            </a: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працює в 10 областях України, реалізовуючи проекти в 100 територіальних громадах.</a:t>
            </a:r>
          </a:p>
          <a:p>
            <a:pPr lvl="0"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Сфери діяльності програми: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Покращення послуг ОМС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Місцевий економічний розвиток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Залучення громадян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Фінансовий моніторинг та управління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Стратегічне планування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  <a:defRPr/>
            </a:pPr>
            <a:r>
              <a:rPr lang="uk-UA" sz="2500" dirty="0" smtClean="0">
                <a:latin typeface="Arial"/>
                <a:ea typeface="Times New Roman"/>
                <a:cs typeface="Arial"/>
                <a:sym typeface="Arial"/>
              </a:rPr>
              <a:t>Просторове планування</a:t>
            </a:r>
            <a:endParaRPr lang="uk-UA" sz="25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C00000"/>
              </a:buClr>
              <a:buSzPct val="136363"/>
            </a:pPr>
            <a:r>
              <a:rPr lang="uk-UA" sz="25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uk-UA"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Прямоугольник 8"/>
          <p:cNvSpPr/>
          <p:nvPr/>
        </p:nvSpPr>
        <p:spPr>
          <a:xfrm>
            <a:off x="7374028" y="4585399"/>
            <a:ext cx="10599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Чернівецька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Прямоугольник 8"/>
          <p:cNvSpPr/>
          <p:nvPr/>
        </p:nvSpPr>
        <p:spPr>
          <a:xfrm>
            <a:off x="10637985" y="4083307"/>
            <a:ext cx="1043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Запорізька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Прямоугольник 8"/>
          <p:cNvSpPr/>
          <p:nvPr/>
        </p:nvSpPr>
        <p:spPr>
          <a:xfrm>
            <a:off x="8761110" y="2321993"/>
            <a:ext cx="10711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Чернігівська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421726" y="179690"/>
            <a:ext cx="856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None/>
            </a:pPr>
            <a:r>
              <a:rPr lang="uk-UA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Стратегічне планування  програмі </a:t>
            </a:r>
            <a:r>
              <a:rPr lang="en-US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DOBRE</a:t>
            </a:r>
            <a:endParaRPr sz="4800" dirty="0">
              <a:solidFill>
                <a:srgbClr val="3856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6"/>
          <p:cNvCxnSpPr/>
          <p:nvPr/>
        </p:nvCxnSpPr>
        <p:spPr>
          <a:xfrm>
            <a:off x="-2509" y="1705558"/>
            <a:ext cx="7513652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6"/>
          <p:cNvSpPr txBox="1"/>
          <p:nvPr/>
        </p:nvSpPr>
        <p:spPr>
          <a:xfrm>
            <a:off x="423081" y="2392045"/>
            <a:ext cx="11382231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uk-UA" sz="2400" dirty="0"/>
              <a:t>Програма </a:t>
            </a:r>
            <a:r>
              <a:rPr lang="en-US" sz="2400" dirty="0"/>
              <a:t>DOBRE </a:t>
            </a:r>
            <a:r>
              <a:rPr lang="uk-UA" sz="2400" dirty="0" smtClean="0"/>
              <a:t>спільно з громадами партнерами розробили стратегії розвитку ТГ</a:t>
            </a:r>
            <a:r>
              <a:rPr lang="uk-UA" sz="2400" dirty="0"/>
              <a:t> </a:t>
            </a:r>
            <a:r>
              <a:rPr lang="uk-UA" sz="2400" dirty="0" smtClean="0"/>
              <a:t>на 7 років, проводячи стратегічні сесії з робочими групами та громадським обговоренням. Всього розроблено або ж оновлено 100 стратегічних планів розвитку громад, що були затверджені та використовуються.</a:t>
            </a:r>
          </a:p>
          <a:p>
            <a:pPr lvl="1"/>
            <a:endParaRPr lang="uk-UA" sz="2400" dirty="0"/>
          </a:p>
          <a:p>
            <a:pPr lvl="1"/>
            <a:r>
              <a:rPr lang="uk-UA" sz="2400" dirty="0" smtClean="0"/>
              <a:t>Усі матеріально-технічні проекти програми </a:t>
            </a:r>
            <a:r>
              <a:rPr lang="en-US" sz="2400" dirty="0" smtClean="0"/>
              <a:t>DOBRE </a:t>
            </a:r>
            <a:r>
              <a:rPr lang="uk-UA" sz="2400" dirty="0" smtClean="0"/>
              <a:t>були розроблені та </a:t>
            </a:r>
            <a:r>
              <a:rPr lang="uk-UA" sz="2400" dirty="0" err="1" smtClean="0"/>
              <a:t>імплементовані</a:t>
            </a:r>
            <a:r>
              <a:rPr lang="uk-UA" sz="2400" dirty="0" smtClean="0"/>
              <a:t> виключно на підставі цілей та заходів, описаних в стратегії</a:t>
            </a:r>
            <a:r>
              <a:rPr lang="ru-RU" sz="2400" dirty="0" smtClean="0"/>
              <a:t>.</a:t>
            </a:r>
          </a:p>
          <a:p>
            <a:pPr lvl="1"/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6"/>
          <p:cNvCxnSpPr/>
          <p:nvPr/>
        </p:nvCxnSpPr>
        <p:spPr>
          <a:xfrm rot="10800000" flipH="1">
            <a:off x="2364320" y="5894383"/>
            <a:ext cx="9827680" cy="10028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64300" cy="168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0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421726" y="179690"/>
            <a:ext cx="856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None/>
            </a:pPr>
            <a:r>
              <a:rPr lang="uk-UA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Просторове планування в програмі </a:t>
            </a:r>
            <a:r>
              <a:rPr lang="en-US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DOBRE</a:t>
            </a:r>
            <a:endParaRPr sz="4800" dirty="0">
              <a:solidFill>
                <a:srgbClr val="3856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6"/>
          <p:cNvCxnSpPr/>
          <p:nvPr/>
        </p:nvCxnSpPr>
        <p:spPr>
          <a:xfrm>
            <a:off x="-2509" y="1705558"/>
            <a:ext cx="7513652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6"/>
          <p:cNvSpPr txBox="1"/>
          <p:nvPr/>
        </p:nvSpPr>
        <p:spPr>
          <a:xfrm>
            <a:off x="423081" y="2392045"/>
            <a:ext cx="11382231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uk-UA" sz="2400" dirty="0"/>
              <a:t>Програма </a:t>
            </a:r>
            <a:r>
              <a:rPr lang="en-US" sz="2400" dirty="0"/>
              <a:t>DOBRE </a:t>
            </a:r>
            <a:r>
              <a:rPr lang="uk-UA" sz="2400" dirty="0" smtClean="0"/>
              <a:t>реалізувала проекти </a:t>
            </a:r>
            <a:r>
              <a:rPr lang="uk-UA" sz="2400" dirty="0"/>
              <a:t>з </a:t>
            </a:r>
            <a:r>
              <a:rPr lang="uk-UA" sz="2400" b="1" dirty="0"/>
              <a:t>просторового планування</a:t>
            </a:r>
            <a:r>
              <a:rPr lang="uk-UA" sz="2400" dirty="0"/>
              <a:t>, а саме створення </a:t>
            </a:r>
            <a:r>
              <a:rPr lang="uk-UA" sz="2400" dirty="0" smtClean="0"/>
              <a:t>комплексних планів просторового розвитку для </a:t>
            </a:r>
            <a:r>
              <a:rPr lang="uk-UA" sz="2400" dirty="0"/>
              <a:t>18 ОТГ-партнерів програми </a:t>
            </a:r>
            <a:r>
              <a:rPr lang="en-US" sz="2400" dirty="0" smtClean="0"/>
              <a:t>DOBRE</a:t>
            </a:r>
            <a:r>
              <a:rPr lang="uk-UA" sz="2400" dirty="0" smtClean="0"/>
              <a:t>.</a:t>
            </a:r>
          </a:p>
          <a:p>
            <a:pPr lvl="1"/>
            <a:r>
              <a:rPr lang="uk-UA" sz="2400" dirty="0" smtClean="0"/>
              <a:t>Розробка документації відбувалася відповідно до </a:t>
            </a:r>
            <a:r>
              <a:rPr lang="ru-RU" sz="2400" dirty="0" smtClean="0"/>
              <a:t>Закону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внесення</a:t>
            </a:r>
            <a:r>
              <a:rPr lang="ru-RU" sz="2400" dirty="0" smtClean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до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законодавчих</a:t>
            </a:r>
            <a:r>
              <a:rPr lang="ru-RU" sz="2400" dirty="0"/>
              <a:t> </a:t>
            </a:r>
            <a:r>
              <a:rPr lang="ru-RU" sz="2400" dirty="0" err="1"/>
              <a:t>актів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smtClean="0"/>
              <a:t>земель.</a:t>
            </a:r>
          </a:p>
          <a:p>
            <a:pPr lvl="1"/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6"/>
          <p:cNvCxnSpPr/>
          <p:nvPr/>
        </p:nvCxnSpPr>
        <p:spPr>
          <a:xfrm rot="10800000" flipH="1">
            <a:off x="2364320" y="5894383"/>
            <a:ext cx="9827680" cy="10028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64300" cy="168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7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421726" y="179690"/>
            <a:ext cx="856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None/>
            </a:pPr>
            <a:r>
              <a:rPr lang="uk-UA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Взаємозв'язок стратегії та комплексного плану</a:t>
            </a:r>
            <a:endParaRPr sz="4800" dirty="0">
              <a:solidFill>
                <a:srgbClr val="3856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6"/>
          <p:cNvCxnSpPr/>
          <p:nvPr/>
        </p:nvCxnSpPr>
        <p:spPr>
          <a:xfrm>
            <a:off x="-2509" y="1705558"/>
            <a:ext cx="7513652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6"/>
          <p:cNvSpPr txBox="1"/>
          <p:nvPr/>
        </p:nvSpPr>
        <p:spPr>
          <a:xfrm>
            <a:off x="423081" y="2392045"/>
            <a:ext cx="11382231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uk-UA" sz="2400" dirty="0"/>
              <a:t>Головне питання, на яке відповідає стратегія громади – це </a:t>
            </a:r>
            <a:r>
              <a:rPr lang="uk-UA" sz="2400" b="1" dirty="0" smtClean="0"/>
              <a:t>ЩО</a:t>
            </a:r>
            <a:r>
              <a:rPr lang="uk-UA" sz="2400" dirty="0" smtClean="0"/>
              <a:t> </a:t>
            </a:r>
            <a:r>
              <a:rPr lang="uk-UA" sz="2400" dirty="0"/>
              <a:t>саме має бути створено чи змінено для покращення життя в громаді</a:t>
            </a:r>
            <a:r>
              <a:rPr lang="uk-UA" sz="2400" dirty="0" smtClean="0"/>
              <a:t>.</a:t>
            </a:r>
          </a:p>
          <a:p>
            <a:pPr lvl="1"/>
            <a:r>
              <a:rPr lang="uk-UA" sz="2400" dirty="0" smtClean="0"/>
              <a:t>У той же час просторова документація відповідає на питання </a:t>
            </a:r>
            <a:r>
              <a:rPr lang="uk-UA" sz="2400" b="1" dirty="0" smtClean="0"/>
              <a:t>ДЕ</a:t>
            </a:r>
            <a:r>
              <a:rPr lang="uk-UA" sz="2400" dirty="0" smtClean="0"/>
              <a:t> це можна розмістити, або де цього робити навпаки не можна, через різні законодавчі обмеження або ж недоцільність.</a:t>
            </a:r>
          </a:p>
          <a:p>
            <a:pPr lvl="1"/>
            <a:endParaRPr lang="uk-UA" sz="2400" dirty="0"/>
          </a:p>
          <a:p>
            <a:pPr lvl="1"/>
            <a:r>
              <a:rPr lang="ru-RU" sz="2400" dirty="0" err="1" smtClean="0"/>
              <a:t>Ці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документації</a:t>
            </a:r>
            <a:r>
              <a:rPr lang="ru-RU" sz="2400" dirty="0" smtClean="0"/>
              <a:t> – комплекс </a:t>
            </a:r>
            <a:r>
              <a:rPr lang="ru-RU" sz="2400" dirty="0" err="1" smtClean="0"/>
              <a:t>стратегічного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планування</a:t>
            </a:r>
            <a:r>
              <a:rPr lang="ru-RU" sz="2400" dirty="0" smtClean="0"/>
              <a:t> розвитку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громади</a:t>
            </a:r>
            <a:r>
              <a:rPr lang="ru-RU" sz="2400" dirty="0" smtClean="0"/>
              <a:t> та умов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6"/>
          <p:cNvCxnSpPr/>
          <p:nvPr/>
        </p:nvCxnSpPr>
        <p:spPr>
          <a:xfrm rot="10800000" flipH="1">
            <a:off x="2364320" y="5894383"/>
            <a:ext cx="9827680" cy="10028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64300" cy="168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7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89865"/>
            <a:ext cx="9525000" cy="419735"/>
          </a:xfrm>
        </p:spPr>
        <p:txBody>
          <a:bodyPr>
            <a:normAutofit fontScale="90000"/>
          </a:bodyPr>
          <a:lstStyle/>
          <a:p>
            <a:r>
              <a:rPr lang="uk-UA" u="sng" dirty="0" smtClean="0"/>
              <a:t>Приклад робіт з просторового планування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" y="701040"/>
            <a:ext cx="12181933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421726" y="179690"/>
            <a:ext cx="856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None/>
            </a:pPr>
            <a:r>
              <a:rPr lang="uk-UA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Просторове планування в програмі </a:t>
            </a:r>
            <a:r>
              <a:rPr lang="en-US" sz="4800" dirty="0" smtClean="0">
                <a:solidFill>
                  <a:srgbClr val="3856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DOBRE</a:t>
            </a:r>
            <a:endParaRPr sz="4800" dirty="0">
              <a:solidFill>
                <a:srgbClr val="38562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6"/>
          <p:cNvCxnSpPr/>
          <p:nvPr/>
        </p:nvCxnSpPr>
        <p:spPr>
          <a:xfrm>
            <a:off x="-2509" y="1705558"/>
            <a:ext cx="7513652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6"/>
          <p:cNvSpPr txBox="1"/>
          <p:nvPr/>
        </p:nvSpPr>
        <p:spPr>
          <a:xfrm>
            <a:off x="423081" y="2392045"/>
            <a:ext cx="11382231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uk-UA" sz="2400" dirty="0" smtClean="0"/>
              <a:t>Основні цілі створення комплексної документації:</a:t>
            </a:r>
          </a:p>
          <a:p>
            <a:pPr marL="800100" lvl="1" indent="-342900">
              <a:buFontTx/>
              <a:buChar char="-"/>
            </a:pPr>
            <a:r>
              <a:rPr lang="uk-UA" sz="2400" dirty="0" smtClean="0"/>
              <a:t>Покращений контроль територіальних громад за ресурсами на їх територіях</a:t>
            </a:r>
          </a:p>
          <a:p>
            <a:pPr marL="800100" lvl="1" indent="-342900">
              <a:buFontTx/>
              <a:buChar char="-"/>
            </a:pPr>
            <a:r>
              <a:rPr lang="uk-UA" sz="2400" dirty="0" smtClean="0"/>
              <a:t>Стратегічне оформлення проектів розвитку громад, керуючись нормативними обмеженнями та економічними прорахунками</a:t>
            </a:r>
          </a:p>
          <a:p>
            <a:pPr marL="800100" lvl="1" indent="-342900">
              <a:buFontTx/>
              <a:buChar char="-"/>
            </a:pP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документації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приваблення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інвесторів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, так і </a:t>
            </a:r>
            <a:r>
              <a:rPr lang="ru-RU" sz="2400" dirty="0" err="1" smtClean="0"/>
              <a:t>зовнішніх</a:t>
            </a:r>
            <a:endParaRPr lang="ru-RU" sz="2400" dirty="0" smtClean="0"/>
          </a:p>
          <a:p>
            <a:pPr marL="800100" lvl="1" indent="-342900">
              <a:buFontTx/>
              <a:buChar char="-"/>
            </a:pPr>
            <a:r>
              <a:rPr lang="ru-RU" sz="2400" dirty="0" err="1" smtClean="0"/>
              <a:t>Моніторинг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охорона</a:t>
            </a:r>
            <a:r>
              <a:rPr lang="ru-RU" sz="2400" dirty="0" smtClean="0"/>
              <a:t> статусу земель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громади</a:t>
            </a:r>
            <a:endParaRPr lang="ru-RU" sz="2400" dirty="0" smtClean="0"/>
          </a:p>
          <a:p>
            <a:pPr lvl="1"/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6"/>
          <p:cNvCxnSpPr/>
          <p:nvPr/>
        </p:nvCxnSpPr>
        <p:spPr>
          <a:xfrm rot="10800000" flipH="1">
            <a:off x="2364320" y="5894383"/>
            <a:ext cx="9827680" cy="10028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64300" cy="168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500" y="1590221"/>
            <a:ext cx="11299395" cy="35650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 у </a:t>
            </a:r>
            <a:r>
              <a:rPr lang="uk-UA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Фейсбук</a:t>
            </a:r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https://www.facebook.com/decentralizationisdobre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 на сайті Українського кризового медіа центру</a:t>
            </a:r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http://ucmc.org.ua/uk/decentralization/#news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 на сайті Децентралізація</a:t>
            </a:r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https://donors.decentralization.gov.ua/project/dobre</a:t>
            </a:r>
            <a: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Практики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2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youtube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com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channel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sz="22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UCnktaySHbi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92021</a:t>
            </a:r>
            <a:r>
              <a:rPr lang="en-US" sz="22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PSzOgeBA</a:t>
            </a:r>
            <a:r>
              <a:rPr lang="ru-RU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sz="2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videos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317500" y="5664139"/>
            <a:ext cx="11299395" cy="944480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Ця презентація стала можливою завдяки щирій підтримці американського народу, наданій через Агентство США з міжнародного розвитку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Зміст є відповідальністю Глобал </a:t>
            </a:r>
            <a:r>
              <a:rPr lang="uk-UA" sz="1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Комʼюнітіз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Communities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і не обов'язково відображає точку зору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uk-UA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чи Уряду Сполучених Штатів.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9" y="229930"/>
            <a:ext cx="3093347" cy="1546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29930"/>
            <a:ext cx="3708810" cy="14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266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393</Words>
  <Application>Microsoft Office PowerPoint</Application>
  <PresentationFormat>Широкоэкранный</PresentationFormat>
  <Paragraphs>65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Times New Roman</vt:lpstr>
      <vt:lpstr>Office Theme</vt:lpstr>
      <vt:lpstr>Взаємозв’язок між просторовими та стратегічними моделями майбутнього   Програма DOBRE</vt:lpstr>
      <vt:lpstr>Програма DOBRE</vt:lpstr>
      <vt:lpstr>Стратегічне планування  програмі DOBRE</vt:lpstr>
      <vt:lpstr>Просторове планування в програмі DOBRE</vt:lpstr>
      <vt:lpstr>Взаємозв'язок стратегії та комплексного плану</vt:lpstr>
      <vt:lpstr>Приклад робіт з просторового планування</vt:lpstr>
      <vt:lpstr>Просторове планування в програмі DOBRE</vt:lpstr>
      <vt:lpstr>                 Програма USAID DOBRE у Фейсбук: https://www.facebook.com/decentralizationisdobre  Програма DOBRE на сайті Українського кризового медіа центру: http://ucmc.org.ua/uk/decentralization/#news  Програма DOBRE на сайті Децентралізація: https://donors.decentralization.gov.ua/project/dobre  DOBREПрактики Youtube канал: https://www.youtube.com/channel/UCnktaySHbi92021PSzOgeBA/videos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Yulia Yesmukhanova</dc:creator>
  <cp:lastModifiedBy>Image&amp;Matros ®</cp:lastModifiedBy>
  <cp:revision>44</cp:revision>
  <dcterms:created xsi:type="dcterms:W3CDTF">2021-07-26T13:21:29Z</dcterms:created>
  <dcterms:modified xsi:type="dcterms:W3CDTF">2022-07-01T15:05:31Z</dcterms:modified>
</cp:coreProperties>
</file>