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17"/>
  </p:notesMasterIdLst>
  <p:handoutMasterIdLst>
    <p:handoutMasterId r:id="rId18"/>
  </p:handoutMasterIdLst>
  <p:sldIdLst>
    <p:sldId id="256" r:id="rId4"/>
    <p:sldId id="307" r:id="rId5"/>
    <p:sldId id="309" r:id="rId6"/>
    <p:sldId id="262" r:id="rId7"/>
    <p:sldId id="308" r:id="rId8"/>
    <p:sldId id="277" r:id="rId9"/>
    <p:sldId id="317" r:id="rId10"/>
    <p:sldId id="311" r:id="rId11"/>
    <p:sldId id="314" r:id="rId12"/>
    <p:sldId id="315" r:id="rId13"/>
    <p:sldId id="316" r:id="rId14"/>
    <p:sldId id="318" r:id="rId15"/>
    <p:sldId id="319" r:id="rId16"/>
  </p:sldIdLst>
  <p:sldSz cx="12192000" cy="6858000"/>
  <p:notesSz cx="6888163" cy="100203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1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6" y="8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2490109694872E-2"/>
          <c:y val="3.0858432952399751E-2"/>
          <c:w val="0.92360061844980212"/>
          <c:h val="0.965625000000000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DB0-4FB2-91C3-A01638513090}"/>
              </c:ext>
            </c:extLst>
          </c:dPt>
          <c:dPt>
            <c:idx val="1"/>
            <c:bubble3D val="0"/>
            <c:spPr>
              <a:solidFill>
                <a:schemeClr val="bg1">
                  <a:alpha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DB0-4FB2-91C3-A0163851309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</c:v>
                </c:pt>
                <c:pt idx="1">
                  <c:v>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DB0-4FB2-91C3-A01638513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85E-2"/>
          <c:y val="1.8750171414054079E-2"/>
          <c:w val="0.92360061844980212"/>
          <c:h val="0.96562500000000007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85E-2"/>
          <c:y val="1.8750171414054079E-2"/>
          <c:w val="0.92360061844980212"/>
          <c:h val="0.96562500000000007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85E-2"/>
          <c:y val="1.8750171414054079E-2"/>
          <c:w val="0.92360061844980212"/>
          <c:h val="0.96562500000000007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2490109694872E-2"/>
          <c:y val="3.0858432952399751E-2"/>
          <c:w val="0.92360061844980257"/>
          <c:h val="0.9656250000000005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DB0-4FB2-91C3-A01638513090}"/>
              </c:ext>
            </c:extLst>
          </c:dPt>
          <c:dPt>
            <c:idx val="1"/>
            <c:bubble3D val="0"/>
            <c:spPr>
              <a:solidFill>
                <a:schemeClr val="bg1">
                  <a:alpha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DB0-4FB2-91C3-A0163851309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DB0-4FB2-91C3-A01638513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2490109694872E-2"/>
          <c:y val="3.0858432952399751E-2"/>
          <c:w val="0.92360061844980257"/>
          <c:h val="0.9656250000000005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DB0-4FB2-91C3-A01638513090}"/>
              </c:ext>
            </c:extLst>
          </c:dPt>
          <c:dPt>
            <c:idx val="1"/>
            <c:bubble3D val="0"/>
            <c:spPr>
              <a:solidFill>
                <a:schemeClr val="bg1">
                  <a:alpha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DB0-4FB2-91C3-A0163851309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53</c:v>
                </c:pt>
                <c:pt idx="1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DB0-4FB2-91C3-A01638513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2490109694872E-2"/>
          <c:y val="3.0858432952399751E-2"/>
          <c:w val="0.92360061844980257"/>
          <c:h val="0.9656250000000005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DB0-4FB2-91C3-A01638513090}"/>
              </c:ext>
            </c:extLst>
          </c:dPt>
          <c:dPt>
            <c:idx val="1"/>
            <c:bubble3D val="0"/>
            <c:spPr>
              <a:solidFill>
                <a:schemeClr val="bg1">
                  <a:alpha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DB0-4FB2-91C3-A0163851309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DB0-4FB2-91C3-A01638513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E037512-E867-4BD9-B1DC-7FDDB492ED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EDA32FB-9563-4DDB-84B0-3B5918A196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F3E2B0F-4B21-488B-8301-A59D1BB9A12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3337EFB-C7AA-4DEF-934D-2212E1B669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879D43F-C9F2-48A6-89A5-A9F97F9AA7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5B500EA-AD41-4BB9-948E-A6C7D45D04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14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918A0-1B30-4E14-B8F6-BE8745E63151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3C4DE-38F3-475C-986A-0F0FFD49A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002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3C4DE-38F3-475C-986A-0F0FFD49ADE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101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F0A5A484-D6B9-4D71-9325-440B0D4886BB}"/>
              </a:ext>
            </a:extLst>
          </p:cNvPr>
          <p:cNvSpPr/>
          <p:nvPr userDrawn="1"/>
        </p:nvSpPr>
        <p:spPr>
          <a:xfrm>
            <a:off x="4211053" y="256674"/>
            <a:ext cx="7980947" cy="6634778"/>
          </a:xfrm>
          <a:custGeom>
            <a:avLst/>
            <a:gdLst>
              <a:gd name="connsiteX0" fmla="*/ 4530235 w 4530235"/>
              <a:gd name="connsiteY0" fmla="*/ 0 h 3166512"/>
              <a:gd name="connsiteX1" fmla="*/ 4530235 w 4530235"/>
              <a:gd name="connsiteY1" fmla="*/ 3166512 h 3166512"/>
              <a:gd name="connsiteX2" fmla="*/ 0 w 4530235"/>
              <a:gd name="connsiteY2" fmla="*/ 3166512 h 3166512"/>
              <a:gd name="connsiteX3" fmla="*/ 8629 w 4530235"/>
              <a:gd name="connsiteY3" fmla="*/ 3148262 h 3166512"/>
              <a:gd name="connsiteX4" fmla="*/ 897444 w 4530235"/>
              <a:gd name="connsiteY4" fmla="*/ 2027274 h 3166512"/>
              <a:gd name="connsiteX5" fmla="*/ 3172812 w 4530235"/>
              <a:gd name="connsiteY5" fmla="*/ 2059172 h 3166512"/>
              <a:gd name="connsiteX6" fmla="*/ 3342933 w 4530235"/>
              <a:gd name="connsiteY6" fmla="*/ 581246 h 3166512"/>
              <a:gd name="connsiteX7" fmla="*/ 4518022 w 4530235"/>
              <a:gd name="connsiteY7" fmla="*/ 2043 h 316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0235" h="3166512">
                <a:moveTo>
                  <a:pt x="4530235" y="0"/>
                </a:moveTo>
                <a:lnTo>
                  <a:pt x="4530235" y="3166512"/>
                </a:lnTo>
                <a:lnTo>
                  <a:pt x="0" y="3166512"/>
                </a:lnTo>
                <a:lnTo>
                  <a:pt x="8629" y="3148262"/>
                </a:lnTo>
                <a:cubicBezTo>
                  <a:pt x="219065" y="2717837"/>
                  <a:pt x="543026" y="2202269"/>
                  <a:pt x="897444" y="2027274"/>
                </a:cubicBezTo>
                <a:cubicBezTo>
                  <a:pt x="1464514" y="1747283"/>
                  <a:pt x="2765231" y="2300177"/>
                  <a:pt x="3172812" y="2059172"/>
                </a:cubicBezTo>
                <a:cubicBezTo>
                  <a:pt x="3580393" y="1818167"/>
                  <a:pt x="3071803" y="926804"/>
                  <a:pt x="3342933" y="581246"/>
                </a:cubicBezTo>
                <a:cubicBezTo>
                  <a:pt x="3549457" y="318029"/>
                  <a:pt x="4135386" y="76402"/>
                  <a:pt x="4518022" y="2043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23571BDD-DC53-4783-BC23-C258AB2F2887}"/>
              </a:ext>
            </a:extLst>
          </p:cNvPr>
          <p:cNvSpPr/>
          <p:nvPr userDrawn="1"/>
        </p:nvSpPr>
        <p:spPr>
          <a:xfrm>
            <a:off x="7661765" y="3724940"/>
            <a:ext cx="4530235" cy="3166512"/>
          </a:xfrm>
          <a:custGeom>
            <a:avLst/>
            <a:gdLst>
              <a:gd name="connsiteX0" fmla="*/ 4530235 w 4530235"/>
              <a:gd name="connsiteY0" fmla="*/ 0 h 3166512"/>
              <a:gd name="connsiteX1" fmla="*/ 4530235 w 4530235"/>
              <a:gd name="connsiteY1" fmla="*/ 3166512 h 3166512"/>
              <a:gd name="connsiteX2" fmla="*/ 0 w 4530235"/>
              <a:gd name="connsiteY2" fmla="*/ 3166512 h 3166512"/>
              <a:gd name="connsiteX3" fmla="*/ 8629 w 4530235"/>
              <a:gd name="connsiteY3" fmla="*/ 3148262 h 3166512"/>
              <a:gd name="connsiteX4" fmla="*/ 897444 w 4530235"/>
              <a:gd name="connsiteY4" fmla="*/ 2027274 h 3166512"/>
              <a:gd name="connsiteX5" fmla="*/ 3172812 w 4530235"/>
              <a:gd name="connsiteY5" fmla="*/ 2059172 h 3166512"/>
              <a:gd name="connsiteX6" fmla="*/ 3342933 w 4530235"/>
              <a:gd name="connsiteY6" fmla="*/ 581246 h 3166512"/>
              <a:gd name="connsiteX7" fmla="*/ 4518022 w 4530235"/>
              <a:gd name="connsiteY7" fmla="*/ 2043 h 316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0235" h="3166512">
                <a:moveTo>
                  <a:pt x="4530235" y="0"/>
                </a:moveTo>
                <a:lnTo>
                  <a:pt x="4530235" y="3166512"/>
                </a:lnTo>
                <a:lnTo>
                  <a:pt x="0" y="3166512"/>
                </a:lnTo>
                <a:lnTo>
                  <a:pt x="8629" y="3148262"/>
                </a:lnTo>
                <a:cubicBezTo>
                  <a:pt x="219065" y="2717837"/>
                  <a:pt x="543026" y="2202269"/>
                  <a:pt x="897444" y="2027274"/>
                </a:cubicBezTo>
                <a:cubicBezTo>
                  <a:pt x="1464514" y="1747283"/>
                  <a:pt x="2765231" y="2300177"/>
                  <a:pt x="3172812" y="2059172"/>
                </a:cubicBezTo>
                <a:cubicBezTo>
                  <a:pt x="3580393" y="1818167"/>
                  <a:pt x="3071803" y="926804"/>
                  <a:pt x="3342933" y="581246"/>
                </a:cubicBezTo>
                <a:cubicBezTo>
                  <a:pt x="3549457" y="318029"/>
                  <a:pt x="4135386" y="76402"/>
                  <a:pt x="4518022" y="2043"/>
                </a:cubicBezTo>
                <a:close/>
              </a:path>
            </a:pathLst>
          </a:cu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8EA6323D-E0BB-4C95-A657-59AB1363F8D2}"/>
              </a:ext>
            </a:extLst>
          </p:cNvPr>
          <p:cNvSpPr/>
          <p:nvPr userDrawn="1"/>
        </p:nvSpPr>
        <p:spPr>
          <a:xfrm>
            <a:off x="11133221" y="1925052"/>
            <a:ext cx="914400" cy="2679032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29F39705-C57A-4AE0-983C-3D5BB3589718}"/>
              </a:ext>
            </a:extLst>
          </p:cNvPr>
          <p:cNvSpPr/>
          <p:nvPr userDrawn="1"/>
        </p:nvSpPr>
        <p:spPr>
          <a:xfrm>
            <a:off x="5638800" y="4475747"/>
            <a:ext cx="562836" cy="1649012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9831151A-88E1-4969-8B6A-F56A890F199F}"/>
              </a:ext>
            </a:extLst>
          </p:cNvPr>
          <p:cNvSpPr/>
          <p:nvPr userDrawn="1"/>
        </p:nvSpPr>
        <p:spPr>
          <a:xfrm flipH="1">
            <a:off x="7491447" y="0"/>
            <a:ext cx="369184" cy="2295608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21990270-BEE2-497F-A317-5ED687020DF8}"/>
              </a:ext>
            </a:extLst>
          </p:cNvPr>
          <p:cNvSpPr/>
          <p:nvPr userDrawn="1"/>
        </p:nvSpPr>
        <p:spPr>
          <a:xfrm flipH="1">
            <a:off x="753871" y="1278455"/>
            <a:ext cx="369184" cy="2295608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E5824450-2616-4C2B-9604-7D0351D28DF4}"/>
              </a:ext>
            </a:extLst>
          </p:cNvPr>
          <p:cNvSpPr/>
          <p:nvPr userDrawn="1"/>
        </p:nvSpPr>
        <p:spPr>
          <a:xfrm flipH="1">
            <a:off x="9105042" y="4828674"/>
            <a:ext cx="184592" cy="1772652"/>
          </a:xfrm>
          <a:prstGeom prst="roundRect">
            <a:avLst>
              <a:gd name="adj" fmla="val 50000"/>
            </a:avLst>
          </a:prstGeom>
          <a:gradFill>
            <a:gsLst>
              <a:gs pos="61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3FF57CF-02B5-4934-BB1F-879EBEDFC6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06374">
            <a:off x="6819910" y="347246"/>
            <a:ext cx="4466221" cy="3948011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2B3F614A-BD4F-4B78-BF78-FA7A5010B5B9}"/>
              </a:ext>
            </a:extLst>
          </p:cNvPr>
          <p:cNvSpPr/>
          <p:nvPr userDrawn="1"/>
        </p:nvSpPr>
        <p:spPr>
          <a:xfrm rot="506545">
            <a:off x="10048199" y="3656438"/>
            <a:ext cx="354855" cy="544957"/>
          </a:xfrm>
          <a:custGeom>
            <a:avLst/>
            <a:gdLst>
              <a:gd name="connsiteX0" fmla="*/ 345263 w 354855"/>
              <a:gd name="connsiteY0" fmla="*/ 315279 h 544956"/>
              <a:gd name="connsiteX1" fmla="*/ 219796 w 354855"/>
              <a:gd name="connsiteY1" fmla="*/ 31395 h 544956"/>
              <a:gd name="connsiteX2" fmla="*/ 43636 w 354855"/>
              <a:gd name="connsiteY2" fmla="*/ 17454 h 544956"/>
              <a:gd name="connsiteX3" fmla="*/ 52508 w 354855"/>
              <a:gd name="connsiteY3" fmla="*/ 113772 h 544956"/>
              <a:gd name="connsiteX4" fmla="*/ 248945 w 354855"/>
              <a:gd name="connsiteY4" fmla="*/ 307675 h 544956"/>
              <a:gd name="connsiteX5" fmla="*/ 240074 w 354855"/>
              <a:gd name="connsiteY5" fmla="*/ 492707 h 544956"/>
              <a:gd name="connsiteX6" fmla="*/ 274292 w 354855"/>
              <a:gd name="connsiteY6" fmla="*/ 543401 h 544956"/>
              <a:gd name="connsiteX7" fmla="*/ 289500 w 354855"/>
              <a:gd name="connsiteY7" fmla="*/ 544668 h 544956"/>
              <a:gd name="connsiteX8" fmla="*/ 338927 w 354855"/>
              <a:gd name="connsiteY8" fmla="*/ 501579 h 544956"/>
              <a:gd name="connsiteX9" fmla="*/ 345263 w 354855"/>
              <a:gd name="connsiteY9" fmla="*/ 315279 h 54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855" h="544956">
                <a:moveTo>
                  <a:pt x="345263" y="315279"/>
                </a:moveTo>
                <a:cubicBezTo>
                  <a:pt x="350333" y="188545"/>
                  <a:pt x="347798" y="88425"/>
                  <a:pt x="219796" y="31395"/>
                </a:cubicBezTo>
                <a:cubicBezTo>
                  <a:pt x="183044" y="14920"/>
                  <a:pt x="72785" y="-289"/>
                  <a:pt x="43636" y="17454"/>
                </a:cubicBezTo>
                <a:cubicBezTo>
                  <a:pt x="5616" y="38999"/>
                  <a:pt x="-12127" y="85891"/>
                  <a:pt x="52508" y="113772"/>
                </a:cubicBezTo>
                <a:cubicBezTo>
                  <a:pt x="209658" y="107435"/>
                  <a:pt x="247678" y="134050"/>
                  <a:pt x="248945" y="307675"/>
                </a:cubicBezTo>
                <a:cubicBezTo>
                  <a:pt x="248945" y="392587"/>
                  <a:pt x="245143" y="445816"/>
                  <a:pt x="240074" y="492707"/>
                </a:cubicBezTo>
                <a:cubicBezTo>
                  <a:pt x="237539" y="518054"/>
                  <a:pt x="248945" y="540866"/>
                  <a:pt x="274292" y="543401"/>
                </a:cubicBezTo>
                <a:lnTo>
                  <a:pt x="289500" y="544668"/>
                </a:lnTo>
                <a:cubicBezTo>
                  <a:pt x="314847" y="547203"/>
                  <a:pt x="337659" y="528193"/>
                  <a:pt x="338927" y="501579"/>
                </a:cubicBezTo>
                <a:lnTo>
                  <a:pt x="345263" y="3152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384E7A02-D169-4E89-B9C7-0E428D2A49D6}"/>
              </a:ext>
            </a:extLst>
          </p:cNvPr>
          <p:cNvGrpSpPr/>
          <p:nvPr userDrawn="1"/>
        </p:nvGrpSpPr>
        <p:grpSpPr>
          <a:xfrm>
            <a:off x="160070" y="163202"/>
            <a:ext cx="2781298" cy="2281190"/>
            <a:chOff x="160070" y="163202"/>
            <a:chExt cx="2781298" cy="2281190"/>
          </a:xfrm>
          <a:solidFill>
            <a:srgbClr val="FFFFFF">
              <a:alpha val="40000"/>
            </a:srgb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A343436B-46C1-469C-9DD5-D3838A85C3BC}"/>
                </a:ext>
              </a:extLst>
            </p:cNvPr>
            <p:cNvSpPr/>
            <p:nvPr/>
          </p:nvSpPr>
          <p:spPr>
            <a:xfrm>
              <a:off x="160070" y="163845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412A5E49-AF61-42EB-B6AF-66DDB7DB1DD5}"/>
                </a:ext>
              </a:extLst>
            </p:cNvPr>
            <p:cNvSpPr/>
            <p:nvPr/>
          </p:nvSpPr>
          <p:spPr>
            <a:xfrm>
              <a:off x="491721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9D50F129-15D1-4E3B-954A-CBA5B71550B1}"/>
                </a:ext>
              </a:extLst>
            </p:cNvPr>
            <p:cNvSpPr/>
            <p:nvPr/>
          </p:nvSpPr>
          <p:spPr>
            <a:xfrm>
              <a:off x="821614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711E7D4-E016-46A7-A452-2E265ADC01CC}"/>
                </a:ext>
              </a:extLst>
            </p:cNvPr>
            <p:cNvSpPr/>
            <p:nvPr/>
          </p:nvSpPr>
          <p:spPr>
            <a:xfrm>
              <a:off x="1151509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D059EB11-EBD3-4437-9F34-AFBC3707E104}"/>
                </a:ext>
              </a:extLst>
            </p:cNvPr>
            <p:cNvSpPr/>
            <p:nvPr/>
          </p:nvSpPr>
          <p:spPr>
            <a:xfrm>
              <a:off x="148140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FAB7C8A5-4E4F-4B62-93D6-189CB2161546}"/>
                </a:ext>
              </a:extLst>
            </p:cNvPr>
            <p:cNvSpPr/>
            <p:nvPr/>
          </p:nvSpPr>
          <p:spPr>
            <a:xfrm>
              <a:off x="181305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8738DF48-6AAF-4321-83FC-42BD1D12C9F5}"/>
                </a:ext>
              </a:extLst>
            </p:cNvPr>
            <p:cNvSpPr/>
            <p:nvPr/>
          </p:nvSpPr>
          <p:spPr>
            <a:xfrm>
              <a:off x="2142951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9D6F2B31-7A47-46A0-913E-78255F3A7B34}"/>
                </a:ext>
              </a:extLst>
            </p:cNvPr>
            <p:cNvSpPr/>
            <p:nvPr/>
          </p:nvSpPr>
          <p:spPr>
            <a:xfrm>
              <a:off x="2472846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1CF1F7FF-444B-40D3-A4AA-40C075530BE7}"/>
                </a:ext>
              </a:extLst>
            </p:cNvPr>
            <p:cNvSpPr/>
            <p:nvPr/>
          </p:nvSpPr>
          <p:spPr>
            <a:xfrm>
              <a:off x="2800987" y="163202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2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2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6668"/>
                    <a:pt x="59055" y="6668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610F9B07-ED3F-4F97-8228-9A766C19ED48}"/>
                </a:ext>
              </a:extLst>
            </p:cNvPr>
            <p:cNvSpPr/>
            <p:nvPr/>
          </p:nvSpPr>
          <p:spPr>
            <a:xfrm>
              <a:off x="16182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1432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2CDB2FFB-BB16-49B5-81C2-983D6D02D860}"/>
                </a:ext>
              </a:extLst>
            </p:cNvPr>
            <p:cNvSpPr/>
            <p:nvPr/>
          </p:nvSpPr>
          <p:spPr>
            <a:xfrm>
              <a:off x="491721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11693A7-707E-4960-A41E-699F431F9301}"/>
                </a:ext>
              </a:extLst>
            </p:cNvPr>
            <p:cNvSpPr/>
            <p:nvPr/>
          </p:nvSpPr>
          <p:spPr>
            <a:xfrm>
              <a:off x="82161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89722B66-2C81-4964-B945-6D04F873D52E}"/>
                </a:ext>
              </a:extLst>
            </p:cNvPr>
            <p:cNvSpPr/>
            <p:nvPr/>
          </p:nvSpPr>
          <p:spPr>
            <a:xfrm>
              <a:off x="1151509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BCB4B98D-6314-4608-80F7-89B5D87159D7}"/>
                </a:ext>
              </a:extLst>
            </p:cNvPr>
            <p:cNvSpPr/>
            <p:nvPr/>
          </p:nvSpPr>
          <p:spPr>
            <a:xfrm>
              <a:off x="148140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089BA62-CE82-4D25-A5E3-28C6B41A256F}"/>
                </a:ext>
              </a:extLst>
            </p:cNvPr>
            <p:cNvSpPr/>
            <p:nvPr/>
          </p:nvSpPr>
          <p:spPr>
            <a:xfrm>
              <a:off x="181305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69AACDD5-39E6-48AB-A956-6DD59FE244F6}"/>
                </a:ext>
              </a:extLst>
            </p:cNvPr>
            <p:cNvSpPr/>
            <p:nvPr/>
          </p:nvSpPr>
          <p:spPr>
            <a:xfrm>
              <a:off x="2142951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EB6B9631-7D63-4350-B220-EB6098369AB9}"/>
                </a:ext>
              </a:extLst>
            </p:cNvPr>
            <p:cNvSpPr/>
            <p:nvPr/>
          </p:nvSpPr>
          <p:spPr>
            <a:xfrm>
              <a:off x="2472846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0D45ACB7-0DA4-4466-8175-D6E94564E5CB}"/>
                </a:ext>
              </a:extLst>
            </p:cNvPr>
            <p:cNvSpPr/>
            <p:nvPr/>
          </p:nvSpPr>
          <p:spPr>
            <a:xfrm>
              <a:off x="16182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3343 w 76200"/>
                <a:gd name="connsiteY11" fmla="*/ 74295 h 76200"/>
                <a:gd name="connsiteX12" fmla="*/ 73343 w 76200"/>
                <a:gd name="connsiteY12" fmla="*/ 54293 h 76200"/>
                <a:gd name="connsiteX13" fmla="*/ 62865 w 76200"/>
                <a:gd name="connsiteY13" fmla="*/ 43815 h 76200"/>
                <a:gd name="connsiteX14" fmla="*/ 73343 w 76200"/>
                <a:gd name="connsiteY14" fmla="*/ 32385 h 76200"/>
                <a:gd name="connsiteX15" fmla="*/ 73343 w 76200"/>
                <a:gd name="connsiteY15" fmla="*/ 12383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9058"/>
                    <a:pt x="67628" y="79058"/>
                    <a:pt x="73343" y="74295"/>
                  </a:cubicBezTo>
                  <a:cubicBezTo>
                    <a:pt x="79058" y="69533"/>
                    <a:pt x="79058" y="59055"/>
                    <a:pt x="73343" y="54293"/>
                  </a:cubicBezTo>
                  <a:lnTo>
                    <a:pt x="62865" y="43815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2383"/>
                  </a:cubicBezTo>
                  <a:cubicBezTo>
                    <a:pt x="67628" y="7620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47D0BB18-1A40-46FD-A507-7032394C027B}"/>
                </a:ext>
              </a:extLst>
            </p:cNvPr>
            <p:cNvSpPr/>
            <p:nvPr/>
          </p:nvSpPr>
          <p:spPr>
            <a:xfrm>
              <a:off x="491721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DD2BE51C-183B-42AE-A6F2-CCBB84EFF696}"/>
                </a:ext>
              </a:extLst>
            </p:cNvPr>
            <p:cNvSpPr/>
            <p:nvPr/>
          </p:nvSpPr>
          <p:spPr>
            <a:xfrm>
              <a:off x="82161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78B603F8-C243-449D-B208-A194DAD19352}"/>
                </a:ext>
              </a:extLst>
            </p:cNvPr>
            <p:cNvSpPr/>
            <p:nvPr/>
          </p:nvSpPr>
          <p:spPr>
            <a:xfrm>
              <a:off x="1151509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0FF13737-2129-40EA-AB7C-15AE74DE7C9C}"/>
                </a:ext>
              </a:extLst>
            </p:cNvPr>
            <p:cNvSpPr/>
            <p:nvPr/>
          </p:nvSpPr>
          <p:spPr>
            <a:xfrm>
              <a:off x="1481405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94080DF7-132A-4FB9-A7CF-0E1E9E275C9B}"/>
                </a:ext>
              </a:extLst>
            </p:cNvPr>
            <p:cNvSpPr/>
            <p:nvPr/>
          </p:nvSpPr>
          <p:spPr>
            <a:xfrm>
              <a:off x="1811302" y="698403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1A726207-CCED-48DE-8374-65B03C88CE60}"/>
                </a:ext>
              </a:extLst>
            </p:cNvPr>
            <p:cNvSpPr/>
            <p:nvPr/>
          </p:nvSpPr>
          <p:spPr>
            <a:xfrm>
              <a:off x="2142951" y="698403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2E5A4BB1-8836-4D84-8A23-2E6AC02A1D10}"/>
                </a:ext>
              </a:extLst>
            </p:cNvPr>
            <p:cNvSpPr/>
            <p:nvPr/>
          </p:nvSpPr>
          <p:spPr>
            <a:xfrm>
              <a:off x="16182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3343 w 76200"/>
                <a:gd name="connsiteY14" fmla="*/ 31433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3343" y="31433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8EC1610C-DDA3-4350-BEC6-80ED4E19FC41}"/>
                </a:ext>
              </a:extLst>
            </p:cNvPr>
            <p:cNvSpPr/>
            <p:nvPr/>
          </p:nvSpPr>
          <p:spPr>
            <a:xfrm>
              <a:off x="491721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8C2DD5AF-3CA4-4B7B-9A0D-B2ACB651F6D5}"/>
                </a:ext>
              </a:extLst>
            </p:cNvPr>
            <p:cNvSpPr/>
            <p:nvPr/>
          </p:nvSpPr>
          <p:spPr>
            <a:xfrm>
              <a:off x="82161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7F6DBD4F-38BE-45EC-A609-6202A2E24862}"/>
                </a:ext>
              </a:extLst>
            </p:cNvPr>
            <p:cNvSpPr/>
            <p:nvPr/>
          </p:nvSpPr>
          <p:spPr>
            <a:xfrm>
              <a:off x="1151509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F205DFB5-ED9B-4FA3-AAD1-E21DCBBCFDED}"/>
                </a:ext>
              </a:extLst>
            </p:cNvPr>
            <p:cNvSpPr/>
            <p:nvPr/>
          </p:nvSpPr>
          <p:spPr>
            <a:xfrm>
              <a:off x="148140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D0BD301B-73A6-40A9-A79A-133C4A70E39F}"/>
                </a:ext>
              </a:extLst>
            </p:cNvPr>
            <p:cNvSpPr/>
            <p:nvPr/>
          </p:nvSpPr>
          <p:spPr>
            <a:xfrm>
              <a:off x="181305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AF8881E9-1356-4715-B469-5D8C21656F25}"/>
                </a:ext>
              </a:extLst>
            </p:cNvPr>
            <p:cNvSpPr/>
            <p:nvPr/>
          </p:nvSpPr>
          <p:spPr>
            <a:xfrm>
              <a:off x="16182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2385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01EF87BB-039F-4BF1-BE44-44415B82202B}"/>
                </a:ext>
              </a:extLst>
            </p:cNvPr>
            <p:cNvSpPr/>
            <p:nvPr/>
          </p:nvSpPr>
          <p:spPr>
            <a:xfrm>
              <a:off x="491721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D2E51C2E-4431-491D-ACAA-6EB210F1B67E}"/>
                </a:ext>
              </a:extLst>
            </p:cNvPr>
            <p:cNvSpPr/>
            <p:nvPr/>
          </p:nvSpPr>
          <p:spPr>
            <a:xfrm>
              <a:off x="82161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4ABD4133-BB89-4965-BF7E-599018EAD140}"/>
                </a:ext>
              </a:extLst>
            </p:cNvPr>
            <p:cNvSpPr/>
            <p:nvPr/>
          </p:nvSpPr>
          <p:spPr>
            <a:xfrm>
              <a:off x="1151509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C3FD6F4D-3C08-4E35-AAA6-178D7777F93D}"/>
                </a:ext>
              </a:extLst>
            </p:cNvPr>
            <p:cNvSpPr/>
            <p:nvPr/>
          </p:nvSpPr>
          <p:spPr>
            <a:xfrm>
              <a:off x="1481405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941280EB-B68A-4E53-B0F2-E4022291C98B}"/>
                </a:ext>
              </a:extLst>
            </p:cNvPr>
            <p:cNvSpPr/>
            <p:nvPr/>
          </p:nvSpPr>
          <p:spPr>
            <a:xfrm>
              <a:off x="160070" y="1500330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3 w 76200"/>
                <a:gd name="connsiteY1" fmla="*/ 21907 h 76200"/>
                <a:gd name="connsiteX2" fmla="*/ 32385 w 76200"/>
                <a:gd name="connsiteY2" fmla="*/ 11430 h 76200"/>
                <a:gd name="connsiteX3" fmla="*/ 12383 w 76200"/>
                <a:gd name="connsiteY3" fmla="*/ 11430 h 76200"/>
                <a:gd name="connsiteX4" fmla="*/ 12383 w 76200"/>
                <a:gd name="connsiteY4" fmla="*/ 31432 h 76200"/>
                <a:gd name="connsiteX5" fmla="*/ 22860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4295 w 76200"/>
                <a:gd name="connsiteY14" fmla="*/ 32385 h 76200"/>
                <a:gd name="connsiteX15" fmla="*/ 74295 w 76200"/>
                <a:gd name="connsiteY15" fmla="*/ 12382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3" y="21907"/>
                  </a:lnTo>
                  <a:lnTo>
                    <a:pt x="32385" y="11430"/>
                  </a:lnTo>
                  <a:cubicBezTo>
                    <a:pt x="26670" y="5715"/>
                    <a:pt x="17145" y="5715"/>
                    <a:pt x="12383" y="11430"/>
                  </a:cubicBezTo>
                  <a:cubicBezTo>
                    <a:pt x="7620" y="17145"/>
                    <a:pt x="6668" y="26670"/>
                    <a:pt x="12383" y="31432"/>
                  </a:cubicBezTo>
                  <a:lnTo>
                    <a:pt x="22860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4295" y="32385"/>
                  </a:lnTo>
                  <a:cubicBezTo>
                    <a:pt x="80010" y="26670"/>
                    <a:pt x="80010" y="17145"/>
                    <a:pt x="74295" y="12382"/>
                  </a:cubicBezTo>
                  <a:cubicBezTo>
                    <a:pt x="68580" y="7620"/>
                    <a:pt x="59055" y="6667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5619A155-E30A-4A8F-81DA-B0DB4B9645A1}"/>
                </a:ext>
              </a:extLst>
            </p:cNvPr>
            <p:cNvSpPr/>
            <p:nvPr/>
          </p:nvSpPr>
          <p:spPr>
            <a:xfrm>
              <a:off x="491721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2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2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6675" y="7620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2D93D41E-5301-45E2-A6AB-508D0D8F785F}"/>
                </a:ext>
              </a:extLst>
            </p:cNvPr>
            <p:cNvSpPr/>
            <p:nvPr/>
          </p:nvSpPr>
          <p:spPr>
            <a:xfrm>
              <a:off x="821614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8" y="6667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4C613E91-AFD7-4F3A-BA37-82116286FE12}"/>
                </a:ext>
              </a:extLst>
            </p:cNvPr>
            <p:cNvSpPr/>
            <p:nvPr/>
          </p:nvSpPr>
          <p:spPr>
            <a:xfrm>
              <a:off x="1151509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2" y="79057"/>
                    <a:pt x="67627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7" y="6667"/>
                    <a:pt x="58102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1E4021BA-3DD8-438E-A5E3-6C4396F670D6}"/>
                </a:ext>
              </a:extLst>
            </p:cNvPr>
            <p:cNvSpPr/>
            <p:nvPr/>
          </p:nvSpPr>
          <p:spPr>
            <a:xfrm>
              <a:off x="16182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3343 w 76200"/>
                <a:gd name="connsiteY11" fmla="*/ 73342 h 76200"/>
                <a:gd name="connsiteX12" fmla="*/ 73343 w 76200"/>
                <a:gd name="connsiteY12" fmla="*/ 53340 h 76200"/>
                <a:gd name="connsiteX13" fmla="*/ 62865 w 76200"/>
                <a:gd name="connsiteY13" fmla="*/ 42862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6193" y="79057"/>
                    <a:pt x="25718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3343" y="73342"/>
                  </a:cubicBezTo>
                  <a:cubicBezTo>
                    <a:pt x="79058" y="67628"/>
                    <a:pt x="79058" y="58103"/>
                    <a:pt x="73343" y="53340"/>
                  </a:cubicBezTo>
                  <a:lnTo>
                    <a:pt x="62865" y="42862"/>
                  </a:lnTo>
                  <a:lnTo>
                    <a:pt x="73343" y="31432"/>
                  </a:lnTo>
                  <a:cubicBezTo>
                    <a:pt x="79058" y="25717"/>
                    <a:pt x="79058" y="16192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846728B0-7F28-4D3F-97DF-1185ABF78D34}"/>
                </a:ext>
              </a:extLst>
            </p:cNvPr>
            <p:cNvSpPr/>
            <p:nvPr/>
          </p:nvSpPr>
          <p:spPr>
            <a:xfrm>
              <a:off x="491721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9715978B-FAAE-445B-9955-9F8616BEF551}"/>
                </a:ext>
              </a:extLst>
            </p:cNvPr>
            <p:cNvSpPr/>
            <p:nvPr/>
          </p:nvSpPr>
          <p:spPr>
            <a:xfrm>
              <a:off x="82161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769088FD-39CD-4593-8138-A1632A96D229}"/>
                </a:ext>
              </a:extLst>
            </p:cNvPr>
            <p:cNvSpPr/>
            <p:nvPr/>
          </p:nvSpPr>
          <p:spPr>
            <a:xfrm>
              <a:off x="161824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9FE66FC4-93AE-4E03-8158-CF2634667CFE}"/>
                </a:ext>
              </a:extLst>
            </p:cNvPr>
            <p:cNvSpPr/>
            <p:nvPr/>
          </p:nvSpPr>
          <p:spPr>
            <a:xfrm>
              <a:off x="491721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52ED3406-E402-4482-8DCE-9B244A6DD77B}"/>
                </a:ext>
              </a:extLst>
            </p:cNvPr>
            <p:cNvSpPr/>
            <p:nvPr/>
          </p:nvSpPr>
          <p:spPr>
            <a:xfrm>
              <a:off x="161824" y="230401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Graphic 100">
            <a:extLst>
              <a:ext uri="{FF2B5EF4-FFF2-40B4-BE49-F238E27FC236}">
                <a16:creationId xmlns:a16="http://schemas.microsoft.com/office/drawing/2014/main" xmlns="" id="{4E761F38-86B6-4DBD-9A18-3942EFBD6681}"/>
              </a:ext>
            </a:extLst>
          </p:cNvPr>
          <p:cNvGrpSpPr/>
          <p:nvPr userDrawn="1"/>
        </p:nvGrpSpPr>
        <p:grpSpPr>
          <a:xfrm rot="13507739">
            <a:off x="10777750" y="4722971"/>
            <a:ext cx="1552899" cy="2914586"/>
            <a:chOff x="9770176" y="2870964"/>
            <a:chExt cx="829627" cy="1557100"/>
          </a:xfrm>
          <a:solidFill>
            <a:schemeClr val="bg1">
              <a:alpha val="60000"/>
            </a:schemeClr>
          </a:solidFill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782748EB-04F7-46BD-83D5-D3F271F1ABF1}"/>
                </a:ext>
              </a:extLst>
            </p:cNvPr>
            <p:cNvSpPr/>
            <p:nvPr/>
          </p:nvSpPr>
          <p:spPr>
            <a:xfrm>
              <a:off x="9770176" y="359462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84A677E1-5A14-49EE-97FB-448CD570A33E}"/>
                </a:ext>
              </a:extLst>
            </p:cNvPr>
            <p:cNvSpPr/>
            <p:nvPr/>
          </p:nvSpPr>
          <p:spPr>
            <a:xfrm>
              <a:off x="9842565" y="352223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7 w 57150"/>
                <a:gd name="connsiteY2" fmla="*/ 49530 h 57150"/>
                <a:gd name="connsiteX3" fmla="*/ 14287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2" y="59055"/>
                    <a:pt x="14287" y="49530"/>
                  </a:cubicBezTo>
                  <a:cubicBezTo>
                    <a:pt x="4763" y="40005"/>
                    <a:pt x="4763" y="23813"/>
                    <a:pt x="14287" y="14288"/>
                  </a:cubicBezTo>
                  <a:cubicBezTo>
                    <a:pt x="23812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5D3C3297-9324-4D38-BB3A-730CBA24E6F4}"/>
                </a:ext>
              </a:extLst>
            </p:cNvPr>
            <p:cNvSpPr/>
            <p:nvPr/>
          </p:nvSpPr>
          <p:spPr>
            <a:xfrm>
              <a:off x="9914956" y="344984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0E1C6339-9E20-4E0F-8A6B-28FA2CE50140}"/>
                </a:ext>
              </a:extLst>
            </p:cNvPr>
            <p:cNvSpPr/>
            <p:nvPr/>
          </p:nvSpPr>
          <p:spPr>
            <a:xfrm>
              <a:off x="9988298" y="337745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4DD9EB92-6A05-4385-8012-7917A824D647}"/>
                </a:ext>
              </a:extLst>
            </p:cNvPr>
            <p:cNvSpPr/>
            <p:nvPr/>
          </p:nvSpPr>
          <p:spPr>
            <a:xfrm>
              <a:off x="10060688" y="330506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E890146B-DC8B-4A2E-BC5A-4F6CB36A06F5}"/>
                </a:ext>
              </a:extLst>
            </p:cNvPr>
            <p:cNvSpPr/>
            <p:nvPr/>
          </p:nvSpPr>
          <p:spPr>
            <a:xfrm>
              <a:off x="10133078" y="323267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E4CBA8FB-1DD2-444E-A489-FC112F5A7339}"/>
                </a:ext>
              </a:extLst>
            </p:cNvPr>
            <p:cNvSpPr/>
            <p:nvPr/>
          </p:nvSpPr>
          <p:spPr>
            <a:xfrm>
              <a:off x="10206420" y="316028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A1B21CE2-E512-41A6-9F43-76D46788025F}"/>
                </a:ext>
              </a:extLst>
            </p:cNvPr>
            <p:cNvSpPr/>
            <p:nvPr/>
          </p:nvSpPr>
          <p:spPr>
            <a:xfrm>
              <a:off x="10278811" y="308813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7A6C7433-C0F0-4222-A7E3-2A48B5A1FD95}"/>
                </a:ext>
              </a:extLst>
            </p:cNvPr>
            <p:cNvSpPr/>
            <p:nvPr/>
          </p:nvSpPr>
          <p:spPr>
            <a:xfrm>
              <a:off x="10351200" y="301574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387C9F97-60B6-4EDA-83DB-3FE00E52E58F}"/>
                </a:ext>
              </a:extLst>
            </p:cNvPr>
            <p:cNvSpPr/>
            <p:nvPr/>
          </p:nvSpPr>
          <p:spPr>
            <a:xfrm>
              <a:off x="10424543" y="294335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44F16AE2-7451-475A-9505-2E8C0DACB58D}"/>
                </a:ext>
              </a:extLst>
            </p:cNvPr>
            <p:cNvSpPr/>
            <p:nvPr/>
          </p:nvSpPr>
          <p:spPr>
            <a:xfrm>
              <a:off x="10496933" y="287096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DFFC64C3-E9BD-4649-8F6D-A06137D7E280}"/>
                </a:ext>
              </a:extLst>
            </p:cNvPr>
            <p:cNvSpPr/>
            <p:nvPr/>
          </p:nvSpPr>
          <p:spPr>
            <a:xfrm>
              <a:off x="9847328" y="367201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7 w 57150"/>
                <a:gd name="connsiteY2" fmla="*/ 50244 h 57150"/>
                <a:gd name="connsiteX3" fmla="*/ 14287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2" y="59769"/>
                    <a:pt x="14287" y="50244"/>
                  </a:cubicBezTo>
                  <a:cubicBezTo>
                    <a:pt x="4763" y="40719"/>
                    <a:pt x="4763" y="24527"/>
                    <a:pt x="14287" y="15002"/>
                  </a:cubicBezTo>
                  <a:cubicBezTo>
                    <a:pt x="23812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3350FA9F-2290-42B9-B343-08D658674582}"/>
                </a:ext>
              </a:extLst>
            </p:cNvPr>
            <p:cNvSpPr/>
            <p:nvPr/>
          </p:nvSpPr>
          <p:spPr>
            <a:xfrm>
              <a:off x="9919718" y="359962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4573CAAD-07E8-4899-88B1-F1C4A9A8AAC2}"/>
                </a:ext>
              </a:extLst>
            </p:cNvPr>
            <p:cNvSpPr/>
            <p:nvPr/>
          </p:nvSpPr>
          <p:spPr>
            <a:xfrm>
              <a:off x="9993061" y="352723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02AF3CE2-4BA3-47D0-801C-B08611D7A851}"/>
                </a:ext>
              </a:extLst>
            </p:cNvPr>
            <p:cNvSpPr/>
            <p:nvPr/>
          </p:nvSpPr>
          <p:spPr>
            <a:xfrm>
              <a:off x="10065450" y="3455200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059DE962-46E6-458E-904A-535116D53D30}"/>
                </a:ext>
              </a:extLst>
            </p:cNvPr>
            <p:cNvSpPr/>
            <p:nvPr/>
          </p:nvSpPr>
          <p:spPr>
            <a:xfrm>
              <a:off x="10137841" y="338317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41BB57F-7A2B-4C5A-8C4B-36046EC2A2C5}"/>
                </a:ext>
              </a:extLst>
            </p:cNvPr>
            <p:cNvSpPr/>
            <p:nvPr/>
          </p:nvSpPr>
          <p:spPr>
            <a:xfrm>
              <a:off x="10211183" y="331078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BC938223-E0F2-401D-B71E-588937DC1776}"/>
                </a:ext>
              </a:extLst>
            </p:cNvPr>
            <p:cNvSpPr/>
            <p:nvPr/>
          </p:nvSpPr>
          <p:spPr>
            <a:xfrm>
              <a:off x="10283573" y="323839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2B66525E-E754-4B91-960B-A835889DF333}"/>
                </a:ext>
              </a:extLst>
            </p:cNvPr>
            <p:cNvSpPr/>
            <p:nvPr/>
          </p:nvSpPr>
          <p:spPr>
            <a:xfrm>
              <a:off x="10355963" y="316600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F43A3C17-472B-403A-A03D-EEB98AB8D05A}"/>
                </a:ext>
              </a:extLst>
            </p:cNvPr>
            <p:cNvSpPr/>
            <p:nvPr/>
          </p:nvSpPr>
          <p:spPr>
            <a:xfrm>
              <a:off x="10428353" y="309361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6278ED4A-92A4-421F-929E-213329AABF78}"/>
                </a:ext>
              </a:extLst>
            </p:cNvPr>
            <p:cNvSpPr/>
            <p:nvPr/>
          </p:nvSpPr>
          <p:spPr>
            <a:xfrm>
              <a:off x="10501695" y="302122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80862146-C260-4533-85B0-BF7FB7644C51}"/>
                </a:ext>
              </a:extLst>
            </p:cNvPr>
            <p:cNvSpPr/>
            <p:nvPr/>
          </p:nvSpPr>
          <p:spPr>
            <a:xfrm>
              <a:off x="9924481" y="374988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B7FF30BC-D2FB-49A3-952A-595438F160DB}"/>
                </a:ext>
              </a:extLst>
            </p:cNvPr>
            <p:cNvSpPr/>
            <p:nvPr/>
          </p:nvSpPr>
          <p:spPr>
            <a:xfrm>
              <a:off x="9996871" y="367749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100633E6-3A6B-4E51-9294-BBDD13079D00}"/>
                </a:ext>
              </a:extLst>
            </p:cNvPr>
            <p:cNvSpPr/>
            <p:nvPr/>
          </p:nvSpPr>
          <p:spPr>
            <a:xfrm>
              <a:off x="10070213" y="360510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440F4932-64C2-456E-8AB2-EFC9A74681C3}"/>
                </a:ext>
              </a:extLst>
            </p:cNvPr>
            <p:cNvSpPr/>
            <p:nvPr/>
          </p:nvSpPr>
          <p:spPr>
            <a:xfrm>
              <a:off x="10142603" y="353271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39F4DFCE-356C-4DFA-96DE-DAF01480BD43}"/>
                </a:ext>
              </a:extLst>
            </p:cNvPr>
            <p:cNvSpPr/>
            <p:nvPr/>
          </p:nvSpPr>
          <p:spPr>
            <a:xfrm>
              <a:off x="10214993" y="346032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839D1CE1-9DCF-4693-B7D8-866CA54B0099}"/>
                </a:ext>
              </a:extLst>
            </p:cNvPr>
            <p:cNvSpPr/>
            <p:nvPr/>
          </p:nvSpPr>
          <p:spPr>
            <a:xfrm>
              <a:off x="10288336" y="338793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EC334488-8F37-4C6F-8E56-1ABB8613C7F6}"/>
                </a:ext>
              </a:extLst>
            </p:cNvPr>
            <p:cNvSpPr/>
            <p:nvPr/>
          </p:nvSpPr>
          <p:spPr>
            <a:xfrm>
              <a:off x="10360725" y="331554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CB27A6D1-56A5-4F73-A964-83902BC41070}"/>
                </a:ext>
              </a:extLst>
            </p:cNvPr>
            <p:cNvSpPr/>
            <p:nvPr/>
          </p:nvSpPr>
          <p:spPr>
            <a:xfrm>
              <a:off x="10433116" y="324339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674CEA42-C02E-497C-BF31-6D96B7134827}"/>
                </a:ext>
              </a:extLst>
            </p:cNvPr>
            <p:cNvSpPr/>
            <p:nvPr/>
          </p:nvSpPr>
          <p:spPr>
            <a:xfrm>
              <a:off x="10506458" y="317100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06E9A2AF-9FBC-4131-9508-B4BBC060EED3}"/>
                </a:ext>
              </a:extLst>
            </p:cNvPr>
            <p:cNvSpPr/>
            <p:nvPr/>
          </p:nvSpPr>
          <p:spPr>
            <a:xfrm>
              <a:off x="10001633" y="382727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BC3C4A72-DCF8-47E2-B3BA-005FE241D289}"/>
                </a:ext>
              </a:extLst>
            </p:cNvPr>
            <p:cNvSpPr/>
            <p:nvPr/>
          </p:nvSpPr>
          <p:spPr>
            <a:xfrm>
              <a:off x="10074023" y="375488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49D1F9CB-F81C-4199-AE2E-C1A1E9569BF8}"/>
                </a:ext>
              </a:extLst>
            </p:cNvPr>
            <p:cNvSpPr/>
            <p:nvPr/>
          </p:nvSpPr>
          <p:spPr>
            <a:xfrm>
              <a:off x="10147366" y="368249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F031B965-1FB5-419D-A511-6A2DD4826B0D}"/>
                </a:ext>
              </a:extLst>
            </p:cNvPr>
            <p:cNvSpPr/>
            <p:nvPr/>
          </p:nvSpPr>
          <p:spPr>
            <a:xfrm>
              <a:off x="10219756" y="3610457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C347B314-C69C-43F8-8649-CDE12C579E8D}"/>
                </a:ext>
              </a:extLst>
            </p:cNvPr>
            <p:cNvSpPr/>
            <p:nvPr/>
          </p:nvSpPr>
          <p:spPr>
            <a:xfrm>
              <a:off x="10292145" y="353842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596DE891-99C7-4853-8030-B85BB513398E}"/>
                </a:ext>
              </a:extLst>
            </p:cNvPr>
            <p:cNvSpPr/>
            <p:nvPr/>
          </p:nvSpPr>
          <p:spPr>
            <a:xfrm>
              <a:off x="10365488" y="346603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D720EAB2-B579-45FB-8CDE-D6E1E9E55E86}"/>
                </a:ext>
              </a:extLst>
            </p:cNvPr>
            <p:cNvSpPr/>
            <p:nvPr/>
          </p:nvSpPr>
          <p:spPr>
            <a:xfrm>
              <a:off x="10437878" y="339364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2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2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5FB212A5-3E6A-4F50-969F-909796E33B72}"/>
                </a:ext>
              </a:extLst>
            </p:cNvPr>
            <p:cNvSpPr/>
            <p:nvPr/>
          </p:nvSpPr>
          <p:spPr>
            <a:xfrm>
              <a:off x="10510268" y="332125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A833A708-F19C-497C-8D56-B4D8F8D8D4BE}"/>
                </a:ext>
              </a:extLst>
            </p:cNvPr>
            <p:cNvSpPr/>
            <p:nvPr/>
          </p:nvSpPr>
          <p:spPr>
            <a:xfrm>
              <a:off x="10078786" y="390514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E70CFD02-75A5-4890-B518-35EABAC44FBF}"/>
                </a:ext>
              </a:extLst>
            </p:cNvPr>
            <p:cNvSpPr/>
            <p:nvPr/>
          </p:nvSpPr>
          <p:spPr>
            <a:xfrm>
              <a:off x="10152128" y="383275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9E4E6DED-E415-4598-AD18-33020BEB99EA}"/>
                </a:ext>
              </a:extLst>
            </p:cNvPr>
            <p:cNvSpPr/>
            <p:nvPr/>
          </p:nvSpPr>
          <p:spPr>
            <a:xfrm>
              <a:off x="10224518" y="376036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2B7B54E6-6933-488E-91B9-6A0AAA8FA226}"/>
                </a:ext>
              </a:extLst>
            </p:cNvPr>
            <p:cNvSpPr/>
            <p:nvPr/>
          </p:nvSpPr>
          <p:spPr>
            <a:xfrm>
              <a:off x="10296908" y="368797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F4DE0C82-DED5-4531-A226-6A349F9FE01F}"/>
                </a:ext>
              </a:extLst>
            </p:cNvPr>
            <p:cNvSpPr/>
            <p:nvPr/>
          </p:nvSpPr>
          <p:spPr>
            <a:xfrm>
              <a:off x="10370250" y="361558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E23A2795-B039-401F-93ED-1C7CE461E4D2}"/>
                </a:ext>
              </a:extLst>
            </p:cNvPr>
            <p:cNvSpPr/>
            <p:nvPr/>
          </p:nvSpPr>
          <p:spPr>
            <a:xfrm>
              <a:off x="10442641" y="354319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94A8494F-D68F-480B-A1F0-01970CD32E23}"/>
                </a:ext>
              </a:extLst>
            </p:cNvPr>
            <p:cNvSpPr/>
            <p:nvPr/>
          </p:nvSpPr>
          <p:spPr>
            <a:xfrm>
              <a:off x="10515031" y="347080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DFB16D3F-55DC-4D4B-8083-B3737800032E}"/>
                </a:ext>
              </a:extLst>
            </p:cNvPr>
            <p:cNvSpPr/>
            <p:nvPr/>
          </p:nvSpPr>
          <p:spPr>
            <a:xfrm>
              <a:off x="10155938" y="398253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C8309FEF-FBF6-4BE9-BD1F-FD7E8D0B1543}"/>
                </a:ext>
              </a:extLst>
            </p:cNvPr>
            <p:cNvSpPr/>
            <p:nvPr/>
          </p:nvSpPr>
          <p:spPr>
            <a:xfrm>
              <a:off x="10229281" y="391014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DC5CA832-C193-4C07-BC63-A38DC8CCE15B}"/>
                </a:ext>
              </a:extLst>
            </p:cNvPr>
            <p:cNvSpPr/>
            <p:nvPr/>
          </p:nvSpPr>
          <p:spPr>
            <a:xfrm>
              <a:off x="10301670" y="383775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A6F834B0-7A4F-4745-A353-25F8CB73D393}"/>
                </a:ext>
              </a:extLst>
            </p:cNvPr>
            <p:cNvSpPr/>
            <p:nvPr/>
          </p:nvSpPr>
          <p:spPr>
            <a:xfrm>
              <a:off x="10374060" y="3765715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7 w 57150"/>
                <a:gd name="connsiteY2" fmla="*/ 49891 h 57150"/>
                <a:gd name="connsiteX3" fmla="*/ 14287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2" y="59416"/>
                    <a:pt x="14287" y="49891"/>
                  </a:cubicBezTo>
                  <a:cubicBezTo>
                    <a:pt x="4763" y="40366"/>
                    <a:pt x="4763" y="24174"/>
                    <a:pt x="14287" y="14649"/>
                  </a:cubicBezTo>
                  <a:cubicBezTo>
                    <a:pt x="23812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1E75B222-CA9A-425F-A107-FCFA8585AC1C}"/>
                </a:ext>
              </a:extLst>
            </p:cNvPr>
            <p:cNvSpPr/>
            <p:nvPr/>
          </p:nvSpPr>
          <p:spPr>
            <a:xfrm>
              <a:off x="10447403" y="369368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92651A1B-E999-46FE-A2D2-42E027187A03}"/>
                </a:ext>
              </a:extLst>
            </p:cNvPr>
            <p:cNvSpPr/>
            <p:nvPr/>
          </p:nvSpPr>
          <p:spPr>
            <a:xfrm>
              <a:off x="10519793" y="362129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0B4AD7C8-E3D4-481F-8392-FB48A81C48E7}"/>
                </a:ext>
              </a:extLst>
            </p:cNvPr>
            <p:cNvSpPr/>
            <p:nvPr/>
          </p:nvSpPr>
          <p:spPr>
            <a:xfrm>
              <a:off x="10233091" y="406039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59D06071-214C-475E-AF0D-C758858E0759}"/>
                </a:ext>
              </a:extLst>
            </p:cNvPr>
            <p:cNvSpPr/>
            <p:nvPr/>
          </p:nvSpPr>
          <p:spPr>
            <a:xfrm>
              <a:off x="10306433" y="398800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xmlns="" id="{775F1DF3-4812-4667-98C2-4F0C1869AC6C}"/>
                </a:ext>
              </a:extLst>
            </p:cNvPr>
            <p:cNvSpPr/>
            <p:nvPr/>
          </p:nvSpPr>
          <p:spPr>
            <a:xfrm>
              <a:off x="10378823" y="391561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7 w 57150"/>
                <a:gd name="connsiteY2" fmla="*/ 49530 h 57150"/>
                <a:gd name="connsiteX3" fmla="*/ 14287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2" y="59055"/>
                    <a:pt x="14287" y="49530"/>
                  </a:cubicBezTo>
                  <a:cubicBezTo>
                    <a:pt x="4763" y="40005"/>
                    <a:pt x="4763" y="23813"/>
                    <a:pt x="14287" y="14288"/>
                  </a:cubicBezTo>
                  <a:cubicBezTo>
                    <a:pt x="23812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xmlns="" id="{32D948E4-1305-455F-B8CB-AE09E04736D9}"/>
                </a:ext>
              </a:extLst>
            </p:cNvPr>
            <p:cNvSpPr/>
            <p:nvPr/>
          </p:nvSpPr>
          <p:spPr>
            <a:xfrm>
              <a:off x="10451213" y="384322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xmlns="" id="{41030727-60D4-4039-B0B3-8B772901840B}"/>
                </a:ext>
              </a:extLst>
            </p:cNvPr>
            <p:cNvSpPr/>
            <p:nvPr/>
          </p:nvSpPr>
          <p:spPr>
            <a:xfrm>
              <a:off x="10524556" y="377083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xmlns="" id="{1518A44E-7D0F-4F71-8442-915EB4A779AF}"/>
                </a:ext>
              </a:extLst>
            </p:cNvPr>
            <p:cNvSpPr/>
            <p:nvPr/>
          </p:nvSpPr>
          <p:spPr>
            <a:xfrm>
              <a:off x="10311195" y="413778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3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xmlns="" id="{F33920EC-9789-4F3D-9B27-5067382658FC}"/>
                </a:ext>
              </a:extLst>
            </p:cNvPr>
            <p:cNvSpPr/>
            <p:nvPr/>
          </p:nvSpPr>
          <p:spPr>
            <a:xfrm>
              <a:off x="10383585" y="406539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xmlns="" id="{BCC9D0F4-89F6-44C1-9790-B8F8EE64901C}"/>
                </a:ext>
              </a:extLst>
            </p:cNvPr>
            <p:cNvSpPr/>
            <p:nvPr/>
          </p:nvSpPr>
          <p:spPr>
            <a:xfrm>
              <a:off x="10455976" y="399300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xmlns="" id="{BED5D87E-074C-491F-90F1-9ACD3DB26C13}"/>
                </a:ext>
              </a:extLst>
            </p:cNvPr>
            <p:cNvSpPr/>
            <p:nvPr/>
          </p:nvSpPr>
          <p:spPr>
            <a:xfrm>
              <a:off x="10529318" y="3920972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39052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xmlns="" id="{98EF4447-F51C-430F-A7AC-A0B2C53F7B78}"/>
                </a:ext>
              </a:extLst>
            </p:cNvPr>
            <p:cNvSpPr/>
            <p:nvPr/>
          </p:nvSpPr>
          <p:spPr>
            <a:xfrm>
              <a:off x="10388348" y="421565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xmlns="" id="{86903E7F-0EE6-4EE9-9699-16D1EBBDF6A5}"/>
                </a:ext>
              </a:extLst>
            </p:cNvPr>
            <p:cNvSpPr/>
            <p:nvPr/>
          </p:nvSpPr>
          <p:spPr>
            <a:xfrm>
              <a:off x="10460738" y="414326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xmlns="" id="{5160F85B-8466-4A74-B6ED-4A2CEC277C11}"/>
                </a:ext>
              </a:extLst>
            </p:cNvPr>
            <p:cNvSpPr/>
            <p:nvPr/>
          </p:nvSpPr>
          <p:spPr>
            <a:xfrm>
              <a:off x="10533128" y="407087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xmlns="" id="{52129149-B9BB-4237-83C1-ECFDF96A0E6A}"/>
                </a:ext>
              </a:extLst>
            </p:cNvPr>
            <p:cNvSpPr/>
            <p:nvPr/>
          </p:nvSpPr>
          <p:spPr>
            <a:xfrm>
              <a:off x="10465501" y="429304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xmlns="" id="{DA38F9E2-A622-4AA7-93AA-DA8E1A62F4B6}"/>
                </a:ext>
              </a:extLst>
            </p:cNvPr>
            <p:cNvSpPr/>
            <p:nvPr/>
          </p:nvSpPr>
          <p:spPr>
            <a:xfrm>
              <a:off x="10537891" y="422065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xmlns="" id="{894E8AA6-9A28-4BC0-888A-3E7F898789AB}"/>
                </a:ext>
              </a:extLst>
            </p:cNvPr>
            <p:cNvSpPr/>
            <p:nvPr/>
          </p:nvSpPr>
          <p:spPr>
            <a:xfrm>
              <a:off x="10542653" y="437091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xmlns="" id="{E933D167-797D-4355-860C-56D7C3AD8C24}"/>
              </a:ext>
            </a:extLst>
          </p:cNvPr>
          <p:cNvSpPr/>
          <p:nvPr userDrawn="1"/>
        </p:nvSpPr>
        <p:spPr>
          <a:xfrm rot="8395034">
            <a:off x="3816839" y="-50624"/>
            <a:ext cx="2459214" cy="941014"/>
          </a:xfrm>
          <a:custGeom>
            <a:avLst/>
            <a:gdLst>
              <a:gd name="connsiteX0" fmla="*/ 1118171 w 2459214"/>
              <a:gd name="connsiteY0" fmla="*/ 941013 h 941014"/>
              <a:gd name="connsiteX1" fmla="*/ 0 w 2459214"/>
              <a:gd name="connsiteY1" fmla="*/ 0 h 941014"/>
              <a:gd name="connsiteX2" fmla="*/ 1607381 w 2459214"/>
              <a:gd name="connsiteY2" fmla="*/ 0 h 941014"/>
              <a:gd name="connsiteX3" fmla="*/ 1772430 w 2459214"/>
              <a:gd name="connsiteY3" fmla="*/ 165049 h 941014"/>
              <a:gd name="connsiteX4" fmla="*/ 1772429 w 2459214"/>
              <a:gd name="connsiteY4" fmla="*/ 165049 h 941014"/>
              <a:gd name="connsiteX5" fmla="*/ 1724087 w 2459214"/>
              <a:gd name="connsiteY5" fmla="*/ 281756 h 941014"/>
              <a:gd name="connsiteX6" fmla="*/ 1684586 w 2459214"/>
              <a:gd name="connsiteY6" fmla="*/ 308388 h 941014"/>
              <a:gd name="connsiteX7" fmla="*/ 2303158 w 2459214"/>
              <a:gd name="connsiteY7" fmla="*/ 308388 h 941014"/>
              <a:gd name="connsiteX8" fmla="*/ 2459214 w 2459214"/>
              <a:gd name="connsiteY8" fmla="*/ 464445 h 941014"/>
              <a:gd name="connsiteX9" fmla="*/ 2459213 w 2459214"/>
              <a:gd name="connsiteY9" fmla="*/ 464445 h 941014"/>
              <a:gd name="connsiteX10" fmla="*/ 2303157 w 2459214"/>
              <a:gd name="connsiteY10" fmla="*/ 620502 h 941014"/>
              <a:gd name="connsiteX11" fmla="*/ 1888150 w 2459214"/>
              <a:gd name="connsiteY11" fmla="*/ 620502 h 941014"/>
              <a:gd name="connsiteX12" fmla="*/ 1904919 w 2459214"/>
              <a:gd name="connsiteY12" fmla="*/ 623887 h 941014"/>
              <a:gd name="connsiteX13" fmla="*/ 2005724 w 2459214"/>
              <a:gd name="connsiteY13" fmla="*/ 775966 h 941014"/>
              <a:gd name="connsiteX14" fmla="*/ 2005723 w 2459214"/>
              <a:gd name="connsiteY14" fmla="*/ 775965 h 941014"/>
              <a:gd name="connsiteX15" fmla="*/ 1840674 w 2459214"/>
              <a:gd name="connsiteY15" fmla="*/ 941014 h 94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59214" h="941014">
                <a:moveTo>
                  <a:pt x="1118171" y="941013"/>
                </a:moveTo>
                <a:lnTo>
                  <a:pt x="0" y="0"/>
                </a:lnTo>
                <a:lnTo>
                  <a:pt x="1607381" y="0"/>
                </a:lnTo>
                <a:cubicBezTo>
                  <a:pt x="1698535" y="0"/>
                  <a:pt x="1772430" y="73895"/>
                  <a:pt x="1772430" y="165049"/>
                </a:cubicBezTo>
                <a:lnTo>
                  <a:pt x="1772429" y="165049"/>
                </a:lnTo>
                <a:cubicBezTo>
                  <a:pt x="1772428" y="210625"/>
                  <a:pt x="1753955" y="251888"/>
                  <a:pt x="1724087" y="281756"/>
                </a:cubicBezTo>
                <a:lnTo>
                  <a:pt x="1684586" y="308388"/>
                </a:lnTo>
                <a:lnTo>
                  <a:pt x="2303158" y="308388"/>
                </a:lnTo>
                <a:cubicBezTo>
                  <a:pt x="2389345" y="308388"/>
                  <a:pt x="2459214" y="378257"/>
                  <a:pt x="2459214" y="464445"/>
                </a:cubicBezTo>
                <a:lnTo>
                  <a:pt x="2459213" y="464445"/>
                </a:lnTo>
                <a:cubicBezTo>
                  <a:pt x="2459213" y="550632"/>
                  <a:pt x="2389344" y="620502"/>
                  <a:pt x="2303157" y="620502"/>
                </a:cubicBezTo>
                <a:lnTo>
                  <a:pt x="1888150" y="620502"/>
                </a:lnTo>
                <a:lnTo>
                  <a:pt x="1904919" y="623887"/>
                </a:lnTo>
                <a:cubicBezTo>
                  <a:pt x="1964158" y="648942"/>
                  <a:pt x="2005724" y="707600"/>
                  <a:pt x="2005724" y="775966"/>
                </a:cubicBezTo>
                <a:lnTo>
                  <a:pt x="2005723" y="775965"/>
                </a:lnTo>
                <a:cubicBezTo>
                  <a:pt x="2005723" y="867119"/>
                  <a:pt x="1931828" y="941014"/>
                  <a:pt x="1840674" y="941014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xmlns="" id="{30BA05ED-B54F-4D21-9C45-B7B248E4263C}"/>
              </a:ext>
            </a:extLst>
          </p:cNvPr>
          <p:cNvSpPr/>
          <p:nvPr userDrawn="1"/>
        </p:nvSpPr>
        <p:spPr>
          <a:xfrm rot="8155742">
            <a:off x="9961741" y="1827065"/>
            <a:ext cx="2005980" cy="660697"/>
          </a:xfrm>
          <a:custGeom>
            <a:avLst/>
            <a:gdLst>
              <a:gd name="connsiteX0" fmla="*/ 212221 w 2598991"/>
              <a:gd name="connsiteY0" fmla="*/ 705872 h 856013"/>
              <a:gd name="connsiteX1" fmla="*/ 212221 w 2598991"/>
              <a:gd name="connsiteY1" fmla="*/ 705873 h 856013"/>
              <a:gd name="connsiteX2" fmla="*/ 212221 w 2598991"/>
              <a:gd name="connsiteY2" fmla="*/ 705873 h 856013"/>
              <a:gd name="connsiteX3" fmla="*/ 0 w 2598991"/>
              <a:gd name="connsiteY3" fmla="*/ 150139 h 856013"/>
              <a:gd name="connsiteX4" fmla="*/ 0 w 2598991"/>
              <a:gd name="connsiteY4" fmla="*/ 150139 h 856013"/>
              <a:gd name="connsiteX5" fmla="*/ 0 w 2598991"/>
              <a:gd name="connsiteY5" fmla="*/ 150140 h 856013"/>
              <a:gd name="connsiteX6" fmla="*/ 150140 w 2598991"/>
              <a:gd name="connsiteY6" fmla="*/ 0 h 856013"/>
              <a:gd name="connsiteX7" fmla="*/ 1824103 w 2598991"/>
              <a:gd name="connsiteY7" fmla="*/ 0 h 856013"/>
              <a:gd name="connsiteX8" fmla="*/ 1974243 w 2598991"/>
              <a:gd name="connsiteY8" fmla="*/ 150140 h 856013"/>
              <a:gd name="connsiteX9" fmla="*/ 1974242 w 2598991"/>
              <a:gd name="connsiteY9" fmla="*/ 150140 h 856013"/>
              <a:gd name="connsiteX10" fmla="*/ 1930267 w 2598991"/>
              <a:gd name="connsiteY10" fmla="*/ 256305 h 856013"/>
              <a:gd name="connsiteX11" fmla="*/ 1894334 w 2598991"/>
              <a:gd name="connsiteY11" fmla="*/ 280532 h 856013"/>
              <a:gd name="connsiteX12" fmla="*/ 2457031 w 2598991"/>
              <a:gd name="connsiteY12" fmla="*/ 280532 h 856013"/>
              <a:gd name="connsiteX13" fmla="*/ 2598991 w 2598991"/>
              <a:gd name="connsiteY13" fmla="*/ 422492 h 856013"/>
              <a:gd name="connsiteX14" fmla="*/ 2598990 w 2598991"/>
              <a:gd name="connsiteY14" fmla="*/ 422492 h 856013"/>
              <a:gd name="connsiteX15" fmla="*/ 2457030 w 2598991"/>
              <a:gd name="connsiteY15" fmla="*/ 564452 h 856013"/>
              <a:gd name="connsiteX16" fmla="*/ 2079510 w 2598991"/>
              <a:gd name="connsiteY16" fmla="*/ 564452 h 856013"/>
              <a:gd name="connsiteX17" fmla="*/ 2094765 w 2598991"/>
              <a:gd name="connsiteY17" fmla="*/ 567532 h 856013"/>
              <a:gd name="connsiteX18" fmla="*/ 2186464 w 2598991"/>
              <a:gd name="connsiteY18" fmla="*/ 705873 h 856013"/>
              <a:gd name="connsiteX19" fmla="*/ 2186463 w 2598991"/>
              <a:gd name="connsiteY19" fmla="*/ 705873 h 856013"/>
              <a:gd name="connsiteX20" fmla="*/ 2036323 w 2598991"/>
              <a:gd name="connsiteY20" fmla="*/ 856013 h 856013"/>
              <a:gd name="connsiteX21" fmla="*/ 362361 w 2598991"/>
              <a:gd name="connsiteY21" fmla="*/ 856012 h 856013"/>
              <a:gd name="connsiteX22" fmla="*/ 224020 w 2598991"/>
              <a:gd name="connsiteY22" fmla="*/ 764313 h 856013"/>
              <a:gd name="connsiteX23" fmla="*/ 212221 w 2598991"/>
              <a:gd name="connsiteY23" fmla="*/ 705873 h 856013"/>
              <a:gd name="connsiteX24" fmla="*/ 224020 w 2598991"/>
              <a:gd name="connsiteY24" fmla="*/ 647432 h 856013"/>
              <a:gd name="connsiteX25" fmla="*/ 362361 w 2598991"/>
              <a:gd name="connsiteY25" fmla="*/ 555733 h 856013"/>
              <a:gd name="connsiteX26" fmla="*/ 469765 w 2598991"/>
              <a:gd name="connsiteY26" fmla="*/ 555733 h 856013"/>
              <a:gd name="connsiteX27" fmla="*/ 480117 w 2598991"/>
              <a:gd name="connsiteY27" fmla="*/ 553643 h 856013"/>
              <a:gd name="connsiteX28" fmla="*/ 566820 w 2598991"/>
              <a:gd name="connsiteY28" fmla="*/ 422839 h 856013"/>
              <a:gd name="connsiteX29" fmla="*/ 566821 w 2598991"/>
              <a:gd name="connsiteY29" fmla="*/ 422839 h 856013"/>
              <a:gd name="connsiteX30" fmla="*/ 515161 w 2598991"/>
              <a:gd name="connsiteY30" fmla="*/ 313296 h 856013"/>
              <a:gd name="connsiteX31" fmla="*/ 493706 w 2598991"/>
              <a:gd name="connsiteY31" fmla="*/ 300279 h 856013"/>
              <a:gd name="connsiteX32" fmla="*/ 150140 w 2598991"/>
              <a:gd name="connsiteY32" fmla="*/ 300279 h 856013"/>
              <a:gd name="connsiteX33" fmla="*/ 11799 w 2598991"/>
              <a:gd name="connsiteY33" fmla="*/ 208580 h 856013"/>
              <a:gd name="connsiteX34" fmla="*/ 0 w 2598991"/>
              <a:gd name="connsiteY34" fmla="*/ 150139 h 856013"/>
              <a:gd name="connsiteX35" fmla="*/ 11799 w 2598991"/>
              <a:gd name="connsiteY35" fmla="*/ 91699 h 856013"/>
              <a:gd name="connsiteX36" fmla="*/ 150140 w 2598991"/>
              <a:gd name="connsiteY36" fmla="*/ 0 h 85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98991" h="856013">
                <a:moveTo>
                  <a:pt x="212221" y="705872"/>
                </a:moveTo>
                <a:lnTo>
                  <a:pt x="212221" y="705873"/>
                </a:lnTo>
                <a:lnTo>
                  <a:pt x="212221" y="705873"/>
                </a:lnTo>
                <a:close/>
                <a:moveTo>
                  <a:pt x="0" y="150139"/>
                </a:moveTo>
                <a:lnTo>
                  <a:pt x="0" y="150139"/>
                </a:lnTo>
                <a:lnTo>
                  <a:pt x="0" y="150140"/>
                </a:lnTo>
                <a:close/>
                <a:moveTo>
                  <a:pt x="150140" y="0"/>
                </a:moveTo>
                <a:lnTo>
                  <a:pt x="1824103" y="0"/>
                </a:lnTo>
                <a:cubicBezTo>
                  <a:pt x="1907023" y="0"/>
                  <a:pt x="1974243" y="67220"/>
                  <a:pt x="1974243" y="150140"/>
                </a:cubicBezTo>
                <a:lnTo>
                  <a:pt x="1974242" y="150140"/>
                </a:lnTo>
                <a:cubicBezTo>
                  <a:pt x="1974242" y="191600"/>
                  <a:pt x="1957437" y="229135"/>
                  <a:pt x="1930267" y="256305"/>
                </a:cubicBezTo>
                <a:lnTo>
                  <a:pt x="1894334" y="280532"/>
                </a:lnTo>
                <a:lnTo>
                  <a:pt x="2457031" y="280532"/>
                </a:lnTo>
                <a:cubicBezTo>
                  <a:pt x="2535433" y="280532"/>
                  <a:pt x="2598991" y="344090"/>
                  <a:pt x="2598991" y="422492"/>
                </a:cubicBezTo>
                <a:lnTo>
                  <a:pt x="2598990" y="422492"/>
                </a:lnTo>
                <a:cubicBezTo>
                  <a:pt x="2598990" y="500894"/>
                  <a:pt x="2535432" y="564452"/>
                  <a:pt x="2457030" y="564452"/>
                </a:cubicBezTo>
                <a:lnTo>
                  <a:pt x="2079510" y="564452"/>
                </a:lnTo>
                <a:lnTo>
                  <a:pt x="2094765" y="567532"/>
                </a:lnTo>
                <a:cubicBezTo>
                  <a:pt x="2148653" y="590324"/>
                  <a:pt x="2186464" y="643683"/>
                  <a:pt x="2186464" y="705873"/>
                </a:cubicBezTo>
                <a:lnTo>
                  <a:pt x="2186463" y="705873"/>
                </a:lnTo>
                <a:cubicBezTo>
                  <a:pt x="2186463" y="788793"/>
                  <a:pt x="2119243" y="856013"/>
                  <a:pt x="2036323" y="856013"/>
                </a:cubicBezTo>
                <a:lnTo>
                  <a:pt x="362361" y="856012"/>
                </a:lnTo>
                <a:cubicBezTo>
                  <a:pt x="300171" y="856012"/>
                  <a:pt x="246812" y="818201"/>
                  <a:pt x="224020" y="764313"/>
                </a:cubicBezTo>
                <a:lnTo>
                  <a:pt x="212221" y="705873"/>
                </a:lnTo>
                <a:lnTo>
                  <a:pt x="224020" y="647432"/>
                </a:lnTo>
                <a:cubicBezTo>
                  <a:pt x="246812" y="593544"/>
                  <a:pt x="300171" y="555733"/>
                  <a:pt x="362361" y="555733"/>
                </a:cubicBezTo>
                <a:lnTo>
                  <a:pt x="469765" y="555733"/>
                </a:lnTo>
                <a:lnTo>
                  <a:pt x="480117" y="553643"/>
                </a:lnTo>
                <a:cubicBezTo>
                  <a:pt x="531069" y="532092"/>
                  <a:pt x="566820" y="481641"/>
                  <a:pt x="566820" y="422839"/>
                </a:cubicBezTo>
                <a:lnTo>
                  <a:pt x="566821" y="422839"/>
                </a:lnTo>
                <a:cubicBezTo>
                  <a:pt x="566821" y="378738"/>
                  <a:pt x="546711" y="339334"/>
                  <a:pt x="515161" y="313296"/>
                </a:cubicBezTo>
                <a:lnTo>
                  <a:pt x="493706" y="300279"/>
                </a:lnTo>
                <a:lnTo>
                  <a:pt x="150140" y="300279"/>
                </a:lnTo>
                <a:cubicBezTo>
                  <a:pt x="87950" y="300279"/>
                  <a:pt x="34591" y="262468"/>
                  <a:pt x="11799" y="208580"/>
                </a:cubicBezTo>
                <a:lnTo>
                  <a:pt x="0" y="150139"/>
                </a:lnTo>
                <a:lnTo>
                  <a:pt x="11799" y="91699"/>
                </a:lnTo>
                <a:cubicBezTo>
                  <a:pt x="34591" y="37811"/>
                  <a:pt x="87950" y="0"/>
                  <a:pt x="150140" y="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Cross 133">
            <a:extLst>
              <a:ext uri="{FF2B5EF4-FFF2-40B4-BE49-F238E27FC236}">
                <a16:creationId xmlns:a16="http://schemas.microsoft.com/office/drawing/2014/main" xmlns="" id="{A6045C0F-5140-4C08-A0E6-C066DBB3F6B1}"/>
              </a:ext>
            </a:extLst>
          </p:cNvPr>
          <p:cNvSpPr/>
          <p:nvPr userDrawn="1"/>
        </p:nvSpPr>
        <p:spPr>
          <a:xfrm rot="1642289">
            <a:off x="2007653" y="4109671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>
            <a:extLst>
              <a:ext uri="{FF2B5EF4-FFF2-40B4-BE49-F238E27FC236}">
                <a16:creationId xmlns:a16="http://schemas.microsoft.com/office/drawing/2014/main" xmlns="" id="{42CF8EB0-A5D1-4DAA-A81D-06EF819ABA63}"/>
              </a:ext>
            </a:extLst>
          </p:cNvPr>
          <p:cNvSpPr/>
          <p:nvPr userDrawn="1"/>
        </p:nvSpPr>
        <p:spPr>
          <a:xfrm rot="12056913">
            <a:off x="4280712" y="5743587"/>
            <a:ext cx="251202" cy="216553"/>
          </a:xfrm>
          <a:prstGeom prst="triangl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Cross 135">
            <a:extLst>
              <a:ext uri="{FF2B5EF4-FFF2-40B4-BE49-F238E27FC236}">
                <a16:creationId xmlns:a16="http://schemas.microsoft.com/office/drawing/2014/main" xmlns="" id="{77BE94A7-CB2D-4EE0-89D6-9C35D498280C}"/>
              </a:ext>
            </a:extLst>
          </p:cNvPr>
          <p:cNvSpPr/>
          <p:nvPr userDrawn="1"/>
        </p:nvSpPr>
        <p:spPr>
          <a:xfrm rot="1642289">
            <a:off x="11121452" y="563704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xmlns="" id="{B820875D-C643-4F07-A66D-E14586D6E51A}"/>
              </a:ext>
            </a:extLst>
          </p:cNvPr>
          <p:cNvSpPr/>
          <p:nvPr userDrawn="1"/>
        </p:nvSpPr>
        <p:spPr>
          <a:xfrm rot="12816686">
            <a:off x="1728883" y="2171913"/>
            <a:ext cx="354855" cy="544957"/>
          </a:xfrm>
          <a:custGeom>
            <a:avLst/>
            <a:gdLst>
              <a:gd name="connsiteX0" fmla="*/ 345263 w 354855"/>
              <a:gd name="connsiteY0" fmla="*/ 315279 h 544956"/>
              <a:gd name="connsiteX1" fmla="*/ 219796 w 354855"/>
              <a:gd name="connsiteY1" fmla="*/ 31395 h 544956"/>
              <a:gd name="connsiteX2" fmla="*/ 43636 w 354855"/>
              <a:gd name="connsiteY2" fmla="*/ 17454 h 544956"/>
              <a:gd name="connsiteX3" fmla="*/ 52508 w 354855"/>
              <a:gd name="connsiteY3" fmla="*/ 113772 h 544956"/>
              <a:gd name="connsiteX4" fmla="*/ 248945 w 354855"/>
              <a:gd name="connsiteY4" fmla="*/ 307675 h 544956"/>
              <a:gd name="connsiteX5" fmla="*/ 240074 w 354855"/>
              <a:gd name="connsiteY5" fmla="*/ 492707 h 544956"/>
              <a:gd name="connsiteX6" fmla="*/ 274292 w 354855"/>
              <a:gd name="connsiteY6" fmla="*/ 543401 h 544956"/>
              <a:gd name="connsiteX7" fmla="*/ 289500 w 354855"/>
              <a:gd name="connsiteY7" fmla="*/ 544668 h 544956"/>
              <a:gd name="connsiteX8" fmla="*/ 338927 w 354855"/>
              <a:gd name="connsiteY8" fmla="*/ 501579 h 544956"/>
              <a:gd name="connsiteX9" fmla="*/ 345263 w 354855"/>
              <a:gd name="connsiteY9" fmla="*/ 315279 h 54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855" h="544956">
                <a:moveTo>
                  <a:pt x="345263" y="315279"/>
                </a:moveTo>
                <a:cubicBezTo>
                  <a:pt x="350333" y="188545"/>
                  <a:pt x="347798" y="88425"/>
                  <a:pt x="219796" y="31395"/>
                </a:cubicBezTo>
                <a:cubicBezTo>
                  <a:pt x="183044" y="14920"/>
                  <a:pt x="72785" y="-289"/>
                  <a:pt x="43636" y="17454"/>
                </a:cubicBezTo>
                <a:cubicBezTo>
                  <a:pt x="5616" y="38999"/>
                  <a:pt x="-12127" y="85891"/>
                  <a:pt x="52508" y="113772"/>
                </a:cubicBezTo>
                <a:cubicBezTo>
                  <a:pt x="209658" y="107435"/>
                  <a:pt x="247678" y="134050"/>
                  <a:pt x="248945" y="307675"/>
                </a:cubicBezTo>
                <a:cubicBezTo>
                  <a:pt x="248945" y="392587"/>
                  <a:pt x="245143" y="445816"/>
                  <a:pt x="240074" y="492707"/>
                </a:cubicBezTo>
                <a:cubicBezTo>
                  <a:pt x="237539" y="518054"/>
                  <a:pt x="248945" y="540866"/>
                  <a:pt x="274292" y="543401"/>
                </a:cubicBezTo>
                <a:lnTo>
                  <a:pt x="289500" y="544668"/>
                </a:lnTo>
                <a:cubicBezTo>
                  <a:pt x="314847" y="547203"/>
                  <a:pt x="337659" y="528193"/>
                  <a:pt x="338927" y="501579"/>
                </a:cubicBezTo>
                <a:lnTo>
                  <a:pt x="345263" y="3152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8" name="Graphic 185">
            <a:extLst>
              <a:ext uri="{FF2B5EF4-FFF2-40B4-BE49-F238E27FC236}">
                <a16:creationId xmlns:a16="http://schemas.microsoft.com/office/drawing/2014/main" xmlns="" id="{7BD6A054-DE42-4C9E-BEF7-7ECA80245589}"/>
              </a:ext>
            </a:extLst>
          </p:cNvPr>
          <p:cNvGrpSpPr/>
          <p:nvPr userDrawn="1"/>
        </p:nvGrpSpPr>
        <p:grpSpPr>
          <a:xfrm rot="16200000">
            <a:off x="2805453" y="761888"/>
            <a:ext cx="1668051" cy="346608"/>
            <a:chOff x="1542378" y="3369742"/>
            <a:chExt cx="1668051" cy="346608"/>
          </a:xfrm>
          <a:solidFill>
            <a:srgbClr val="FFFFFF">
              <a:alpha val="44000"/>
            </a:srgbClr>
          </a:solidFill>
        </p:grpSpPr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xmlns="" id="{8A517A97-A56F-4550-88D2-ED9488317CA5}"/>
                </a:ext>
              </a:extLst>
            </p:cNvPr>
            <p:cNvSpPr/>
            <p:nvPr/>
          </p:nvSpPr>
          <p:spPr>
            <a:xfrm>
              <a:off x="3003006" y="3378949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xmlns="" id="{C0CE9F91-21F0-4916-A30E-E2528F3C6A96}"/>
                </a:ext>
              </a:extLst>
            </p:cNvPr>
            <p:cNvSpPr/>
            <p:nvPr/>
          </p:nvSpPr>
          <p:spPr>
            <a:xfrm>
              <a:off x="2792875" y="3374616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xmlns="" id="{9040C192-00E7-401E-A786-86E17372C7C9}"/>
                </a:ext>
              </a:extLst>
            </p:cNvPr>
            <p:cNvSpPr/>
            <p:nvPr/>
          </p:nvSpPr>
          <p:spPr>
            <a:xfrm>
              <a:off x="2582744" y="3370284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0093" y="328736"/>
                    <a:pt x="179261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xmlns="" id="{99359643-3536-40F8-B176-7B9BEBFD821A}"/>
                </a:ext>
              </a:extLst>
            </p:cNvPr>
            <p:cNvSpPr/>
            <p:nvPr/>
          </p:nvSpPr>
          <p:spPr>
            <a:xfrm>
              <a:off x="2370446" y="3368117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0268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0268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xmlns="" id="{3B55B9BD-CA0B-4530-9167-97DA5178DB01}"/>
                </a:ext>
              </a:extLst>
            </p:cNvPr>
            <p:cNvSpPr/>
            <p:nvPr/>
          </p:nvSpPr>
          <p:spPr>
            <a:xfrm>
              <a:off x="2158406" y="3363785"/>
              <a:ext cx="216630" cy="346608"/>
            </a:xfrm>
            <a:custGeom>
              <a:avLst/>
              <a:gdLst>
                <a:gd name="connsiteX0" fmla="*/ 172505 w 216630"/>
                <a:gd name="connsiteY0" fmla="*/ 330902 h 346608"/>
                <a:gd name="connsiteX1" fmla="*/ 144343 w 216630"/>
                <a:gd name="connsiteY1" fmla="*/ 317905 h 346608"/>
                <a:gd name="connsiteX2" fmla="*/ 27363 w 216630"/>
                <a:gd name="connsiteY2" fmla="*/ 200924 h 346608"/>
                <a:gd name="connsiteX3" fmla="*/ 29529 w 216630"/>
                <a:gd name="connsiteY3" fmla="*/ 142434 h 346608"/>
                <a:gd name="connsiteX4" fmla="*/ 148676 w 216630"/>
                <a:gd name="connsiteY4" fmla="*/ 27620 h 346608"/>
                <a:gd name="connsiteX5" fmla="*/ 207166 w 216630"/>
                <a:gd name="connsiteY5" fmla="*/ 27620 h 346608"/>
                <a:gd name="connsiteX6" fmla="*/ 207166 w 216630"/>
                <a:gd name="connsiteY6" fmla="*/ 86110 h 346608"/>
                <a:gd name="connsiteX7" fmla="*/ 118348 w 216630"/>
                <a:gd name="connsiteY7" fmla="*/ 172762 h 346608"/>
                <a:gd name="connsiteX8" fmla="*/ 205000 w 216630"/>
                <a:gd name="connsiteY8" fmla="*/ 261581 h 346608"/>
                <a:gd name="connsiteX9" fmla="*/ 205000 w 216630"/>
                <a:gd name="connsiteY9" fmla="*/ 320071 h 346608"/>
                <a:gd name="connsiteX10" fmla="*/ 172505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2505" y="330902"/>
                  </a:moveTo>
                  <a:cubicBezTo>
                    <a:pt x="161674" y="330902"/>
                    <a:pt x="150842" y="326570"/>
                    <a:pt x="144343" y="317905"/>
                  </a:cubicBezTo>
                  <a:lnTo>
                    <a:pt x="27363" y="200924"/>
                  </a:lnTo>
                  <a:cubicBezTo>
                    <a:pt x="12199" y="183594"/>
                    <a:pt x="12199" y="157598"/>
                    <a:pt x="29529" y="142434"/>
                  </a:cubicBezTo>
                  <a:lnTo>
                    <a:pt x="148676" y="27620"/>
                  </a:lnTo>
                  <a:cubicBezTo>
                    <a:pt x="163840" y="12456"/>
                    <a:pt x="189836" y="12456"/>
                    <a:pt x="207166" y="27620"/>
                  </a:cubicBezTo>
                  <a:cubicBezTo>
                    <a:pt x="222330" y="42784"/>
                    <a:pt x="222330" y="68780"/>
                    <a:pt x="207166" y="86110"/>
                  </a:cubicBezTo>
                  <a:lnTo>
                    <a:pt x="118348" y="172762"/>
                  </a:lnTo>
                  <a:lnTo>
                    <a:pt x="205000" y="261581"/>
                  </a:lnTo>
                  <a:cubicBezTo>
                    <a:pt x="220164" y="276745"/>
                    <a:pt x="220164" y="302740"/>
                    <a:pt x="205000" y="320071"/>
                  </a:cubicBezTo>
                  <a:cubicBezTo>
                    <a:pt x="192002" y="328736"/>
                    <a:pt x="183337" y="330902"/>
                    <a:pt x="172505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xmlns="" id="{513F5EC3-477D-4822-84D3-027A98427078}"/>
                </a:ext>
              </a:extLst>
            </p:cNvPr>
            <p:cNvSpPr/>
            <p:nvPr/>
          </p:nvSpPr>
          <p:spPr>
            <a:xfrm>
              <a:off x="1948559" y="3361618"/>
              <a:ext cx="216630" cy="346608"/>
            </a:xfrm>
            <a:custGeom>
              <a:avLst/>
              <a:gdLst>
                <a:gd name="connsiteX0" fmla="*/ 172221 w 216630"/>
                <a:gd name="connsiteY0" fmla="*/ 330902 h 346608"/>
                <a:gd name="connsiteX1" fmla="*/ 144059 w 216630"/>
                <a:gd name="connsiteY1" fmla="*/ 317905 h 346608"/>
                <a:gd name="connsiteX2" fmla="*/ 27079 w 216630"/>
                <a:gd name="connsiteY2" fmla="*/ 198758 h 346608"/>
                <a:gd name="connsiteX3" fmla="*/ 16247 w 216630"/>
                <a:gd name="connsiteY3" fmla="*/ 170596 h 346608"/>
                <a:gd name="connsiteX4" fmla="*/ 29245 w 216630"/>
                <a:gd name="connsiteY4" fmla="*/ 142434 h 346608"/>
                <a:gd name="connsiteX5" fmla="*/ 148392 w 216630"/>
                <a:gd name="connsiteY5" fmla="*/ 27620 h 346608"/>
                <a:gd name="connsiteX6" fmla="*/ 206882 w 216630"/>
                <a:gd name="connsiteY6" fmla="*/ 27620 h 346608"/>
                <a:gd name="connsiteX7" fmla="*/ 206882 w 216630"/>
                <a:gd name="connsiteY7" fmla="*/ 86110 h 346608"/>
                <a:gd name="connsiteX8" fmla="*/ 118063 w 216630"/>
                <a:gd name="connsiteY8" fmla="*/ 172762 h 346608"/>
                <a:gd name="connsiteX9" fmla="*/ 204715 w 216630"/>
                <a:gd name="connsiteY9" fmla="*/ 261581 h 346608"/>
                <a:gd name="connsiteX10" fmla="*/ 204715 w 216630"/>
                <a:gd name="connsiteY10" fmla="*/ 320071 h 346608"/>
                <a:gd name="connsiteX11" fmla="*/ 172221 w 216630"/>
                <a:gd name="connsiteY11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46608">
                  <a:moveTo>
                    <a:pt x="172221" y="330902"/>
                  </a:moveTo>
                  <a:cubicBezTo>
                    <a:pt x="161389" y="330902"/>
                    <a:pt x="150558" y="326570"/>
                    <a:pt x="144059" y="317905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0886" y="330902"/>
                    <a:pt x="172221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xmlns="" id="{6E441CFD-92C4-4293-B788-E58A29D9CB45}"/>
                </a:ext>
              </a:extLst>
            </p:cNvPr>
            <p:cNvSpPr/>
            <p:nvPr/>
          </p:nvSpPr>
          <p:spPr>
            <a:xfrm>
              <a:off x="1737887" y="3355119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8736"/>
                    <a:pt x="181428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xmlns="" id="{8E764F26-AFE0-4FBD-8D88-FC0478D47595}"/>
                </a:ext>
              </a:extLst>
            </p:cNvPr>
            <p:cNvSpPr/>
            <p:nvPr/>
          </p:nvSpPr>
          <p:spPr>
            <a:xfrm>
              <a:off x="1526131" y="3355119"/>
              <a:ext cx="216630" cy="324945"/>
            </a:xfrm>
            <a:custGeom>
              <a:avLst/>
              <a:gdLst>
                <a:gd name="connsiteX0" fmla="*/ 172221 w 216630"/>
                <a:gd name="connsiteY0" fmla="*/ 328736 h 324945"/>
                <a:gd name="connsiteX1" fmla="*/ 144059 w 216630"/>
                <a:gd name="connsiteY1" fmla="*/ 315738 h 324945"/>
                <a:gd name="connsiteX2" fmla="*/ 27079 w 216630"/>
                <a:gd name="connsiteY2" fmla="*/ 198758 h 324945"/>
                <a:gd name="connsiteX3" fmla="*/ 16247 w 216630"/>
                <a:gd name="connsiteY3" fmla="*/ 170596 h 324945"/>
                <a:gd name="connsiteX4" fmla="*/ 29245 w 216630"/>
                <a:gd name="connsiteY4" fmla="*/ 142434 h 324945"/>
                <a:gd name="connsiteX5" fmla="*/ 148392 w 216630"/>
                <a:gd name="connsiteY5" fmla="*/ 27620 h 324945"/>
                <a:gd name="connsiteX6" fmla="*/ 206882 w 216630"/>
                <a:gd name="connsiteY6" fmla="*/ 27620 h 324945"/>
                <a:gd name="connsiteX7" fmla="*/ 206882 w 216630"/>
                <a:gd name="connsiteY7" fmla="*/ 86110 h 324945"/>
                <a:gd name="connsiteX8" fmla="*/ 118063 w 216630"/>
                <a:gd name="connsiteY8" fmla="*/ 172762 h 324945"/>
                <a:gd name="connsiteX9" fmla="*/ 204715 w 216630"/>
                <a:gd name="connsiteY9" fmla="*/ 261581 h 324945"/>
                <a:gd name="connsiteX10" fmla="*/ 204715 w 216630"/>
                <a:gd name="connsiteY10" fmla="*/ 320071 h 324945"/>
                <a:gd name="connsiteX11" fmla="*/ 172221 w 216630"/>
                <a:gd name="connsiteY11" fmla="*/ 328736 h 32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24945">
                  <a:moveTo>
                    <a:pt x="172221" y="328736"/>
                  </a:moveTo>
                  <a:cubicBezTo>
                    <a:pt x="161389" y="328736"/>
                    <a:pt x="150558" y="324403"/>
                    <a:pt x="144059" y="315738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3052" y="328736"/>
                    <a:pt x="172221" y="3287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7" name="Graphic 185">
            <a:extLst>
              <a:ext uri="{FF2B5EF4-FFF2-40B4-BE49-F238E27FC236}">
                <a16:creationId xmlns:a16="http://schemas.microsoft.com/office/drawing/2014/main" xmlns="" id="{7A51472E-3382-4C32-926D-44E060082AD9}"/>
              </a:ext>
            </a:extLst>
          </p:cNvPr>
          <p:cNvGrpSpPr/>
          <p:nvPr userDrawn="1"/>
        </p:nvGrpSpPr>
        <p:grpSpPr>
          <a:xfrm rot="16200000">
            <a:off x="7418161" y="5729286"/>
            <a:ext cx="1668051" cy="346608"/>
            <a:chOff x="1542378" y="3369742"/>
            <a:chExt cx="1668051" cy="346608"/>
          </a:xfrm>
          <a:solidFill>
            <a:srgbClr val="FFFFFF">
              <a:alpha val="44000"/>
            </a:srgbClr>
          </a:solidFill>
        </p:grpSpPr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xmlns="" id="{4C6C0AE1-7DC1-4330-8C92-79253C4A003D}"/>
                </a:ext>
              </a:extLst>
            </p:cNvPr>
            <p:cNvSpPr/>
            <p:nvPr/>
          </p:nvSpPr>
          <p:spPr>
            <a:xfrm>
              <a:off x="3003006" y="3378949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xmlns="" id="{A1CD2C4A-EEDC-4AE3-8E04-FB749F4B20DD}"/>
                </a:ext>
              </a:extLst>
            </p:cNvPr>
            <p:cNvSpPr/>
            <p:nvPr/>
          </p:nvSpPr>
          <p:spPr>
            <a:xfrm>
              <a:off x="2792875" y="3374616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xmlns="" id="{F81F6895-5D3C-44D8-B9B0-97865D7BAD42}"/>
                </a:ext>
              </a:extLst>
            </p:cNvPr>
            <p:cNvSpPr/>
            <p:nvPr/>
          </p:nvSpPr>
          <p:spPr>
            <a:xfrm>
              <a:off x="2582744" y="3370284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0093" y="328736"/>
                    <a:pt x="179261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xmlns="" id="{BE2EEDF6-CECF-4E9D-BD38-FDF2CC730E88}"/>
                </a:ext>
              </a:extLst>
            </p:cNvPr>
            <p:cNvSpPr/>
            <p:nvPr/>
          </p:nvSpPr>
          <p:spPr>
            <a:xfrm>
              <a:off x="2370446" y="3368117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0268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0268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xmlns="" id="{D0949BA4-33F6-46E2-8A9F-707205DD0462}"/>
                </a:ext>
              </a:extLst>
            </p:cNvPr>
            <p:cNvSpPr/>
            <p:nvPr/>
          </p:nvSpPr>
          <p:spPr>
            <a:xfrm>
              <a:off x="2158406" y="3363785"/>
              <a:ext cx="216630" cy="346608"/>
            </a:xfrm>
            <a:custGeom>
              <a:avLst/>
              <a:gdLst>
                <a:gd name="connsiteX0" fmla="*/ 172505 w 216630"/>
                <a:gd name="connsiteY0" fmla="*/ 330902 h 346608"/>
                <a:gd name="connsiteX1" fmla="*/ 144343 w 216630"/>
                <a:gd name="connsiteY1" fmla="*/ 317905 h 346608"/>
                <a:gd name="connsiteX2" fmla="*/ 27363 w 216630"/>
                <a:gd name="connsiteY2" fmla="*/ 200924 h 346608"/>
                <a:gd name="connsiteX3" fmla="*/ 29529 w 216630"/>
                <a:gd name="connsiteY3" fmla="*/ 142434 h 346608"/>
                <a:gd name="connsiteX4" fmla="*/ 148676 w 216630"/>
                <a:gd name="connsiteY4" fmla="*/ 27620 h 346608"/>
                <a:gd name="connsiteX5" fmla="*/ 207166 w 216630"/>
                <a:gd name="connsiteY5" fmla="*/ 27620 h 346608"/>
                <a:gd name="connsiteX6" fmla="*/ 207166 w 216630"/>
                <a:gd name="connsiteY6" fmla="*/ 86110 h 346608"/>
                <a:gd name="connsiteX7" fmla="*/ 118348 w 216630"/>
                <a:gd name="connsiteY7" fmla="*/ 172762 h 346608"/>
                <a:gd name="connsiteX8" fmla="*/ 205000 w 216630"/>
                <a:gd name="connsiteY8" fmla="*/ 261581 h 346608"/>
                <a:gd name="connsiteX9" fmla="*/ 205000 w 216630"/>
                <a:gd name="connsiteY9" fmla="*/ 320071 h 346608"/>
                <a:gd name="connsiteX10" fmla="*/ 172505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2505" y="330902"/>
                  </a:moveTo>
                  <a:cubicBezTo>
                    <a:pt x="161674" y="330902"/>
                    <a:pt x="150842" y="326570"/>
                    <a:pt x="144343" y="317905"/>
                  </a:cubicBezTo>
                  <a:lnTo>
                    <a:pt x="27363" y="200924"/>
                  </a:lnTo>
                  <a:cubicBezTo>
                    <a:pt x="12199" y="183594"/>
                    <a:pt x="12199" y="157598"/>
                    <a:pt x="29529" y="142434"/>
                  </a:cubicBezTo>
                  <a:lnTo>
                    <a:pt x="148676" y="27620"/>
                  </a:lnTo>
                  <a:cubicBezTo>
                    <a:pt x="163840" y="12456"/>
                    <a:pt x="189836" y="12456"/>
                    <a:pt x="207166" y="27620"/>
                  </a:cubicBezTo>
                  <a:cubicBezTo>
                    <a:pt x="222330" y="42784"/>
                    <a:pt x="222330" y="68780"/>
                    <a:pt x="207166" y="86110"/>
                  </a:cubicBezTo>
                  <a:lnTo>
                    <a:pt x="118348" y="172762"/>
                  </a:lnTo>
                  <a:lnTo>
                    <a:pt x="205000" y="261581"/>
                  </a:lnTo>
                  <a:cubicBezTo>
                    <a:pt x="220164" y="276745"/>
                    <a:pt x="220164" y="302740"/>
                    <a:pt x="205000" y="320071"/>
                  </a:cubicBezTo>
                  <a:cubicBezTo>
                    <a:pt x="192002" y="328736"/>
                    <a:pt x="183337" y="330902"/>
                    <a:pt x="172505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xmlns="" id="{D2936396-4445-4840-9069-619855CE50E3}"/>
                </a:ext>
              </a:extLst>
            </p:cNvPr>
            <p:cNvSpPr/>
            <p:nvPr/>
          </p:nvSpPr>
          <p:spPr>
            <a:xfrm>
              <a:off x="1948559" y="3361618"/>
              <a:ext cx="216630" cy="346608"/>
            </a:xfrm>
            <a:custGeom>
              <a:avLst/>
              <a:gdLst>
                <a:gd name="connsiteX0" fmla="*/ 172221 w 216630"/>
                <a:gd name="connsiteY0" fmla="*/ 330902 h 346608"/>
                <a:gd name="connsiteX1" fmla="*/ 144059 w 216630"/>
                <a:gd name="connsiteY1" fmla="*/ 317905 h 346608"/>
                <a:gd name="connsiteX2" fmla="*/ 27079 w 216630"/>
                <a:gd name="connsiteY2" fmla="*/ 198758 h 346608"/>
                <a:gd name="connsiteX3" fmla="*/ 16247 w 216630"/>
                <a:gd name="connsiteY3" fmla="*/ 170596 h 346608"/>
                <a:gd name="connsiteX4" fmla="*/ 29245 w 216630"/>
                <a:gd name="connsiteY4" fmla="*/ 142434 h 346608"/>
                <a:gd name="connsiteX5" fmla="*/ 148392 w 216630"/>
                <a:gd name="connsiteY5" fmla="*/ 27620 h 346608"/>
                <a:gd name="connsiteX6" fmla="*/ 206882 w 216630"/>
                <a:gd name="connsiteY6" fmla="*/ 27620 h 346608"/>
                <a:gd name="connsiteX7" fmla="*/ 206882 w 216630"/>
                <a:gd name="connsiteY7" fmla="*/ 86110 h 346608"/>
                <a:gd name="connsiteX8" fmla="*/ 118063 w 216630"/>
                <a:gd name="connsiteY8" fmla="*/ 172762 h 346608"/>
                <a:gd name="connsiteX9" fmla="*/ 204715 w 216630"/>
                <a:gd name="connsiteY9" fmla="*/ 261581 h 346608"/>
                <a:gd name="connsiteX10" fmla="*/ 204715 w 216630"/>
                <a:gd name="connsiteY10" fmla="*/ 320071 h 346608"/>
                <a:gd name="connsiteX11" fmla="*/ 172221 w 216630"/>
                <a:gd name="connsiteY11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46608">
                  <a:moveTo>
                    <a:pt x="172221" y="330902"/>
                  </a:moveTo>
                  <a:cubicBezTo>
                    <a:pt x="161389" y="330902"/>
                    <a:pt x="150558" y="326570"/>
                    <a:pt x="144059" y="317905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0886" y="330902"/>
                    <a:pt x="172221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xmlns="" id="{715EAB85-BE9E-43CB-B4E2-92397AD08B5D}"/>
                </a:ext>
              </a:extLst>
            </p:cNvPr>
            <p:cNvSpPr/>
            <p:nvPr/>
          </p:nvSpPr>
          <p:spPr>
            <a:xfrm>
              <a:off x="1737887" y="3355119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8736"/>
                    <a:pt x="181428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xmlns="" id="{3C7A15D5-6E7D-4E5B-B1B4-D293CE09C42D}"/>
                </a:ext>
              </a:extLst>
            </p:cNvPr>
            <p:cNvSpPr/>
            <p:nvPr/>
          </p:nvSpPr>
          <p:spPr>
            <a:xfrm>
              <a:off x="1526131" y="3355119"/>
              <a:ext cx="216630" cy="324945"/>
            </a:xfrm>
            <a:custGeom>
              <a:avLst/>
              <a:gdLst>
                <a:gd name="connsiteX0" fmla="*/ 172221 w 216630"/>
                <a:gd name="connsiteY0" fmla="*/ 328736 h 324945"/>
                <a:gd name="connsiteX1" fmla="*/ 144059 w 216630"/>
                <a:gd name="connsiteY1" fmla="*/ 315738 h 324945"/>
                <a:gd name="connsiteX2" fmla="*/ 27079 w 216630"/>
                <a:gd name="connsiteY2" fmla="*/ 198758 h 324945"/>
                <a:gd name="connsiteX3" fmla="*/ 16247 w 216630"/>
                <a:gd name="connsiteY3" fmla="*/ 170596 h 324945"/>
                <a:gd name="connsiteX4" fmla="*/ 29245 w 216630"/>
                <a:gd name="connsiteY4" fmla="*/ 142434 h 324945"/>
                <a:gd name="connsiteX5" fmla="*/ 148392 w 216630"/>
                <a:gd name="connsiteY5" fmla="*/ 27620 h 324945"/>
                <a:gd name="connsiteX6" fmla="*/ 206882 w 216630"/>
                <a:gd name="connsiteY6" fmla="*/ 27620 h 324945"/>
                <a:gd name="connsiteX7" fmla="*/ 206882 w 216630"/>
                <a:gd name="connsiteY7" fmla="*/ 86110 h 324945"/>
                <a:gd name="connsiteX8" fmla="*/ 118063 w 216630"/>
                <a:gd name="connsiteY8" fmla="*/ 172762 h 324945"/>
                <a:gd name="connsiteX9" fmla="*/ 204715 w 216630"/>
                <a:gd name="connsiteY9" fmla="*/ 261581 h 324945"/>
                <a:gd name="connsiteX10" fmla="*/ 204715 w 216630"/>
                <a:gd name="connsiteY10" fmla="*/ 320071 h 324945"/>
                <a:gd name="connsiteX11" fmla="*/ 172221 w 216630"/>
                <a:gd name="connsiteY11" fmla="*/ 328736 h 32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24945">
                  <a:moveTo>
                    <a:pt x="172221" y="328736"/>
                  </a:moveTo>
                  <a:cubicBezTo>
                    <a:pt x="161389" y="328736"/>
                    <a:pt x="150558" y="324403"/>
                    <a:pt x="144059" y="315738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3052" y="328736"/>
                    <a:pt x="172221" y="3287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6" name="Oval 155">
            <a:extLst>
              <a:ext uri="{FF2B5EF4-FFF2-40B4-BE49-F238E27FC236}">
                <a16:creationId xmlns:a16="http://schemas.microsoft.com/office/drawing/2014/main" xmlns="" id="{A0E5E56E-C1F0-4EFC-99B5-447EF2881199}"/>
              </a:ext>
            </a:extLst>
          </p:cNvPr>
          <p:cNvSpPr/>
          <p:nvPr userDrawn="1"/>
        </p:nvSpPr>
        <p:spPr>
          <a:xfrm>
            <a:off x="6708552" y="1084536"/>
            <a:ext cx="184106" cy="193919"/>
          </a:xfrm>
          <a:prstGeom prst="ellips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343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045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5375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637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713D27F-7316-4797-B82F-8DD4FB0B02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74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xmlns="" id="{998FE523-7D8F-49D3-B3C8-D765F17E57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FBBC140C-1AD4-4629-8A14-AC31F16CE71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79714" y="2449524"/>
            <a:ext cx="1497874" cy="195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714411" y="2449524"/>
            <a:ext cx="1497874" cy="195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4090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762500" y="-1"/>
            <a:ext cx="74295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3347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&amp;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98370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730D5DCC-30E8-4340-8B7F-AD657534302E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342684" y="0"/>
            <a:ext cx="8499171" cy="6278992"/>
          </a:xfrm>
          <a:custGeom>
            <a:avLst/>
            <a:gdLst>
              <a:gd name="connsiteX0" fmla="*/ 7205323 w 8499171"/>
              <a:gd name="connsiteY0" fmla="*/ 0 h 6278992"/>
              <a:gd name="connsiteX1" fmla="*/ 8122757 w 8499171"/>
              <a:gd name="connsiteY1" fmla="*/ 0 h 6278992"/>
              <a:gd name="connsiteX2" fmla="*/ 8289051 w 8499171"/>
              <a:gd name="connsiteY2" fmla="*/ 214263 h 6278992"/>
              <a:gd name="connsiteX3" fmla="*/ 8224961 w 8499171"/>
              <a:gd name="connsiteY3" fmla="*/ 722722 h 6278992"/>
              <a:gd name="connsiteX4" fmla="*/ 7716503 w 8499171"/>
              <a:gd name="connsiteY4" fmla="*/ 658632 h 6278992"/>
              <a:gd name="connsiteX5" fmla="*/ 6175504 w 8499171"/>
              <a:gd name="connsiteY5" fmla="*/ 0 h 6278992"/>
              <a:gd name="connsiteX6" fmla="*/ 7092939 w 8499171"/>
              <a:gd name="connsiteY6" fmla="*/ 0 h 6278992"/>
              <a:gd name="connsiteX7" fmla="*/ 8312069 w 8499171"/>
              <a:gd name="connsiteY7" fmla="*/ 1570793 h 6278992"/>
              <a:gd name="connsiteX8" fmla="*/ 8247979 w 8499171"/>
              <a:gd name="connsiteY8" fmla="*/ 2079253 h 6278992"/>
              <a:gd name="connsiteX9" fmla="*/ 7739520 w 8499171"/>
              <a:gd name="connsiteY9" fmla="*/ 2015163 h 6278992"/>
              <a:gd name="connsiteX10" fmla="*/ 5145685 w 8499171"/>
              <a:gd name="connsiteY10" fmla="*/ 0 h 6278992"/>
              <a:gd name="connsiteX11" fmla="*/ 6063120 w 8499171"/>
              <a:gd name="connsiteY11" fmla="*/ 0 h 6278992"/>
              <a:gd name="connsiteX12" fmla="*/ 7974345 w 8499171"/>
              <a:gd name="connsiteY12" fmla="*/ 2462526 h 6278992"/>
              <a:gd name="connsiteX13" fmla="*/ 7910255 w 8499171"/>
              <a:gd name="connsiteY13" fmla="*/ 2970985 h 6278992"/>
              <a:gd name="connsiteX14" fmla="*/ 7401796 w 8499171"/>
              <a:gd name="connsiteY14" fmla="*/ 2906895 h 6278992"/>
              <a:gd name="connsiteX15" fmla="*/ 4115864 w 8499171"/>
              <a:gd name="connsiteY15" fmla="*/ 0 h 6278992"/>
              <a:gd name="connsiteX16" fmla="*/ 5033299 w 8499171"/>
              <a:gd name="connsiteY16" fmla="*/ 0 h 6278992"/>
              <a:gd name="connsiteX17" fmla="*/ 8378363 w 8499171"/>
              <a:gd name="connsiteY17" fmla="*/ 4309960 h 6278992"/>
              <a:gd name="connsiteX18" fmla="*/ 8314273 w 8499171"/>
              <a:gd name="connsiteY18" fmla="*/ 4818420 h 6278992"/>
              <a:gd name="connsiteX19" fmla="*/ 7805814 w 8499171"/>
              <a:gd name="connsiteY19" fmla="*/ 4754329 h 6278992"/>
              <a:gd name="connsiteX20" fmla="*/ 3086046 w 8499171"/>
              <a:gd name="connsiteY20" fmla="*/ 0 h 6278992"/>
              <a:gd name="connsiteX21" fmla="*/ 4003481 w 8499171"/>
              <a:gd name="connsiteY21" fmla="*/ 0 h 6278992"/>
              <a:gd name="connsiteX22" fmla="*/ 8423050 w 8499171"/>
              <a:gd name="connsiteY22" fmla="*/ 5694411 h 6278992"/>
              <a:gd name="connsiteX23" fmla="*/ 8358960 w 8499171"/>
              <a:gd name="connsiteY23" fmla="*/ 6202870 h 6278992"/>
              <a:gd name="connsiteX24" fmla="*/ 7850501 w 8499171"/>
              <a:gd name="connsiteY24" fmla="*/ 6138780 h 6278992"/>
              <a:gd name="connsiteX25" fmla="*/ 2056226 w 8499171"/>
              <a:gd name="connsiteY25" fmla="*/ 0 h 6278992"/>
              <a:gd name="connsiteX26" fmla="*/ 2973662 w 8499171"/>
              <a:gd name="connsiteY26" fmla="*/ 0 h 6278992"/>
              <a:gd name="connsiteX27" fmla="*/ 6599031 w 8499171"/>
              <a:gd name="connsiteY27" fmla="*/ 4671122 h 6278992"/>
              <a:gd name="connsiteX28" fmla="*/ 6534941 w 8499171"/>
              <a:gd name="connsiteY28" fmla="*/ 5179581 h 6278992"/>
              <a:gd name="connsiteX29" fmla="*/ 6026482 w 8499171"/>
              <a:gd name="connsiteY29" fmla="*/ 5115492 h 6278992"/>
              <a:gd name="connsiteX30" fmla="*/ 1026407 w 8499171"/>
              <a:gd name="connsiteY30" fmla="*/ 0 h 6278992"/>
              <a:gd name="connsiteX31" fmla="*/ 1943842 w 8499171"/>
              <a:gd name="connsiteY31" fmla="*/ 0 h 6278992"/>
              <a:gd name="connsiteX32" fmla="*/ 6054015 w 8499171"/>
              <a:gd name="connsiteY32" fmla="*/ 5295770 h 6278992"/>
              <a:gd name="connsiteX33" fmla="*/ 5989925 w 8499171"/>
              <a:gd name="connsiteY33" fmla="*/ 5804229 h 6278992"/>
              <a:gd name="connsiteX34" fmla="*/ 5481466 w 8499171"/>
              <a:gd name="connsiteY34" fmla="*/ 5740139 h 6278992"/>
              <a:gd name="connsiteX35" fmla="*/ 0 w 8499171"/>
              <a:gd name="connsiteY35" fmla="*/ 0 h 6278992"/>
              <a:gd name="connsiteX36" fmla="*/ 914022 w 8499171"/>
              <a:gd name="connsiteY36" fmla="*/ 0 h 6278992"/>
              <a:gd name="connsiteX37" fmla="*/ 4100249 w 8499171"/>
              <a:gd name="connsiteY37" fmla="*/ 4105307 h 6278992"/>
              <a:gd name="connsiteX38" fmla="*/ 4036159 w 8499171"/>
              <a:gd name="connsiteY38" fmla="*/ 4613766 h 6278992"/>
              <a:gd name="connsiteX39" fmla="*/ 3527699 w 8499171"/>
              <a:gd name="connsiteY39" fmla="*/ 4549677 h 6278992"/>
              <a:gd name="connsiteX40" fmla="*/ 14270 w 8499171"/>
              <a:gd name="connsiteY40" fmla="*/ 22784 h 627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499171" h="6278992">
                <a:moveTo>
                  <a:pt x="7205323" y="0"/>
                </a:moveTo>
                <a:lnTo>
                  <a:pt x="8122757" y="0"/>
                </a:lnTo>
                <a:lnTo>
                  <a:pt x="8289051" y="214263"/>
                </a:lnTo>
                <a:cubicBezTo>
                  <a:pt x="8411762" y="372368"/>
                  <a:pt x="8383068" y="600013"/>
                  <a:pt x="8224961" y="722722"/>
                </a:cubicBezTo>
                <a:cubicBezTo>
                  <a:pt x="8066857" y="845432"/>
                  <a:pt x="7839212" y="816738"/>
                  <a:pt x="7716503" y="658632"/>
                </a:cubicBezTo>
                <a:close/>
                <a:moveTo>
                  <a:pt x="6175504" y="0"/>
                </a:moveTo>
                <a:lnTo>
                  <a:pt x="7092939" y="0"/>
                </a:lnTo>
                <a:lnTo>
                  <a:pt x="8312069" y="1570793"/>
                </a:lnTo>
                <a:cubicBezTo>
                  <a:pt x="8434779" y="1728899"/>
                  <a:pt x="8406085" y="1956544"/>
                  <a:pt x="8247979" y="2079253"/>
                </a:cubicBezTo>
                <a:cubicBezTo>
                  <a:pt x="8089874" y="2201963"/>
                  <a:pt x="7862229" y="2173268"/>
                  <a:pt x="7739520" y="2015163"/>
                </a:cubicBezTo>
                <a:close/>
                <a:moveTo>
                  <a:pt x="5145685" y="0"/>
                </a:moveTo>
                <a:lnTo>
                  <a:pt x="6063120" y="0"/>
                </a:lnTo>
                <a:lnTo>
                  <a:pt x="7974345" y="2462526"/>
                </a:lnTo>
                <a:cubicBezTo>
                  <a:pt x="8097055" y="2620631"/>
                  <a:pt x="8068361" y="2848276"/>
                  <a:pt x="7910255" y="2970985"/>
                </a:cubicBezTo>
                <a:cubicBezTo>
                  <a:pt x="7752150" y="3093694"/>
                  <a:pt x="7524505" y="3065000"/>
                  <a:pt x="7401796" y="2906895"/>
                </a:cubicBezTo>
                <a:close/>
                <a:moveTo>
                  <a:pt x="4115864" y="0"/>
                </a:moveTo>
                <a:lnTo>
                  <a:pt x="5033299" y="0"/>
                </a:lnTo>
                <a:lnTo>
                  <a:pt x="8378363" y="4309960"/>
                </a:lnTo>
                <a:cubicBezTo>
                  <a:pt x="8501072" y="4468065"/>
                  <a:pt x="8472377" y="4695710"/>
                  <a:pt x="8314273" y="4818420"/>
                </a:cubicBezTo>
                <a:cubicBezTo>
                  <a:pt x="8156168" y="4941128"/>
                  <a:pt x="7928523" y="4912434"/>
                  <a:pt x="7805814" y="4754329"/>
                </a:cubicBezTo>
                <a:close/>
                <a:moveTo>
                  <a:pt x="3086046" y="0"/>
                </a:moveTo>
                <a:lnTo>
                  <a:pt x="4003481" y="0"/>
                </a:lnTo>
                <a:lnTo>
                  <a:pt x="8423050" y="5694411"/>
                </a:lnTo>
                <a:cubicBezTo>
                  <a:pt x="8545758" y="5852515"/>
                  <a:pt x="8517064" y="6080160"/>
                  <a:pt x="8358960" y="6202870"/>
                </a:cubicBezTo>
                <a:cubicBezTo>
                  <a:pt x="8200855" y="6325579"/>
                  <a:pt x="7973210" y="6296885"/>
                  <a:pt x="7850501" y="6138780"/>
                </a:cubicBezTo>
                <a:close/>
                <a:moveTo>
                  <a:pt x="2056226" y="0"/>
                </a:moveTo>
                <a:lnTo>
                  <a:pt x="2973662" y="0"/>
                </a:lnTo>
                <a:lnTo>
                  <a:pt x="6599031" y="4671122"/>
                </a:lnTo>
                <a:cubicBezTo>
                  <a:pt x="6721740" y="4829227"/>
                  <a:pt x="6693046" y="5056872"/>
                  <a:pt x="6534941" y="5179581"/>
                </a:cubicBezTo>
                <a:cubicBezTo>
                  <a:pt x="6376836" y="5302290"/>
                  <a:pt x="6149191" y="5273596"/>
                  <a:pt x="6026482" y="5115492"/>
                </a:cubicBezTo>
                <a:close/>
                <a:moveTo>
                  <a:pt x="1026407" y="0"/>
                </a:moveTo>
                <a:lnTo>
                  <a:pt x="1943842" y="0"/>
                </a:lnTo>
                <a:lnTo>
                  <a:pt x="6054015" y="5295770"/>
                </a:lnTo>
                <a:cubicBezTo>
                  <a:pt x="6176725" y="5453875"/>
                  <a:pt x="6148031" y="5681520"/>
                  <a:pt x="5989925" y="5804229"/>
                </a:cubicBezTo>
                <a:cubicBezTo>
                  <a:pt x="5831821" y="5926939"/>
                  <a:pt x="5604176" y="5898245"/>
                  <a:pt x="5481466" y="5740139"/>
                </a:cubicBezTo>
                <a:close/>
                <a:moveTo>
                  <a:pt x="0" y="0"/>
                </a:moveTo>
                <a:lnTo>
                  <a:pt x="914022" y="0"/>
                </a:lnTo>
                <a:lnTo>
                  <a:pt x="4100249" y="4105307"/>
                </a:lnTo>
                <a:cubicBezTo>
                  <a:pt x="4222958" y="4263412"/>
                  <a:pt x="4194264" y="4491057"/>
                  <a:pt x="4036159" y="4613766"/>
                </a:cubicBezTo>
                <a:cubicBezTo>
                  <a:pt x="3878054" y="4736476"/>
                  <a:pt x="3650409" y="4707782"/>
                  <a:pt x="3527699" y="4549677"/>
                </a:cubicBezTo>
                <a:lnTo>
                  <a:pt x="14270" y="2278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&amp; Sand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75803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CAB8320D-AC7D-4638-9BCD-A8C54C4A9BDF}"/>
              </a:ext>
            </a:extLst>
          </p:cNvPr>
          <p:cNvSpPr/>
          <p:nvPr userDrawn="1"/>
        </p:nvSpPr>
        <p:spPr>
          <a:xfrm>
            <a:off x="7661765" y="3724940"/>
            <a:ext cx="4530235" cy="3166512"/>
          </a:xfrm>
          <a:custGeom>
            <a:avLst/>
            <a:gdLst>
              <a:gd name="connsiteX0" fmla="*/ 4530235 w 4530235"/>
              <a:gd name="connsiteY0" fmla="*/ 0 h 3166512"/>
              <a:gd name="connsiteX1" fmla="*/ 4530235 w 4530235"/>
              <a:gd name="connsiteY1" fmla="*/ 3166512 h 3166512"/>
              <a:gd name="connsiteX2" fmla="*/ 0 w 4530235"/>
              <a:gd name="connsiteY2" fmla="*/ 3166512 h 3166512"/>
              <a:gd name="connsiteX3" fmla="*/ 8629 w 4530235"/>
              <a:gd name="connsiteY3" fmla="*/ 3148262 h 3166512"/>
              <a:gd name="connsiteX4" fmla="*/ 897444 w 4530235"/>
              <a:gd name="connsiteY4" fmla="*/ 2027274 h 3166512"/>
              <a:gd name="connsiteX5" fmla="*/ 3172812 w 4530235"/>
              <a:gd name="connsiteY5" fmla="*/ 2059172 h 3166512"/>
              <a:gd name="connsiteX6" fmla="*/ 3342933 w 4530235"/>
              <a:gd name="connsiteY6" fmla="*/ 581246 h 3166512"/>
              <a:gd name="connsiteX7" fmla="*/ 4518022 w 4530235"/>
              <a:gd name="connsiteY7" fmla="*/ 2043 h 316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0235" h="3166512">
                <a:moveTo>
                  <a:pt x="4530235" y="0"/>
                </a:moveTo>
                <a:lnTo>
                  <a:pt x="4530235" y="3166512"/>
                </a:lnTo>
                <a:lnTo>
                  <a:pt x="0" y="3166512"/>
                </a:lnTo>
                <a:lnTo>
                  <a:pt x="8629" y="3148262"/>
                </a:lnTo>
                <a:cubicBezTo>
                  <a:pt x="219065" y="2717837"/>
                  <a:pt x="543026" y="2202269"/>
                  <a:pt x="897444" y="2027274"/>
                </a:cubicBezTo>
                <a:cubicBezTo>
                  <a:pt x="1464514" y="1747283"/>
                  <a:pt x="2765231" y="2300177"/>
                  <a:pt x="3172812" y="2059172"/>
                </a:cubicBezTo>
                <a:cubicBezTo>
                  <a:pt x="3580393" y="1818167"/>
                  <a:pt x="3071803" y="926804"/>
                  <a:pt x="3342933" y="581246"/>
                </a:cubicBezTo>
                <a:cubicBezTo>
                  <a:pt x="3549457" y="318029"/>
                  <a:pt x="4135386" y="76402"/>
                  <a:pt x="4518022" y="2043"/>
                </a:cubicBezTo>
                <a:close/>
              </a:path>
            </a:pathLst>
          </a:cu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34F8A3B0-2EDF-43FB-B07B-9826D1A18345}"/>
              </a:ext>
            </a:extLst>
          </p:cNvPr>
          <p:cNvSpPr/>
          <p:nvPr userDrawn="1"/>
        </p:nvSpPr>
        <p:spPr>
          <a:xfrm>
            <a:off x="11133221" y="1925052"/>
            <a:ext cx="914400" cy="2679032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838D5DF2-889F-4B4D-BBD4-53CBB709F974}"/>
              </a:ext>
            </a:extLst>
          </p:cNvPr>
          <p:cNvSpPr/>
          <p:nvPr userDrawn="1"/>
        </p:nvSpPr>
        <p:spPr>
          <a:xfrm flipH="1">
            <a:off x="753871" y="1278455"/>
            <a:ext cx="369184" cy="2295608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89720BD-F719-45DC-BD00-0805F2A998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06374">
            <a:off x="6819910" y="347246"/>
            <a:ext cx="4466221" cy="394801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682F3EF-B735-4CBC-A7C1-5501AE164159}"/>
              </a:ext>
            </a:extLst>
          </p:cNvPr>
          <p:cNvGrpSpPr/>
          <p:nvPr userDrawn="1"/>
        </p:nvGrpSpPr>
        <p:grpSpPr>
          <a:xfrm>
            <a:off x="160070" y="163202"/>
            <a:ext cx="2781298" cy="2281190"/>
            <a:chOff x="160070" y="163202"/>
            <a:chExt cx="2781298" cy="2281190"/>
          </a:xfrm>
          <a:solidFill>
            <a:srgbClr val="FFFFFF">
              <a:alpha val="40000"/>
            </a:srgbClr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EEA02ADF-1D81-4CE7-9E6C-C1632E3DFBB9}"/>
                </a:ext>
              </a:extLst>
            </p:cNvPr>
            <p:cNvSpPr/>
            <p:nvPr/>
          </p:nvSpPr>
          <p:spPr>
            <a:xfrm>
              <a:off x="160070" y="163845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855A8FA7-1BF5-4389-9939-3A14DE988BFF}"/>
                </a:ext>
              </a:extLst>
            </p:cNvPr>
            <p:cNvSpPr/>
            <p:nvPr/>
          </p:nvSpPr>
          <p:spPr>
            <a:xfrm>
              <a:off x="491721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CF910FD5-9DDB-460D-A029-F1F274130EE0}"/>
                </a:ext>
              </a:extLst>
            </p:cNvPr>
            <p:cNvSpPr/>
            <p:nvPr/>
          </p:nvSpPr>
          <p:spPr>
            <a:xfrm>
              <a:off x="821614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034650AE-2BEB-4C40-8110-FC7B379FE632}"/>
                </a:ext>
              </a:extLst>
            </p:cNvPr>
            <p:cNvSpPr/>
            <p:nvPr/>
          </p:nvSpPr>
          <p:spPr>
            <a:xfrm>
              <a:off x="1151509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49423845-143A-4FBE-B6B8-671BE90244A9}"/>
                </a:ext>
              </a:extLst>
            </p:cNvPr>
            <p:cNvSpPr/>
            <p:nvPr/>
          </p:nvSpPr>
          <p:spPr>
            <a:xfrm>
              <a:off x="148140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6C3E2B03-EEC2-4C21-BC78-E0D63BB357B7}"/>
                </a:ext>
              </a:extLst>
            </p:cNvPr>
            <p:cNvSpPr/>
            <p:nvPr/>
          </p:nvSpPr>
          <p:spPr>
            <a:xfrm>
              <a:off x="181305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127ED11A-3D80-4423-945F-AB6003CF7365}"/>
                </a:ext>
              </a:extLst>
            </p:cNvPr>
            <p:cNvSpPr/>
            <p:nvPr/>
          </p:nvSpPr>
          <p:spPr>
            <a:xfrm>
              <a:off x="2142951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6F2C45E2-1C06-4DE8-8234-D8C0B1367839}"/>
                </a:ext>
              </a:extLst>
            </p:cNvPr>
            <p:cNvSpPr/>
            <p:nvPr/>
          </p:nvSpPr>
          <p:spPr>
            <a:xfrm>
              <a:off x="2472846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1DC97446-20FD-4A1C-883A-D940E8820262}"/>
                </a:ext>
              </a:extLst>
            </p:cNvPr>
            <p:cNvSpPr/>
            <p:nvPr/>
          </p:nvSpPr>
          <p:spPr>
            <a:xfrm>
              <a:off x="2800987" y="163202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2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2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6668"/>
                    <a:pt x="59055" y="6668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00CA4020-0BD8-4258-B52A-4C55029D27B6}"/>
                </a:ext>
              </a:extLst>
            </p:cNvPr>
            <p:cNvSpPr/>
            <p:nvPr/>
          </p:nvSpPr>
          <p:spPr>
            <a:xfrm>
              <a:off x="16182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1432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32D3ACEC-21B3-463C-B704-35F7BFA87E0E}"/>
                </a:ext>
              </a:extLst>
            </p:cNvPr>
            <p:cNvSpPr/>
            <p:nvPr/>
          </p:nvSpPr>
          <p:spPr>
            <a:xfrm>
              <a:off x="491721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B875EF93-03FF-42B8-8EC6-4360FC67F4DE}"/>
                </a:ext>
              </a:extLst>
            </p:cNvPr>
            <p:cNvSpPr/>
            <p:nvPr/>
          </p:nvSpPr>
          <p:spPr>
            <a:xfrm>
              <a:off x="82161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6CBB18D5-4971-47A5-B86F-1BAA9754D423}"/>
                </a:ext>
              </a:extLst>
            </p:cNvPr>
            <p:cNvSpPr/>
            <p:nvPr/>
          </p:nvSpPr>
          <p:spPr>
            <a:xfrm>
              <a:off x="1151509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F80D4A6F-899A-4E63-95E2-566711197DB4}"/>
                </a:ext>
              </a:extLst>
            </p:cNvPr>
            <p:cNvSpPr/>
            <p:nvPr/>
          </p:nvSpPr>
          <p:spPr>
            <a:xfrm>
              <a:off x="148140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01DA7520-D18D-40A6-B0ED-CB96839131DF}"/>
                </a:ext>
              </a:extLst>
            </p:cNvPr>
            <p:cNvSpPr/>
            <p:nvPr/>
          </p:nvSpPr>
          <p:spPr>
            <a:xfrm>
              <a:off x="181305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4FC7E147-8BED-4016-880B-624D3CF7BE1F}"/>
                </a:ext>
              </a:extLst>
            </p:cNvPr>
            <p:cNvSpPr/>
            <p:nvPr/>
          </p:nvSpPr>
          <p:spPr>
            <a:xfrm>
              <a:off x="2142951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79D9FCD3-DC59-45F7-995B-629D79C7E336}"/>
                </a:ext>
              </a:extLst>
            </p:cNvPr>
            <p:cNvSpPr/>
            <p:nvPr/>
          </p:nvSpPr>
          <p:spPr>
            <a:xfrm>
              <a:off x="2472846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7D78CB29-D43C-449B-A296-EF0BC073F45C}"/>
                </a:ext>
              </a:extLst>
            </p:cNvPr>
            <p:cNvSpPr/>
            <p:nvPr/>
          </p:nvSpPr>
          <p:spPr>
            <a:xfrm>
              <a:off x="16182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3343 w 76200"/>
                <a:gd name="connsiteY11" fmla="*/ 74295 h 76200"/>
                <a:gd name="connsiteX12" fmla="*/ 73343 w 76200"/>
                <a:gd name="connsiteY12" fmla="*/ 54293 h 76200"/>
                <a:gd name="connsiteX13" fmla="*/ 62865 w 76200"/>
                <a:gd name="connsiteY13" fmla="*/ 43815 h 76200"/>
                <a:gd name="connsiteX14" fmla="*/ 73343 w 76200"/>
                <a:gd name="connsiteY14" fmla="*/ 32385 h 76200"/>
                <a:gd name="connsiteX15" fmla="*/ 73343 w 76200"/>
                <a:gd name="connsiteY15" fmla="*/ 12383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9058"/>
                    <a:pt x="67628" y="79058"/>
                    <a:pt x="73343" y="74295"/>
                  </a:cubicBezTo>
                  <a:cubicBezTo>
                    <a:pt x="79058" y="69533"/>
                    <a:pt x="79058" y="59055"/>
                    <a:pt x="73343" y="54293"/>
                  </a:cubicBezTo>
                  <a:lnTo>
                    <a:pt x="62865" y="43815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2383"/>
                  </a:cubicBezTo>
                  <a:cubicBezTo>
                    <a:pt x="67628" y="7620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07A51556-F275-41B9-B7AB-AD95D93CE906}"/>
                </a:ext>
              </a:extLst>
            </p:cNvPr>
            <p:cNvSpPr/>
            <p:nvPr/>
          </p:nvSpPr>
          <p:spPr>
            <a:xfrm>
              <a:off x="491721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279F6794-5F95-4530-B3CC-E27969A86868}"/>
                </a:ext>
              </a:extLst>
            </p:cNvPr>
            <p:cNvSpPr/>
            <p:nvPr/>
          </p:nvSpPr>
          <p:spPr>
            <a:xfrm>
              <a:off x="82161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7B9BB1C-AE6D-4CDE-8628-04854A9E9B78}"/>
                </a:ext>
              </a:extLst>
            </p:cNvPr>
            <p:cNvSpPr/>
            <p:nvPr/>
          </p:nvSpPr>
          <p:spPr>
            <a:xfrm>
              <a:off x="1151509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C28F9503-7195-4FEF-9483-29E9944FCF45}"/>
                </a:ext>
              </a:extLst>
            </p:cNvPr>
            <p:cNvSpPr/>
            <p:nvPr/>
          </p:nvSpPr>
          <p:spPr>
            <a:xfrm>
              <a:off x="1481405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0039522-0398-40F0-A6EB-8E80021E54EA}"/>
                </a:ext>
              </a:extLst>
            </p:cNvPr>
            <p:cNvSpPr/>
            <p:nvPr/>
          </p:nvSpPr>
          <p:spPr>
            <a:xfrm>
              <a:off x="1811302" y="698403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0C3B123A-68AD-43AE-A2A3-E34E25751E70}"/>
                </a:ext>
              </a:extLst>
            </p:cNvPr>
            <p:cNvSpPr/>
            <p:nvPr/>
          </p:nvSpPr>
          <p:spPr>
            <a:xfrm>
              <a:off x="2142951" y="698403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A1A4EB56-88A2-492A-8E8A-3E7CBC870EEF}"/>
                </a:ext>
              </a:extLst>
            </p:cNvPr>
            <p:cNvSpPr/>
            <p:nvPr/>
          </p:nvSpPr>
          <p:spPr>
            <a:xfrm>
              <a:off x="16182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3343 w 76200"/>
                <a:gd name="connsiteY14" fmla="*/ 31433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3343" y="31433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0F406DC6-6BEC-4F8A-B6DA-D67467791756}"/>
                </a:ext>
              </a:extLst>
            </p:cNvPr>
            <p:cNvSpPr/>
            <p:nvPr/>
          </p:nvSpPr>
          <p:spPr>
            <a:xfrm>
              <a:off x="491721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C090CD9-7F44-4E1E-A5E6-7C9D73F2B3EC}"/>
                </a:ext>
              </a:extLst>
            </p:cNvPr>
            <p:cNvSpPr/>
            <p:nvPr/>
          </p:nvSpPr>
          <p:spPr>
            <a:xfrm>
              <a:off x="82161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C162162-A7FE-4E0A-AE90-59A24443B5C5}"/>
                </a:ext>
              </a:extLst>
            </p:cNvPr>
            <p:cNvSpPr/>
            <p:nvPr/>
          </p:nvSpPr>
          <p:spPr>
            <a:xfrm>
              <a:off x="1151509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DCFBF192-1210-4FAE-9E74-EF3128D6990E}"/>
                </a:ext>
              </a:extLst>
            </p:cNvPr>
            <p:cNvSpPr/>
            <p:nvPr/>
          </p:nvSpPr>
          <p:spPr>
            <a:xfrm>
              <a:off x="148140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88CBDF8-4885-4020-B07E-CB63AB407AA3}"/>
                </a:ext>
              </a:extLst>
            </p:cNvPr>
            <p:cNvSpPr/>
            <p:nvPr/>
          </p:nvSpPr>
          <p:spPr>
            <a:xfrm>
              <a:off x="181305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16396C75-06A7-4F05-A308-4E2C2495ED34}"/>
                </a:ext>
              </a:extLst>
            </p:cNvPr>
            <p:cNvSpPr/>
            <p:nvPr/>
          </p:nvSpPr>
          <p:spPr>
            <a:xfrm>
              <a:off x="16182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2385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37AD002B-4F4E-43A5-B89B-F6220B74A0B6}"/>
                </a:ext>
              </a:extLst>
            </p:cNvPr>
            <p:cNvSpPr/>
            <p:nvPr/>
          </p:nvSpPr>
          <p:spPr>
            <a:xfrm>
              <a:off x="491721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CED4FA43-A874-45BD-91E5-E1F778598903}"/>
                </a:ext>
              </a:extLst>
            </p:cNvPr>
            <p:cNvSpPr/>
            <p:nvPr/>
          </p:nvSpPr>
          <p:spPr>
            <a:xfrm>
              <a:off x="82161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EC5DB293-7587-4645-9AEF-58476DF61CE3}"/>
                </a:ext>
              </a:extLst>
            </p:cNvPr>
            <p:cNvSpPr/>
            <p:nvPr/>
          </p:nvSpPr>
          <p:spPr>
            <a:xfrm>
              <a:off x="1151509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7BA9DE51-984F-4A79-9F8E-CEF9DDA90E55}"/>
                </a:ext>
              </a:extLst>
            </p:cNvPr>
            <p:cNvSpPr/>
            <p:nvPr/>
          </p:nvSpPr>
          <p:spPr>
            <a:xfrm>
              <a:off x="1481405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8519A54E-0D18-458C-92C0-E2C2B751C238}"/>
                </a:ext>
              </a:extLst>
            </p:cNvPr>
            <p:cNvSpPr/>
            <p:nvPr/>
          </p:nvSpPr>
          <p:spPr>
            <a:xfrm>
              <a:off x="160070" y="1500330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3 w 76200"/>
                <a:gd name="connsiteY1" fmla="*/ 21907 h 76200"/>
                <a:gd name="connsiteX2" fmla="*/ 32385 w 76200"/>
                <a:gd name="connsiteY2" fmla="*/ 11430 h 76200"/>
                <a:gd name="connsiteX3" fmla="*/ 12383 w 76200"/>
                <a:gd name="connsiteY3" fmla="*/ 11430 h 76200"/>
                <a:gd name="connsiteX4" fmla="*/ 12383 w 76200"/>
                <a:gd name="connsiteY4" fmla="*/ 31432 h 76200"/>
                <a:gd name="connsiteX5" fmla="*/ 22860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4295 w 76200"/>
                <a:gd name="connsiteY14" fmla="*/ 32385 h 76200"/>
                <a:gd name="connsiteX15" fmla="*/ 74295 w 76200"/>
                <a:gd name="connsiteY15" fmla="*/ 12382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3" y="21907"/>
                  </a:lnTo>
                  <a:lnTo>
                    <a:pt x="32385" y="11430"/>
                  </a:lnTo>
                  <a:cubicBezTo>
                    <a:pt x="26670" y="5715"/>
                    <a:pt x="17145" y="5715"/>
                    <a:pt x="12383" y="11430"/>
                  </a:cubicBezTo>
                  <a:cubicBezTo>
                    <a:pt x="7620" y="17145"/>
                    <a:pt x="6668" y="26670"/>
                    <a:pt x="12383" y="31432"/>
                  </a:cubicBezTo>
                  <a:lnTo>
                    <a:pt x="22860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4295" y="32385"/>
                  </a:lnTo>
                  <a:cubicBezTo>
                    <a:pt x="80010" y="26670"/>
                    <a:pt x="80010" y="17145"/>
                    <a:pt x="74295" y="12382"/>
                  </a:cubicBezTo>
                  <a:cubicBezTo>
                    <a:pt x="68580" y="7620"/>
                    <a:pt x="59055" y="6667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2C342986-FB2B-4308-9BE8-2763826E88B1}"/>
                </a:ext>
              </a:extLst>
            </p:cNvPr>
            <p:cNvSpPr/>
            <p:nvPr/>
          </p:nvSpPr>
          <p:spPr>
            <a:xfrm>
              <a:off x="491721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2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2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6675" y="7620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B81B7D91-59E8-4C46-9BAD-D8AA70770697}"/>
                </a:ext>
              </a:extLst>
            </p:cNvPr>
            <p:cNvSpPr/>
            <p:nvPr/>
          </p:nvSpPr>
          <p:spPr>
            <a:xfrm>
              <a:off x="821614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8" y="6667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C5E24010-BE56-47B7-8CDD-6B4766F48ACC}"/>
                </a:ext>
              </a:extLst>
            </p:cNvPr>
            <p:cNvSpPr/>
            <p:nvPr/>
          </p:nvSpPr>
          <p:spPr>
            <a:xfrm>
              <a:off x="1151509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2" y="79057"/>
                    <a:pt x="67627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7" y="6667"/>
                    <a:pt x="58102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364B21AF-B9BA-4552-BF7E-BCE2CC4D7DF6}"/>
                </a:ext>
              </a:extLst>
            </p:cNvPr>
            <p:cNvSpPr/>
            <p:nvPr/>
          </p:nvSpPr>
          <p:spPr>
            <a:xfrm>
              <a:off x="16182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3343 w 76200"/>
                <a:gd name="connsiteY11" fmla="*/ 73342 h 76200"/>
                <a:gd name="connsiteX12" fmla="*/ 73343 w 76200"/>
                <a:gd name="connsiteY12" fmla="*/ 53340 h 76200"/>
                <a:gd name="connsiteX13" fmla="*/ 62865 w 76200"/>
                <a:gd name="connsiteY13" fmla="*/ 42862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6193" y="79057"/>
                    <a:pt x="25718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3343" y="73342"/>
                  </a:cubicBezTo>
                  <a:cubicBezTo>
                    <a:pt x="79058" y="67628"/>
                    <a:pt x="79058" y="58103"/>
                    <a:pt x="73343" y="53340"/>
                  </a:cubicBezTo>
                  <a:lnTo>
                    <a:pt x="62865" y="42862"/>
                  </a:lnTo>
                  <a:lnTo>
                    <a:pt x="73343" y="31432"/>
                  </a:lnTo>
                  <a:cubicBezTo>
                    <a:pt x="79058" y="25717"/>
                    <a:pt x="79058" y="16192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F9A9448A-4801-4833-8E41-28A19B0D1ED2}"/>
                </a:ext>
              </a:extLst>
            </p:cNvPr>
            <p:cNvSpPr/>
            <p:nvPr/>
          </p:nvSpPr>
          <p:spPr>
            <a:xfrm>
              <a:off x="491721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F9F66193-EC7F-4631-B358-6EC16C4981E7}"/>
                </a:ext>
              </a:extLst>
            </p:cNvPr>
            <p:cNvSpPr/>
            <p:nvPr/>
          </p:nvSpPr>
          <p:spPr>
            <a:xfrm>
              <a:off x="82161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14108E96-8B12-472B-B9EC-17070A8B4DB1}"/>
                </a:ext>
              </a:extLst>
            </p:cNvPr>
            <p:cNvSpPr/>
            <p:nvPr/>
          </p:nvSpPr>
          <p:spPr>
            <a:xfrm>
              <a:off x="161824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3C0CCF07-117E-4D6B-9254-F4C4CED3B5CA}"/>
                </a:ext>
              </a:extLst>
            </p:cNvPr>
            <p:cNvSpPr/>
            <p:nvPr/>
          </p:nvSpPr>
          <p:spPr>
            <a:xfrm>
              <a:off x="491721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B9A95C8-96D8-45BC-ADCE-EE00F4D3A5C7}"/>
                </a:ext>
              </a:extLst>
            </p:cNvPr>
            <p:cNvSpPr/>
            <p:nvPr/>
          </p:nvSpPr>
          <p:spPr>
            <a:xfrm>
              <a:off x="161824" y="230401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2" name="Cross 51">
            <a:extLst>
              <a:ext uri="{FF2B5EF4-FFF2-40B4-BE49-F238E27FC236}">
                <a16:creationId xmlns:a16="http://schemas.microsoft.com/office/drawing/2014/main" xmlns="" id="{F656B3A0-1D8F-4DB6-9224-B1E49EB4E1B4}"/>
              </a:ext>
            </a:extLst>
          </p:cNvPr>
          <p:cNvSpPr/>
          <p:nvPr userDrawn="1"/>
        </p:nvSpPr>
        <p:spPr>
          <a:xfrm rot="1642289">
            <a:off x="2007653" y="4109671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xmlns="" id="{6579B222-FBB3-4F06-8623-A2BBE0E370C3}"/>
              </a:ext>
            </a:extLst>
          </p:cNvPr>
          <p:cNvSpPr/>
          <p:nvPr userDrawn="1"/>
        </p:nvSpPr>
        <p:spPr>
          <a:xfrm rot="12056913">
            <a:off x="4280712" y="5743587"/>
            <a:ext cx="251202" cy="216553"/>
          </a:xfrm>
          <a:prstGeom prst="triangl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ross 53">
            <a:extLst>
              <a:ext uri="{FF2B5EF4-FFF2-40B4-BE49-F238E27FC236}">
                <a16:creationId xmlns:a16="http://schemas.microsoft.com/office/drawing/2014/main" xmlns="" id="{6BA16636-80B6-49FE-88F0-BBB2F723E00B}"/>
              </a:ext>
            </a:extLst>
          </p:cNvPr>
          <p:cNvSpPr/>
          <p:nvPr userDrawn="1"/>
        </p:nvSpPr>
        <p:spPr>
          <a:xfrm rot="1642289">
            <a:off x="11121452" y="563704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42CA4B16-9B51-4E4B-B3CC-CB824F95F0C0}"/>
              </a:ext>
            </a:extLst>
          </p:cNvPr>
          <p:cNvSpPr/>
          <p:nvPr userDrawn="1"/>
        </p:nvSpPr>
        <p:spPr>
          <a:xfrm rot="12816686">
            <a:off x="1728883" y="2171913"/>
            <a:ext cx="354855" cy="544957"/>
          </a:xfrm>
          <a:custGeom>
            <a:avLst/>
            <a:gdLst>
              <a:gd name="connsiteX0" fmla="*/ 345263 w 354855"/>
              <a:gd name="connsiteY0" fmla="*/ 315279 h 544956"/>
              <a:gd name="connsiteX1" fmla="*/ 219796 w 354855"/>
              <a:gd name="connsiteY1" fmla="*/ 31395 h 544956"/>
              <a:gd name="connsiteX2" fmla="*/ 43636 w 354855"/>
              <a:gd name="connsiteY2" fmla="*/ 17454 h 544956"/>
              <a:gd name="connsiteX3" fmla="*/ 52508 w 354855"/>
              <a:gd name="connsiteY3" fmla="*/ 113772 h 544956"/>
              <a:gd name="connsiteX4" fmla="*/ 248945 w 354855"/>
              <a:gd name="connsiteY4" fmla="*/ 307675 h 544956"/>
              <a:gd name="connsiteX5" fmla="*/ 240074 w 354855"/>
              <a:gd name="connsiteY5" fmla="*/ 492707 h 544956"/>
              <a:gd name="connsiteX6" fmla="*/ 274292 w 354855"/>
              <a:gd name="connsiteY6" fmla="*/ 543401 h 544956"/>
              <a:gd name="connsiteX7" fmla="*/ 289500 w 354855"/>
              <a:gd name="connsiteY7" fmla="*/ 544668 h 544956"/>
              <a:gd name="connsiteX8" fmla="*/ 338927 w 354855"/>
              <a:gd name="connsiteY8" fmla="*/ 501579 h 544956"/>
              <a:gd name="connsiteX9" fmla="*/ 345263 w 354855"/>
              <a:gd name="connsiteY9" fmla="*/ 315279 h 54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855" h="544956">
                <a:moveTo>
                  <a:pt x="345263" y="315279"/>
                </a:moveTo>
                <a:cubicBezTo>
                  <a:pt x="350333" y="188545"/>
                  <a:pt x="347798" y="88425"/>
                  <a:pt x="219796" y="31395"/>
                </a:cubicBezTo>
                <a:cubicBezTo>
                  <a:pt x="183044" y="14920"/>
                  <a:pt x="72785" y="-289"/>
                  <a:pt x="43636" y="17454"/>
                </a:cubicBezTo>
                <a:cubicBezTo>
                  <a:pt x="5616" y="38999"/>
                  <a:pt x="-12127" y="85891"/>
                  <a:pt x="52508" y="113772"/>
                </a:cubicBezTo>
                <a:cubicBezTo>
                  <a:pt x="209658" y="107435"/>
                  <a:pt x="247678" y="134050"/>
                  <a:pt x="248945" y="307675"/>
                </a:cubicBezTo>
                <a:cubicBezTo>
                  <a:pt x="248945" y="392587"/>
                  <a:pt x="245143" y="445816"/>
                  <a:pt x="240074" y="492707"/>
                </a:cubicBezTo>
                <a:cubicBezTo>
                  <a:pt x="237539" y="518054"/>
                  <a:pt x="248945" y="540866"/>
                  <a:pt x="274292" y="543401"/>
                </a:cubicBezTo>
                <a:lnTo>
                  <a:pt x="289500" y="544668"/>
                </a:lnTo>
                <a:cubicBezTo>
                  <a:pt x="314847" y="547203"/>
                  <a:pt x="337659" y="528193"/>
                  <a:pt x="338927" y="501579"/>
                </a:cubicBezTo>
                <a:lnTo>
                  <a:pt x="345263" y="3152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xmlns="" id="{8F5EF81B-2827-4FC9-8380-99D8243724BB}"/>
              </a:ext>
            </a:extLst>
          </p:cNvPr>
          <p:cNvSpPr/>
          <p:nvPr userDrawn="1"/>
        </p:nvSpPr>
        <p:spPr>
          <a:xfrm rot="10800000">
            <a:off x="23712" y="0"/>
            <a:ext cx="7980947" cy="6634778"/>
          </a:xfrm>
          <a:custGeom>
            <a:avLst/>
            <a:gdLst>
              <a:gd name="connsiteX0" fmla="*/ 4530235 w 4530235"/>
              <a:gd name="connsiteY0" fmla="*/ 0 h 3166512"/>
              <a:gd name="connsiteX1" fmla="*/ 4530235 w 4530235"/>
              <a:gd name="connsiteY1" fmla="*/ 3166512 h 3166512"/>
              <a:gd name="connsiteX2" fmla="*/ 0 w 4530235"/>
              <a:gd name="connsiteY2" fmla="*/ 3166512 h 3166512"/>
              <a:gd name="connsiteX3" fmla="*/ 8629 w 4530235"/>
              <a:gd name="connsiteY3" fmla="*/ 3148262 h 3166512"/>
              <a:gd name="connsiteX4" fmla="*/ 897444 w 4530235"/>
              <a:gd name="connsiteY4" fmla="*/ 2027274 h 3166512"/>
              <a:gd name="connsiteX5" fmla="*/ 3172812 w 4530235"/>
              <a:gd name="connsiteY5" fmla="*/ 2059172 h 3166512"/>
              <a:gd name="connsiteX6" fmla="*/ 3342933 w 4530235"/>
              <a:gd name="connsiteY6" fmla="*/ 581246 h 3166512"/>
              <a:gd name="connsiteX7" fmla="*/ 4518022 w 4530235"/>
              <a:gd name="connsiteY7" fmla="*/ 2043 h 316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0235" h="3166512">
                <a:moveTo>
                  <a:pt x="4530235" y="0"/>
                </a:moveTo>
                <a:lnTo>
                  <a:pt x="4530235" y="3166512"/>
                </a:lnTo>
                <a:lnTo>
                  <a:pt x="0" y="3166512"/>
                </a:lnTo>
                <a:lnTo>
                  <a:pt x="8629" y="3148262"/>
                </a:lnTo>
                <a:cubicBezTo>
                  <a:pt x="219065" y="2717837"/>
                  <a:pt x="543026" y="2202269"/>
                  <a:pt x="897444" y="2027274"/>
                </a:cubicBezTo>
                <a:cubicBezTo>
                  <a:pt x="1464514" y="1747283"/>
                  <a:pt x="2765231" y="2300177"/>
                  <a:pt x="3172812" y="2059172"/>
                </a:cubicBezTo>
                <a:cubicBezTo>
                  <a:pt x="3580393" y="1818167"/>
                  <a:pt x="3071803" y="926804"/>
                  <a:pt x="3342933" y="581246"/>
                </a:cubicBezTo>
                <a:cubicBezTo>
                  <a:pt x="3549457" y="318029"/>
                  <a:pt x="4135386" y="76402"/>
                  <a:pt x="4518022" y="2043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822950" y="831850"/>
            <a:ext cx="5308600" cy="5194300"/>
          </a:xfrm>
          <a:prstGeom prst="roundRect">
            <a:avLst>
              <a:gd name="adj" fmla="val 5377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0717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xmlns="" id="{998FE523-7D8F-49D3-B3C8-D765F17E57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725221F0-AD4C-417D-9787-3683D50755A1}"/>
              </a:ext>
            </a:extLst>
          </p:cNvPr>
          <p:cNvSpPr/>
          <p:nvPr userDrawn="1"/>
        </p:nvSpPr>
        <p:spPr>
          <a:xfrm rot="18902381">
            <a:off x="1888013" y="2649337"/>
            <a:ext cx="8436975" cy="8425297"/>
          </a:xfrm>
          <a:custGeom>
            <a:avLst/>
            <a:gdLst>
              <a:gd name="connsiteX0" fmla="*/ 8260241 w 8436975"/>
              <a:gd name="connsiteY0" fmla="*/ 176734 h 8425297"/>
              <a:gd name="connsiteX1" fmla="*/ 8436975 w 8436975"/>
              <a:gd name="connsiteY1" fmla="*/ 603408 h 8425297"/>
              <a:gd name="connsiteX2" fmla="*/ 8436975 w 8436975"/>
              <a:gd name="connsiteY2" fmla="*/ 8425297 h 8425297"/>
              <a:gd name="connsiteX3" fmla="*/ 0 w 8436975"/>
              <a:gd name="connsiteY3" fmla="*/ 0 h 8425297"/>
              <a:gd name="connsiteX4" fmla="*/ 7833567 w 8436975"/>
              <a:gd name="connsiteY4" fmla="*/ 0 h 8425297"/>
              <a:gd name="connsiteX5" fmla="*/ 8260241 w 8436975"/>
              <a:gd name="connsiteY5" fmla="*/ 176734 h 842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36975" h="8425297">
                <a:moveTo>
                  <a:pt x="8260241" y="176734"/>
                </a:moveTo>
                <a:cubicBezTo>
                  <a:pt x="8369436" y="285930"/>
                  <a:pt x="8436975" y="436782"/>
                  <a:pt x="8436975" y="603408"/>
                </a:cubicBezTo>
                <a:lnTo>
                  <a:pt x="8436975" y="8425297"/>
                </a:lnTo>
                <a:lnTo>
                  <a:pt x="0" y="0"/>
                </a:lnTo>
                <a:lnTo>
                  <a:pt x="7833567" y="0"/>
                </a:lnTo>
                <a:cubicBezTo>
                  <a:pt x="8000193" y="0"/>
                  <a:pt x="8151045" y="67539"/>
                  <a:pt x="8260241" y="176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1817D529-489F-45AB-B8B9-FB3566B1844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295274" y="2681848"/>
            <a:ext cx="3172218" cy="3172218"/>
          </a:xfrm>
          <a:custGeom>
            <a:avLst/>
            <a:gdLst>
              <a:gd name="connsiteX0" fmla="*/ 1717874 w 3435748"/>
              <a:gd name="connsiteY0" fmla="*/ 0 h 3435748"/>
              <a:gd name="connsiteX1" fmla="*/ 1866891 w 3435748"/>
              <a:gd name="connsiteY1" fmla="*/ 61725 h 3435748"/>
              <a:gd name="connsiteX2" fmla="*/ 3374024 w 3435748"/>
              <a:gd name="connsiteY2" fmla="*/ 1568858 h 3435748"/>
              <a:gd name="connsiteX3" fmla="*/ 3374024 w 3435748"/>
              <a:gd name="connsiteY3" fmla="*/ 1866891 h 3435748"/>
              <a:gd name="connsiteX4" fmla="*/ 1866891 w 3435748"/>
              <a:gd name="connsiteY4" fmla="*/ 3374024 h 3435748"/>
              <a:gd name="connsiteX5" fmla="*/ 1568858 w 3435748"/>
              <a:gd name="connsiteY5" fmla="*/ 3374024 h 3435748"/>
              <a:gd name="connsiteX6" fmla="*/ 61725 w 3435748"/>
              <a:gd name="connsiteY6" fmla="*/ 1866891 h 3435748"/>
              <a:gd name="connsiteX7" fmla="*/ 61725 w 3435748"/>
              <a:gd name="connsiteY7" fmla="*/ 1568858 h 3435748"/>
              <a:gd name="connsiteX8" fmla="*/ 1568858 w 3435748"/>
              <a:gd name="connsiteY8" fmla="*/ 61725 h 3435748"/>
              <a:gd name="connsiteX9" fmla="*/ 1717874 w 3435748"/>
              <a:gd name="connsiteY9" fmla="*/ 0 h 343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5748" h="3435748">
                <a:moveTo>
                  <a:pt x="1717874" y="0"/>
                </a:moveTo>
                <a:cubicBezTo>
                  <a:pt x="1771807" y="0"/>
                  <a:pt x="1825741" y="20575"/>
                  <a:pt x="1866891" y="61725"/>
                </a:cubicBezTo>
                <a:lnTo>
                  <a:pt x="3374024" y="1568858"/>
                </a:lnTo>
                <a:cubicBezTo>
                  <a:pt x="3456323" y="1651157"/>
                  <a:pt x="3456323" y="1784591"/>
                  <a:pt x="3374024" y="1866891"/>
                </a:cubicBezTo>
                <a:lnTo>
                  <a:pt x="1866891" y="3374024"/>
                </a:lnTo>
                <a:cubicBezTo>
                  <a:pt x="1784591" y="3456323"/>
                  <a:pt x="1651157" y="3456323"/>
                  <a:pt x="1568858" y="3374024"/>
                </a:cubicBezTo>
                <a:lnTo>
                  <a:pt x="61725" y="1866891"/>
                </a:lnTo>
                <a:cubicBezTo>
                  <a:pt x="-20575" y="1784591"/>
                  <a:pt x="-20575" y="1651157"/>
                  <a:pt x="61725" y="1568858"/>
                </a:cubicBezTo>
                <a:lnTo>
                  <a:pt x="1568858" y="61725"/>
                </a:lnTo>
                <a:cubicBezTo>
                  <a:pt x="1610007" y="20575"/>
                  <a:pt x="1663941" y="0"/>
                  <a:pt x="17178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3576FE9E-2EC9-4EF2-B372-E8F3A4E4BA4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402582" y="4538773"/>
            <a:ext cx="3172218" cy="2323213"/>
          </a:xfrm>
          <a:custGeom>
            <a:avLst/>
            <a:gdLst>
              <a:gd name="connsiteX0" fmla="*/ 1586109 w 3172218"/>
              <a:gd name="connsiteY0" fmla="*/ 0 h 2323213"/>
              <a:gd name="connsiteX1" fmla="*/ 1723696 w 3172218"/>
              <a:gd name="connsiteY1" fmla="*/ 56991 h 2323213"/>
              <a:gd name="connsiteX2" fmla="*/ 3115229 w 3172218"/>
              <a:gd name="connsiteY2" fmla="*/ 1448523 h 2323213"/>
              <a:gd name="connsiteX3" fmla="*/ 3115229 w 3172218"/>
              <a:gd name="connsiteY3" fmla="*/ 1723696 h 2323213"/>
              <a:gd name="connsiteX4" fmla="*/ 2515712 w 3172218"/>
              <a:gd name="connsiteY4" fmla="*/ 2323213 h 2323213"/>
              <a:gd name="connsiteX5" fmla="*/ 656508 w 3172218"/>
              <a:gd name="connsiteY5" fmla="*/ 2323213 h 2323213"/>
              <a:gd name="connsiteX6" fmla="*/ 56991 w 3172218"/>
              <a:gd name="connsiteY6" fmla="*/ 1723696 h 2323213"/>
              <a:gd name="connsiteX7" fmla="*/ 56991 w 3172218"/>
              <a:gd name="connsiteY7" fmla="*/ 1448523 h 2323213"/>
              <a:gd name="connsiteX8" fmla="*/ 1448523 w 3172218"/>
              <a:gd name="connsiteY8" fmla="*/ 56991 h 2323213"/>
              <a:gd name="connsiteX9" fmla="*/ 1586109 w 3172218"/>
              <a:gd name="connsiteY9" fmla="*/ 0 h 232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2218" h="2323213">
                <a:moveTo>
                  <a:pt x="1586109" y="0"/>
                </a:moveTo>
                <a:cubicBezTo>
                  <a:pt x="1635906" y="0"/>
                  <a:pt x="1685703" y="18997"/>
                  <a:pt x="1723696" y="56991"/>
                </a:cubicBezTo>
                <a:lnTo>
                  <a:pt x="3115229" y="1448523"/>
                </a:lnTo>
                <a:cubicBezTo>
                  <a:pt x="3191215" y="1524510"/>
                  <a:pt x="3191215" y="1647709"/>
                  <a:pt x="3115229" y="1723696"/>
                </a:cubicBezTo>
                <a:lnTo>
                  <a:pt x="2515712" y="2323213"/>
                </a:lnTo>
                <a:lnTo>
                  <a:pt x="656508" y="2323213"/>
                </a:lnTo>
                <a:lnTo>
                  <a:pt x="56991" y="1723696"/>
                </a:lnTo>
                <a:cubicBezTo>
                  <a:pt x="-18997" y="1647709"/>
                  <a:pt x="-18997" y="1524510"/>
                  <a:pt x="56991" y="1448523"/>
                </a:cubicBezTo>
                <a:lnTo>
                  <a:pt x="1448523" y="56991"/>
                </a:lnTo>
                <a:cubicBezTo>
                  <a:pt x="1486516" y="18997"/>
                  <a:pt x="1536313" y="0"/>
                  <a:pt x="15861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06DFE64A-F76A-4D93-B984-E635B00FD67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509890" y="2681848"/>
            <a:ext cx="3172218" cy="3172218"/>
          </a:xfrm>
          <a:custGeom>
            <a:avLst/>
            <a:gdLst>
              <a:gd name="connsiteX0" fmla="*/ 1717874 w 3435748"/>
              <a:gd name="connsiteY0" fmla="*/ 0 h 3435748"/>
              <a:gd name="connsiteX1" fmla="*/ 1866891 w 3435748"/>
              <a:gd name="connsiteY1" fmla="*/ 61725 h 3435748"/>
              <a:gd name="connsiteX2" fmla="*/ 3374024 w 3435748"/>
              <a:gd name="connsiteY2" fmla="*/ 1568858 h 3435748"/>
              <a:gd name="connsiteX3" fmla="*/ 3374024 w 3435748"/>
              <a:gd name="connsiteY3" fmla="*/ 1866891 h 3435748"/>
              <a:gd name="connsiteX4" fmla="*/ 1866891 w 3435748"/>
              <a:gd name="connsiteY4" fmla="*/ 3374024 h 3435748"/>
              <a:gd name="connsiteX5" fmla="*/ 1568858 w 3435748"/>
              <a:gd name="connsiteY5" fmla="*/ 3374024 h 3435748"/>
              <a:gd name="connsiteX6" fmla="*/ 61725 w 3435748"/>
              <a:gd name="connsiteY6" fmla="*/ 1866891 h 3435748"/>
              <a:gd name="connsiteX7" fmla="*/ 61725 w 3435748"/>
              <a:gd name="connsiteY7" fmla="*/ 1568858 h 3435748"/>
              <a:gd name="connsiteX8" fmla="*/ 1568858 w 3435748"/>
              <a:gd name="connsiteY8" fmla="*/ 61725 h 3435748"/>
              <a:gd name="connsiteX9" fmla="*/ 1717874 w 3435748"/>
              <a:gd name="connsiteY9" fmla="*/ 0 h 343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5748" h="3435748">
                <a:moveTo>
                  <a:pt x="1717874" y="0"/>
                </a:moveTo>
                <a:cubicBezTo>
                  <a:pt x="1771807" y="0"/>
                  <a:pt x="1825741" y="20575"/>
                  <a:pt x="1866891" y="61725"/>
                </a:cubicBezTo>
                <a:lnTo>
                  <a:pt x="3374024" y="1568858"/>
                </a:lnTo>
                <a:cubicBezTo>
                  <a:pt x="3456323" y="1651157"/>
                  <a:pt x="3456323" y="1784591"/>
                  <a:pt x="3374024" y="1866891"/>
                </a:cubicBezTo>
                <a:lnTo>
                  <a:pt x="1866891" y="3374024"/>
                </a:lnTo>
                <a:cubicBezTo>
                  <a:pt x="1784591" y="3456323"/>
                  <a:pt x="1651157" y="3456323"/>
                  <a:pt x="1568858" y="3374024"/>
                </a:cubicBezTo>
                <a:lnTo>
                  <a:pt x="61725" y="1866891"/>
                </a:lnTo>
                <a:cubicBezTo>
                  <a:pt x="-20575" y="1784591"/>
                  <a:pt x="-20575" y="1651157"/>
                  <a:pt x="61725" y="1568858"/>
                </a:cubicBezTo>
                <a:lnTo>
                  <a:pt x="1568858" y="61725"/>
                </a:lnTo>
                <a:cubicBezTo>
                  <a:pt x="1610007" y="20575"/>
                  <a:pt x="1663941" y="0"/>
                  <a:pt x="17178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485DD80A-3650-432A-AA14-9A1BC17F7DB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617198" y="4538773"/>
            <a:ext cx="3172218" cy="2323213"/>
          </a:xfrm>
          <a:custGeom>
            <a:avLst/>
            <a:gdLst>
              <a:gd name="connsiteX0" fmla="*/ 1586109 w 3172218"/>
              <a:gd name="connsiteY0" fmla="*/ 0 h 2323213"/>
              <a:gd name="connsiteX1" fmla="*/ 1723696 w 3172218"/>
              <a:gd name="connsiteY1" fmla="*/ 56991 h 2323213"/>
              <a:gd name="connsiteX2" fmla="*/ 3115228 w 3172218"/>
              <a:gd name="connsiteY2" fmla="*/ 1448523 h 2323213"/>
              <a:gd name="connsiteX3" fmla="*/ 3115228 w 3172218"/>
              <a:gd name="connsiteY3" fmla="*/ 1723696 h 2323213"/>
              <a:gd name="connsiteX4" fmla="*/ 2515711 w 3172218"/>
              <a:gd name="connsiteY4" fmla="*/ 2323213 h 2323213"/>
              <a:gd name="connsiteX5" fmla="*/ 656508 w 3172218"/>
              <a:gd name="connsiteY5" fmla="*/ 2323213 h 2323213"/>
              <a:gd name="connsiteX6" fmla="*/ 56991 w 3172218"/>
              <a:gd name="connsiteY6" fmla="*/ 1723696 h 2323213"/>
              <a:gd name="connsiteX7" fmla="*/ 56991 w 3172218"/>
              <a:gd name="connsiteY7" fmla="*/ 1448523 h 2323213"/>
              <a:gd name="connsiteX8" fmla="*/ 1448523 w 3172218"/>
              <a:gd name="connsiteY8" fmla="*/ 56991 h 2323213"/>
              <a:gd name="connsiteX9" fmla="*/ 1586109 w 3172218"/>
              <a:gd name="connsiteY9" fmla="*/ 0 h 232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2218" h="2323213">
                <a:moveTo>
                  <a:pt x="1586109" y="0"/>
                </a:moveTo>
                <a:cubicBezTo>
                  <a:pt x="1635905" y="0"/>
                  <a:pt x="1685703" y="18997"/>
                  <a:pt x="1723696" y="56991"/>
                </a:cubicBezTo>
                <a:lnTo>
                  <a:pt x="3115228" y="1448523"/>
                </a:lnTo>
                <a:cubicBezTo>
                  <a:pt x="3191215" y="1524510"/>
                  <a:pt x="3191215" y="1647709"/>
                  <a:pt x="3115228" y="1723696"/>
                </a:cubicBezTo>
                <a:lnTo>
                  <a:pt x="2515711" y="2323213"/>
                </a:lnTo>
                <a:lnTo>
                  <a:pt x="656508" y="2323213"/>
                </a:lnTo>
                <a:lnTo>
                  <a:pt x="56991" y="1723696"/>
                </a:lnTo>
                <a:cubicBezTo>
                  <a:pt x="-18997" y="1647709"/>
                  <a:pt x="-18997" y="1524510"/>
                  <a:pt x="56991" y="1448523"/>
                </a:cubicBezTo>
                <a:lnTo>
                  <a:pt x="1448523" y="56991"/>
                </a:lnTo>
                <a:cubicBezTo>
                  <a:pt x="1486516" y="18997"/>
                  <a:pt x="1536313" y="0"/>
                  <a:pt x="15861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BC277F60-8C19-489C-BBEE-1B0023A4EED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24508" y="2681848"/>
            <a:ext cx="3172218" cy="3172218"/>
          </a:xfrm>
          <a:custGeom>
            <a:avLst/>
            <a:gdLst>
              <a:gd name="connsiteX0" fmla="*/ 1717874 w 3435748"/>
              <a:gd name="connsiteY0" fmla="*/ 0 h 3435748"/>
              <a:gd name="connsiteX1" fmla="*/ 1866891 w 3435748"/>
              <a:gd name="connsiteY1" fmla="*/ 61725 h 3435748"/>
              <a:gd name="connsiteX2" fmla="*/ 3374024 w 3435748"/>
              <a:gd name="connsiteY2" fmla="*/ 1568858 h 3435748"/>
              <a:gd name="connsiteX3" fmla="*/ 3374024 w 3435748"/>
              <a:gd name="connsiteY3" fmla="*/ 1866891 h 3435748"/>
              <a:gd name="connsiteX4" fmla="*/ 1866891 w 3435748"/>
              <a:gd name="connsiteY4" fmla="*/ 3374024 h 3435748"/>
              <a:gd name="connsiteX5" fmla="*/ 1568858 w 3435748"/>
              <a:gd name="connsiteY5" fmla="*/ 3374024 h 3435748"/>
              <a:gd name="connsiteX6" fmla="*/ 61725 w 3435748"/>
              <a:gd name="connsiteY6" fmla="*/ 1866891 h 3435748"/>
              <a:gd name="connsiteX7" fmla="*/ 61725 w 3435748"/>
              <a:gd name="connsiteY7" fmla="*/ 1568858 h 3435748"/>
              <a:gd name="connsiteX8" fmla="*/ 1568858 w 3435748"/>
              <a:gd name="connsiteY8" fmla="*/ 61725 h 3435748"/>
              <a:gd name="connsiteX9" fmla="*/ 1717874 w 3435748"/>
              <a:gd name="connsiteY9" fmla="*/ 0 h 343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5748" h="3435748">
                <a:moveTo>
                  <a:pt x="1717874" y="0"/>
                </a:moveTo>
                <a:cubicBezTo>
                  <a:pt x="1771807" y="0"/>
                  <a:pt x="1825741" y="20575"/>
                  <a:pt x="1866891" y="61725"/>
                </a:cubicBezTo>
                <a:lnTo>
                  <a:pt x="3374024" y="1568858"/>
                </a:lnTo>
                <a:cubicBezTo>
                  <a:pt x="3456323" y="1651157"/>
                  <a:pt x="3456323" y="1784591"/>
                  <a:pt x="3374024" y="1866891"/>
                </a:cubicBezTo>
                <a:lnTo>
                  <a:pt x="1866891" y="3374024"/>
                </a:lnTo>
                <a:cubicBezTo>
                  <a:pt x="1784591" y="3456323"/>
                  <a:pt x="1651157" y="3456323"/>
                  <a:pt x="1568858" y="3374024"/>
                </a:cubicBezTo>
                <a:lnTo>
                  <a:pt x="61725" y="1866891"/>
                </a:lnTo>
                <a:cubicBezTo>
                  <a:pt x="-20575" y="1784591"/>
                  <a:pt x="-20575" y="1651157"/>
                  <a:pt x="61725" y="1568858"/>
                </a:cubicBezTo>
                <a:lnTo>
                  <a:pt x="1568858" y="61725"/>
                </a:lnTo>
                <a:cubicBezTo>
                  <a:pt x="1610007" y="20575"/>
                  <a:pt x="1663941" y="0"/>
                  <a:pt x="17178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7465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7D32F2C-61AB-4F53-974F-EF55F3B927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20000"/>
                </a:schemeClr>
              </a:gs>
              <a:gs pos="100000">
                <a:schemeClr val="accent3">
                  <a:alpha val="2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937F504-2D2E-46CE-A49B-2BC7B5136AD3}"/>
              </a:ext>
            </a:extLst>
          </p:cNvPr>
          <p:cNvGrpSpPr/>
          <p:nvPr userDrawn="1"/>
        </p:nvGrpSpPr>
        <p:grpSpPr>
          <a:xfrm>
            <a:off x="228934" y="208564"/>
            <a:ext cx="739114" cy="6440872"/>
            <a:chOff x="421439" y="107680"/>
            <a:chExt cx="739114" cy="6440872"/>
          </a:xfrm>
        </p:grpSpPr>
        <p:grpSp>
          <p:nvGrpSpPr>
            <p:cNvPr id="3" name="Graphic 185">
              <a:extLst>
                <a:ext uri="{FF2B5EF4-FFF2-40B4-BE49-F238E27FC236}">
                  <a16:creationId xmlns:a16="http://schemas.microsoft.com/office/drawing/2014/main" xmlns="" id="{1FABB2BA-A497-49F2-95AF-BAAE2DC8E3ED}"/>
                </a:ext>
              </a:extLst>
            </p:cNvPr>
            <p:cNvGrpSpPr/>
            <p:nvPr userDrawn="1"/>
          </p:nvGrpSpPr>
          <p:grpSpPr>
            <a:xfrm rot="16200000">
              <a:off x="-806454" y="1368607"/>
              <a:ext cx="3227934" cy="706080"/>
              <a:chOff x="1526131" y="3355119"/>
              <a:chExt cx="1693505" cy="370438"/>
            </a:xfrm>
            <a:solidFill>
              <a:srgbClr val="FFFFFF">
                <a:alpha val="14000"/>
              </a:srgbClr>
            </a:solidFill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xmlns="" id="{4C90A1D4-00F2-4CC5-B5CA-AE0F61E1B893}"/>
                  </a:ext>
                </a:extLst>
              </p:cNvPr>
              <p:cNvSpPr/>
              <p:nvPr/>
            </p:nvSpPr>
            <p:spPr>
              <a:xfrm>
                <a:off x="3003006" y="337894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xmlns="" id="{DACC894D-85E2-4828-AB79-8A1CE3FB7AD3}"/>
                  </a:ext>
                </a:extLst>
              </p:cNvPr>
              <p:cNvSpPr/>
              <p:nvPr/>
            </p:nvSpPr>
            <p:spPr>
              <a:xfrm>
                <a:off x="2792875" y="3374616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xmlns="" id="{0849AFD7-4687-4443-8ED6-AF1EAD0D1DB6}"/>
                  </a:ext>
                </a:extLst>
              </p:cNvPr>
              <p:cNvSpPr/>
              <p:nvPr/>
            </p:nvSpPr>
            <p:spPr>
              <a:xfrm>
                <a:off x="2582744" y="3370284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0093" y="328736"/>
                      <a:pt x="179261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xmlns="" id="{90458CDE-2F49-4C4D-8F30-25B682BD6C2F}"/>
                  </a:ext>
                </a:extLst>
              </p:cNvPr>
              <p:cNvSpPr/>
              <p:nvPr/>
            </p:nvSpPr>
            <p:spPr>
              <a:xfrm>
                <a:off x="2370446" y="3368117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0268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0268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xmlns="" id="{CD70904D-1276-47FC-B0B4-D9FB455440B5}"/>
                  </a:ext>
                </a:extLst>
              </p:cNvPr>
              <p:cNvSpPr/>
              <p:nvPr/>
            </p:nvSpPr>
            <p:spPr>
              <a:xfrm>
                <a:off x="2158406" y="3363785"/>
                <a:ext cx="216630" cy="346608"/>
              </a:xfrm>
              <a:custGeom>
                <a:avLst/>
                <a:gdLst>
                  <a:gd name="connsiteX0" fmla="*/ 172505 w 216630"/>
                  <a:gd name="connsiteY0" fmla="*/ 330902 h 346608"/>
                  <a:gd name="connsiteX1" fmla="*/ 144343 w 216630"/>
                  <a:gd name="connsiteY1" fmla="*/ 317905 h 346608"/>
                  <a:gd name="connsiteX2" fmla="*/ 27363 w 216630"/>
                  <a:gd name="connsiteY2" fmla="*/ 200924 h 346608"/>
                  <a:gd name="connsiteX3" fmla="*/ 29529 w 216630"/>
                  <a:gd name="connsiteY3" fmla="*/ 142434 h 346608"/>
                  <a:gd name="connsiteX4" fmla="*/ 148676 w 216630"/>
                  <a:gd name="connsiteY4" fmla="*/ 27620 h 346608"/>
                  <a:gd name="connsiteX5" fmla="*/ 207166 w 216630"/>
                  <a:gd name="connsiteY5" fmla="*/ 27620 h 346608"/>
                  <a:gd name="connsiteX6" fmla="*/ 207166 w 216630"/>
                  <a:gd name="connsiteY6" fmla="*/ 86110 h 346608"/>
                  <a:gd name="connsiteX7" fmla="*/ 118348 w 216630"/>
                  <a:gd name="connsiteY7" fmla="*/ 172762 h 346608"/>
                  <a:gd name="connsiteX8" fmla="*/ 205000 w 216630"/>
                  <a:gd name="connsiteY8" fmla="*/ 261581 h 346608"/>
                  <a:gd name="connsiteX9" fmla="*/ 205000 w 216630"/>
                  <a:gd name="connsiteY9" fmla="*/ 320071 h 346608"/>
                  <a:gd name="connsiteX10" fmla="*/ 172505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2505" y="330902"/>
                    </a:moveTo>
                    <a:cubicBezTo>
                      <a:pt x="161674" y="330902"/>
                      <a:pt x="150842" y="326570"/>
                      <a:pt x="144343" y="317905"/>
                    </a:cubicBezTo>
                    <a:lnTo>
                      <a:pt x="27363" y="200924"/>
                    </a:lnTo>
                    <a:cubicBezTo>
                      <a:pt x="12199" y="183594"/>
                      <a:pt x="12199" y="157598"/>
                      <a:pt x="29529" y="142434"/>
                    </a:cubicBezTo>
                    <a:lnTo>
                      <a:pt x="148676" y="27620"/>
                    </a:lnTo>
                    <a:cubicBezTo>
                      <a:pt x="163840" y="12456"/>
                      <a:pt x="189836" y="12456"/>
                      <a:pt x="207166" y="27620"/>
                    </a:cubicBezTo>
                    <a:cubicBezTo>
                      <a:pt x="222330" y="42784"/>
                      <a:pt x="222330" y="68780"/>
                      <a:pt x="207166" y="86110"/>
                    </a:cubicBezTo>
                    <a:lnTo>
                      <a:pt x="118348" y="172762"/>
                    </a:lnTo>
                    <a:lnTo>
                      <a:pt x="205000" y="261581"/>
                    </a:lnTo>
                    <a:cubicBezTo>
                      <a:pt x="220164" y="276745"/>
                      <a:pt x="220164" y="302740"/>
                      <a:pt x="205000" y="320071"/>
                    </a:cubicBezTo>
                    <a:cubicBezTo>
                      <a:pt x="192002" y="328736"/>
                      <a:pt x="183337" y="330902"/>
                      <a:pt x="172505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675AAC2F-F5B2-467B-8D92-F1562C6F9BA3}"/>
                  </a:ext>
                </a:extLst>
              </p:cNvPr>
              <p:cNvSpPr/>
              <p:nvPr/>
            </p:nvSpPr>
            <p:spPr>
              <a:xfrm>
                <a:off x="1948559" y="3361618"/>
                <a:ext cx="216630" cy="346608"/>
              </a:xfrm>
              <a:custGeom>
                <a:avLst/>
                <a:gdLst>
                  <a:gd name="connsiteX0" fmla="*/ 172221 w 216630"/>
                  <a:gd name="connsiteY0" fmla="*/ 330902 h 346608"/>
                  <a:gd name="connsiteX1" fmla="*/ 144059 w 216630"/>
                  <a:gd name="connsiteY1" fmla="*/ 317905 h 346608"/>
                  <a:gd name="connsiteX2" fmla="*/ 27079 w 216630"/>
                  <a:gd name="connsiteY2" fmla="*/ 198758 h 346608"/>
                  <a:gd name="connsiteX3" fmla="*/ 16247 w 216630"/>
                  <a:gd name="connsiteY3" fmla="*/ 170596 h 346608"/>
                  <a:gd name="connsiteX4" fmla="*/ 29245 w 216630"/>
                  <a:gd name="connsiteY4" fmla="*/ 142434 h 346608"/>
                  <a:gd name="connsiteX5" fmla="*/ 148392 w 216630"/>
                  <a:gd name="connsiteY5" fmla="*/ 27620 h 346608"/>
                  <a:gd name="connsiteX6" fmla="*/ 206882 w 216630"/>
                  <a:gd name="connsiteY6" fmla="*/ 27620 h 346608"/>
                  <a:gd name="connsiteX7" fmla="*/ 206882 w 216630"/>
                  <a:gd name="connsiteY7" fmla="*/ 86110 h 346608"/>
                  <a:gd name="connsiteX8" fmla="*/ 118063 w 216630"/>
                  <a:gd name="connsiteY8" fmla="*/ 172762 h 346608"/>
                  <a:gd name="connsiteX9" fmla="*/ 204715 w 216630"/>
                  <a:gd name="connsiteY9" fmla="*/ 261581 h 346608"/>
                  <a:gd name="connsiteX10" fmla="*/ 204715 w 216630"/>
                  <a:gd name="connsiteY10" fmla="*/ 320071 h 346608"/>
                  <a:gd name="connsiteX11" fmla="*/ 172221 w 216630"/>
                  <a:gd name="connsiteY11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46608">
                    <a:moveTo>
                      <a:pt x="172221" y="330902"/>
                    </a:moveTo>
                    <a:cubicBezTo>
                      <a:pt x="161389" y="330902"/>
                      <a:pt x="150558" y="326570"/>
                      <a:pt x="144059" y="317905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0886" y="330902"/>
                      <a:pt x="172221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1BFA2C24-587B-4F9C-BCEE-D8D801C0F512}"/>
                  </a:ext>
                </a:extLst>
              </p:cNvPr>
              <p:cNvSpPr/>
              <p:nvPr/>
            </p:nvSpPr>
            <p:spPr>
              <a:xfrm>
                <a:off x="1737887" y="335511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8736"/>
                      <a:pt x="181428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4D42D3FF-42CC-43FE-B6DE-C9FFC1730DD2}"/>
                  </a:ext>
                </a:extLst>
              </p:cNvPr>
              <p:cNvSpPr/>
              <p:nvPr/>
            </p:nvSpPr>
            <p:spPr>
              <a:xfrm>
                <a:off x="1526131" y="3355119"/>
                <a:ext cx="216630" cy="324945"/>
              </a:xfrm>
              <a:custGeom>
                <a:avLst/>
                <a:gdLst>
                  <a:gd name="connsiteX0" fmla="*/ 172221 w 216630"/>
                  <a:gd name="connsiteY0" fmla="*/ 328736 h 324945"/>
                  <a:gd name="connsiteX1" fmla="*/ 144059 w 216630"/>
                  <a:gd name="connsiteY1" fmla="*/ 315738 h 324945"/>
                  <a:gd name="connsiteX2" fmla="*/ 27079 w 216630"/>
                  <a:gd name="connsiteY2" fmla="*/ 198758 h 324945"/>
                  <a:gd name="connsiteX3" fmla="*/ 16247 w 216630"/>
                  <a:gd name="connsiteY3" fmla="*/ 170596 h 324945"/>
                  <a:gd name="connsiteX4" fmla="*/ 29245 w 216630"/>
                  <a:gd name="connsiteY4" fmla="*/ 142434 h 324945"/>
                  <a:gd name="connsiteX5" fmla="*/ 148392 w 216630"/>
                  <a:gd name="connsiteY5" fmla="*/ 27620 h 324945"/>
                  <a:gd name="connsiteX6" fmla="*/ 206882 w 216630"/>
                  <a:gd name="connsiteY6" fmla="*/ 27620 h 324945"/>
                  <a:gd name="connsiteX7" fmla="*/ 206882 w 216630"/>
                  <a:gd name="connsiteY7" fmla="*/ 86110 h 324945"/>
                  <a:gd name="connsiteX8" fmla="*/ 118063 w 216630"/>
                  <a:gd name="connsiteY8" fmla="*/ 172762 h 324945"/>
                  <a:gd name="connsiteX9" fmla="*/ 204715 w 216630"/>
                  <a:gd name="connsiteY9" fmla="*/ 261581 h 324945"/>
                  <a:gd name="connsiteX10" fmla="*/ 204715 w 216630"/>
                  <a:gd name="connsiteY10" fmla="*/ 320071 h 324945"/>
                  <a:gd name="connsiteX11" fmla="*/ 172221 w 216630"/>
                  <a:gd name="connsiteY11" fmla="*/ 328736 h 324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24945">
                    <a:moveTo>
                      <a:pt x="172221" y="328736"/>
                    </a:moveTo>
                    <a:cubicBezTo>
                      <a:pt x="161389" y="328736"/>
                      <a:pt x="150558" y="324403"/>
                      <a:pt x="144059" y="315738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3052" y="328736"/>
                      <a:pt x="172221" y="3287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aphic 185">
              <a:extLst>
                <a:ext uri="{FF2B5EF4-FFF2-40B4-BE49-F238E27FC236}">
                  <a16:creationId xmlns:a16="http://schemas.microsoft.com/office/drawing/2014/main" xmlns="" id="{7D1826FF-7D88-4DAC-9EBB-050FEBDFF8E6}"/>
                </a:ext>
              </a:extLst>
            </p:cNvPr>
            <p:cNvGrpSpPr/>
            <p:nvPr userDrawn="1"/>
          </p:nvGrpSpPr>
          <p:grpSpPr>
            <a:xfrm rot="16200000">
              <a:off x="-839488" y="4581545"/>
              <a:ext cx="3227934" cy="706080"/>
              <a:chOff x="1526131" y="3355119"/>
              <a:chExt cx="1693505" cy="370438"/>
            </a:xfrm>
            <a:solidFill>
              <a:srgbClr val="FFFFFF">
                <a:alpha val="14000"/>
              </a:srgbClr>
            </a:solidFill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4AB8E7C8-46B1-40E3-881C-C529318E1177}"/>
                  </a:ext>
                </a:extLst>
              </p:cNvPr>
              <p:cNvSpPr/>
              <p:nvPr/>
            </p:nvSpPr>
            <p:spPr>
              <a:xfrm>
                <a:off x="3003006" y="337894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BFE9E40D-B9CE-455B-B71C-1ACFD7FFDEAF}"/>
                  </a:ext>
                </a:extLst>
              </p:cNvPr>
              <p:cNvSpPr/>
              <p:nvPr/>
            </p:nvSpPr>
            <p:spPr>
              <a:xfrm>
                <a:off x="2792875" y="3374616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3B2FA1E4-7DEE-4B2C-9E4E-6367BFDF050A}"/>
                  </a:ext>
                </a:extLst>
              </p:cNvPr>
              <p:cNvSpPr/>
              <p:nvPr/>
            </p:nvSpPr>
            <p:spPr>
              <a:xfrm>
                <a:off x="2582744" y="3370284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0093" y="328736"/>
                      <a:pt x="179261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0193450B-9F65-4BA5-99EC-AFD98F319BEC}"/>
                  </a:ext>
                </a:extLst>
              </p:cNvPr>
              <p:cNvSpPr/>
              <p:nvPr/>
            </p:nvSpPr>
            <p:spPr>
              <a:xfrm>
                <a:off x="2370446" y="3368117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0268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0268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33E3D787-18EB-4756-A0A2-CC5B5B4D3F23}"/>
                  </a:ext>
                </a:extLst>
              </p:cNvPr>
              <p:cNvSpPr/>
              <p:nvPr/>
            </p:nvSpPr>
            <p:spPr>
              <a:xfrm>
                <a:off x="2158406" y="3363785"/>
                <a:ext cx="216630" cy="346608"/>
              </a:xfrm>
              <a:custGeom>
                <a:avLst/>
                <a:gdLst>
                  <a:gd name="connsiteX0" fmla="*/ 172505 w 216630"/>
                  <a:gd name="connsiteY0" fmla="*/ 330902 h 346608"/>
                  <a:gd name="connsiteX1" fmla="*/ 144343 w 216630"/>
                  <a:gd name="connsiteY1" fmla="*/ 317905 h 346608"/>
                  <a:gd name="connsiteX2" fmla="*/ 27363 w 216630"/>
                  <a:gd name="connsiteY2" fmla="*/ 200924 h 346608"/>
                  <a:gd name="connsiteX3" fmla="*/ 29529 w 216630"/>
                  <a:gd name="connsiteY3" fmla="*/ 142434 h 346608"/>
                  <a:gd name="connsiteX4" fmla="*/ 148676 w 216630"/>
                  <a:gd name="connsiteY4" fmla="*/ 27620 h 346608"/>
                  <a:gd name="connsiteX5" fmla="*/ 207166 w 216630"/>
                  <a:gd name="connsiteY5" fmla="*/ 27620 h 346608"/>
                  <a:gd name="connsiteX6" fmla="*/ 207166 w 216630"/>
                  <a:gd name="connsiteY6" fmla="*/ 86110 h 346608"/>
                  <a:gd name="connsiteX7" fmla="*/ 118348 w 216630"/>
                  <a:gd name="connsiteY7" fmla="*/ 172762 h 346608"/>
                  <a:gd name="connsiteX8" fmla="*/ 205000 w 216630"/>
                  <a:gd name="connsiteY8" fmla="*/ 261581 h 346608"/>
                  <a:gd name="connsiteX9" fmla="*/ 205000 w 216630"/>
                  <a:gd name="connsiteY9" fmla="*/ 320071 h 346608"/>
                  <a:gd name="connsiteX10" fmla="*/ 172505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2505" y="330902"/>
                    </a:moveTo>
                    <a:cubicBezTo>
                      <a:pt x="161674" y="330902"/>
                      <a:pt x="150842" y="326570"/>
                      <a:pt x="144343" y="317905"/>
                    </a:cubicBezTo>
                    <a:lnTo>
                      <a:pt x="27363" y="200924"/>
                    </a:lnTo>
                    <a:cubicBezTo>
                      <a:pt x="12199" y="183594"/>
                      <a:pt x="12199" y="157598"/>
                      <a:pt x="29529" y="142434"/>
                    </a:cubicBezTo>
                    <a:lnTo>
                      <a:pt x="148676" y="27620"/>
                    </a:lnTo>
                    <a:cubicBezTo>
                      <a:pt x="163840" y="12456"/>
                      <a:pt x="189836" y="12456"/>
                      <a:pt x="207166" y="27620"/>
                    </a:cubicBezTo>
                    <a:cubicBezTo>
                      <a:pt x="222330" y="42784"/>
                      <a:pt x="222330" y="68780"/>
                      <a:pt x="207166" y="86110"/>
                    </a:cubicBezTo>
                    <a:lnTo>
                      <a:pt x="118348" y="172762"/>
                    </a:lnTo>
                    <a:lnTo>
                      <a:pt x="205000" y="261581"/>
                    </a:lnTo>
                    <a:cubicBezTo>
                      <a:pt x="220164" y="276745"/>
                      <a:pt x="220164" y="302740"/>
                      <a:pt x="205000" y="320071"/>
                    </a:cubicBezTo>
                    <a:cubicBezTo>
                      <a:pt x="192002" y="328736"/>
                      <a:pt x="183337" y="330902"/>
                      <a:pt x="172505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C0DEBA89-C7C5-4703-AF5D-2E0F9E6C471B}"/>
                  </a:ext>
                </a:extLst>
              </p:cNvPr>
              <p:cNvSpPr/>
              <p:nvPr/>
            </p:nvSpPr>
            <p:spPr>
              <a:xfrm>
                <a:off x="1948559" y="3361618"/>
                <a:ext cx="216630" cy="346608"/>
              </a:xfrm>
              <a:custGeom>
                <a:avLst/>
                <a:gdLst>
                  <a:gd name="connsiteX0" fmla="*/ 172221 w 216630"/>
                  <a:gd name="connsiteY0" fmla="*/ 330902 h 346608"/>
                  <a:gd name="connsiteX1" fmla="*/ 144059 w 216630"/>
                  <a:gd name="connsiteY1" fmla="*/ 317905 h 346608"/>
                  <a:gd name="connsiteX2" fmla="*/ 27079 w 216630"/>
                  <a:gd name="connsiteY2" fmla="*/ 198758 h 346608"/>
                  <a:gd name="connsiteX3" fmla="*/ 16247 w 216630"/>
                  <a:gd name="connsiteY3" fmla="*/ 170596 h 346608"/>
                  <a:gd name="connsiteX4" fmla="*/ 29245 w 216630"/>
                  <a:gd name="connsiteY4" fmla="*/ 142434 h 346608"/>
                  <a:gd name="connsiteX5" fmla="*/ 148392 w 216630"/>
                  <a:gd name="connsiteY5" fmla="*/ 27620 h 346608"/>
                  <a:gd name="connsiteX6" fmla="*/ 206882 w 216630"/>
                  <a:gd name="connsiteY6" fmla="*/ 27620 h 346608"/>
                  <a:gd name="connsiteX7" fmla="*/ 206882 w 216630"/>
                  <a:gd name="connsiteY7" fmla="*/ 86110 h 346608"/>
                  <a:gd name="connsiteX8" fmla="*/ 118063 w 216630"/>
                  <a:gd name="connsiteY8" fmla="*/ 172762 h 346608"/>
                  <a:gd name="connsiteX9" fmla="*/ 204715 w 216630"/>
                  <a:gd name="connsiteY9" fmla="*/ 261581 h 346608"/>
                  <a:gd name="connsiteX10" fmla="*/ 204715 w 216630"/>
                  <a:gd name="connsiteY10" fmla="*/ 320071 h 346608"/>
                  <a:gd name="connsiteX11" fmla="*/ 172221 w 216630"/>
                  <a:gd name="connsiteY11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46608">
                    <a:moveTo>
                      <a:pt x="172221" y="330902"/>
                    </a:moveTo>
                    <a:cubicBezTo>
                      <a:pt x="161389" y="330902"/>
                      <a:pt x="150558" y="326570"/>
                      <a:pt x="144059" y="317905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0886" y="330902"/>
                      <a:pt x="172221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0551AD23-CDFC-45EA-B2B4-6028084B2575}"/>
                  </a:ext>
                </a:extLst>
              </p:cNvPr>
              <p:cNvSpPr/>
              <p:nvPr/>
            </p:nvSpPr>
            <p:spPr>
              <a:xfrm>
                <a:off x="1737887" y="335511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8736"/>
                      <a:pt x="181428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7FC2A356-DE41-4F44-9E81-CBF9D5BAAD1B}"/>
                  </a:ext>
                </a:extLst>
              </p:cNvPr>
              <p:cNvSpPr/>
              <p:nvPr/>
            </p:nvSpPr>
            <p:spPr>
              <a:xfrm>
                <a:off x="1526131" y="3355119"/>
                <a:ext cx="216630" cy="324945"/>
              </a:xfrm>
              <a:custGeom>
                <a:avLst/>
                <a:gdLst>
                  <a:gd name="connsiteX0" fmla="*/ 172221 w 216630"/>
                  <a:gd name="connsiteY0" fmla="*/ 328736 h 324945"/>
                  <a:gd name="connsiteX1" fmla="*/ 144059 w 216630"/>
                  <a:gd name="connsiteY1" fmla="*/ 315738 h 324945"/>
                  <a:gd name="connsiteX2" fmla="*/ 27079 w 216630"/>
                  <a:gd name="connsiteY2" fmla="*/ 198758 h 324945"/>
                  <a:gd name="connsiteX3" fmla="*/ 16247 w 216630"/>
                  <a:gd name="connsiteY3" fmla="*/ 170596 h 324945"/>
                  <a:gd name="connsiteX4" fmla="*/ 29245 w 216630"/>
                  <a:gd name="connsiteY4" fmla="*/ 142434 h 324945"/>
                  <a:gd name="connsiteX5" fmla="*/ 148392 w 216630"/>
                  <a:gd name="connsiteY5" fmla="*/ 27620 h 324945"/>
                  <a:gd name="connsiteX6" fmla="*/ 206882 w 216630"/>
                  <a:gd name="connsiteY6" fmla="*/ 27620 h 324945"/>
                  <a:gd name="connsiteX7" fmla="*/ 206882 w 216630"/>
                  <a:gd name="connsiteY7" fmla="*/ 86110 h 324945"/>
                  <a:gd name="connsiteX8" fmla="*/ 118063 w 216630"/>
                  <a:gd name="connsiteY8" fmla="*/ 172762 h 324945"/>
                  <a:gd name="connsiteX9" fmla="*/ 204715 w 216630"/>
                  <a:gd name="connsiteY9" fmla="*/ 261581 h 324945"/>
                  <a:gd name="connsiteX10" fmla="*/ 204715 w 216630"/>
                  <a:gd name="connsiteY10" fmla="*/ 320071 h 324945"/>
                  <a:gd name="connsiteX11" fmla="*/ 172221 w 216630"/>
                  <a:gd name="connsiteY11" fmla="*/ 328736 h 324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24945">
                    <a:moveTo>
                      <a:pt x="172221" y="328736"/>
                    </a:moveTo>
                    <a:cubicBezTo>
                      <a:pt x="161389" y="328736"/>
                      <a:pt x="150558" y="324403"/>
                      <a:pt x="144059" y="315738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3052" y="328736"/>
                      <a:pt x="172221" y="3287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CAB8320D-AC7D-4638-9BCD-A8C54C4A9BDF}"/>
              </a:ext>
            </a:extLst>
          </p:cNvPr>
          <p:cNvSpPr/>
          <p:nvPr userDrawn="1"/>
        </p:nvSpPr>
        <p:spPr>
          <a:xfrm>
            <a:off x="7661765" y="3724940"/>
            <a:ext cx="4530235" cy="3166512"/>
          </a:xfrm>
          <a:custGeom>
            <a:avLst/>
            <a:gdLst>
              <a:gd name="connsiteX0" fmla="*/ 4530235 w 4530235"/>
              <a:gd name="connsiteY0" fmla="*/ 0 h 3166512"/>
              <a:gd name="connsiteX1" fmla="*/ 4530235 w 4530235"/>
              <a:gd name="connsiteY1" fmla="*/ 3166512 h 3166512"/>
              <a:gd name="connsiteX2" fmla="*/ 0 w 4530235"/>
              <a:gd name="connsiteY2" fmla="*/ 3166512 h 3166512"/>
              <a:gd name="connsiteX3" fmla="*/ 8629 w 4530235"/>
              <a:gd name="connsiteY3" fmla="*/ 3148262 h 3166512"/>
              <a:gd name="connsiteX4" fmla="*/ 897444 w 4530235"/>
              <a:gd name="connsiteY4" fmla="*/ 2027274 h 3166512"/>
              <a:gd name="connsiteX5" fmla="*/ 3172812 w 4530235"/>
              <a:gd name="connsiteY5" fmla="*/ 2059172 h 3166512"/>
              <a:gd name="connsiteX6" fmla="*/ 3342933 w 4530235"/>
              <a:gd name="connsiteY6" fmla="*/ 581246 h 3166512"/>
              <a:gd name="connsiteX7" fmla="*/ 4518022 w 4530235"/>
              <a:gd name="connsiteY7" fmla="*/ 2043 h 316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0235" h="3166512">
                <a:moveTo>
                  <a:pt x="4530235" y="0"/>
                </a:moveTo>
                <a:lnTo>
                  <a:pt x="4530235" y="3166512"/>
                </a:lnTo>
                <a:lnTo>
                  <a:pt x="0" y="3166512"/>
                </a:lnTo>
                <a:lnTo>
                  <a:pt x="8629" y="3148262"/>
                </a:lnTo>
                <a:cubicBezTo>
                  <a:pt x="219065" y="2717837"/>
                  <a:pt x="543026" y="2202269"/>
                  <a:pt x="897444" y="2027274"/>
                </a:cubicBezTo>
                <a:cubicBezTo>
                  <a:pt x="1464514" y="1747283"/>
                  <a:pt x="2765231" y="2300177"/>
                  <a:pt x="3172812" y="2059172"/>
                </a:cubicBezTo>
                <a:cubicBezTo>
                  <a:pt x="3580393" y="1818167"/>
                  <a:pt x="3071803" y="926804"/>
                  <a:pt x="3342933" y="581246"/>
                </a:cubicBezTo>
                <a:cubicBezTo>
                  <a:pt x="3549457" y="318029"/>
                  <a:pt x="4135386" y="76402"/>
                  <a:pt x="4518022" y="2043"/>
                </a:cubicBezTo>
                <a:close/>
              </a:path>
            </a:pathLst>
          </a:cu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34F8A3B0-2EDF-43FB-B07B-9826D1A18345}"/>
              </a:ext>
            </a:extLst>
          </p:cNvPr>
          <p:cNvSpPr/>
          <p:nvPr userDrawn="1"/>
        </p:nvSpPr>
        <p:spPr>
          <a:xfrm>
            <a:off x="11133221" y="1925052"/>
            <a:ext cx="914400" cy="2679032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838D5DF2-889F-4B4D-BBD4-53CBB709F974}"/>
              </a:ext>
            </a:extLst>
          </p:cNvPr>
          <p:cNvSpPr/>
          <p:nvPr userDrawn="1"/>
        </p:nvSpPr>
        <p:spPr>
          <a:xfrm flipH="1">
            <a:off x="753871" y="1278455"/>
            <a:ext cx="369184" cy="2295608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89720BD-F719-45DC-BD00-0805F2A998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06374">
            <a:off x="6819910" y="347246"/>
            <a:ext cx="4466221" cy="394801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682F3EF-B735-4CBC-A7C1-5501AE164159}"/>
              </a:ext>
            </a:extLst>
          </p:cNvPr>
          <p:cNvGrpSpPr/>
          <p:nvPr userDrawn="1"/>
        </p:nvGrpSpPr>
        <p:grpSpPr>
          <a:xfrm>
            <a:off x="160070" y="163202"/>
            <a:ext cx="2781298" cy="2281190"/>
            <a:chOff x="160070" y="163202"/>
            <a:chExt cx="2781298" cy="2281190"/>
          </a:xfrm>
          <a:solidFill>
            <a:srgbClr val="FFFFFF">
              <a:alpha val="40000"/>
            </a:srgbClr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EEA02ADF-1D81-4CE7-9E6C-C1632E3DFBB9}"/>
                </a:ext>
              </a:extLst>
            </p:cNvPr>
            <p:cNvSpPr/>
            <p:nvPr/>
          </p:nvSpPr>
          <p:spPr>
            <a:xfrm>
              <a:off x="160070" y="163845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855A8FA7-1BF5-4389-9939-3A14DE988BFF}"/>
                </a:ext>
              </a:extLst>
            </p:cNvPr>
            <p:cNvSpPr/>
            <p:nvPr/>
          </p:nvSpPr>
          <p:spPr>
            <a:xfrm>
              <a:off x="491721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CF910FD5-9DDB-460D-A029-F1F274130EE0}"/>
                </a:ext>
              </a:extLst>
            </p:cNvPr>
            <p:cNvSpPr/>
            <p:nvPr/>
          </p:nvSpPr>
          <p:spPr>
            <a:xfrm>
              <a:off x="821614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034650AE-2BEB-4C40-8110-FC7B379FE632}"/>
                </a:ext>
              </a:extLst>
            </p:cNvPr>
            <p:cNvSpPr/>
            <p:nvPr/>
          </p:nvSpPr>
          <p:spPr>
            <a:xfrm>
              <a:off x="1151509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49423845-143A-4FBE-B6B8-671BE90244A9}"/>
                </a:ext>
              </a:extLst>
            </p:cNvPr>
            <p:cNvSpPr/>
            <p:nvPr/>
          </p:nvSpPr>
          <p:spPr>
            <a:xfrm>
              <a:off x="148140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6C3E2B03-EEC2-4C21-BC78-E0D63BB357B7}"/>
                </a:ext>
              </a:extLst>
            </p:cNvPr>
            <p:cNvSpPr/>
            <p:nvPr/>
          </p:nvSpPr>
          <p:spPr>
            <a:xfrm>
              <a:off x="181305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127ED11A-3D80-4423-945F-AB6003CF7365}"/>
                </a:ext>
              </a:extLst>
            </p:cNvPr>
            <p:cNvSpPr/>
            <p:nvPr/>
          </p:nvSpPr>
          <p:spPr>
            <a:xfrm>
              <a:off x="2142951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6F2C45E2-1C06-4DE8-8234-D8C0B1367839}"/>
                </a:ext>
              </a:extLst>
            </p:cNvPr>
            <p:cNvSpPr/>
            <p:nvPr/>
          </p:nvSpPr>
          <p:spPr>
            <a:xfrm>
              <a:off x="2472846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1DC97446-20FD-4A1C-883A-D940E8820262}"/>
                </a:ext>
              </a:extLst>
            </p:cNvPr>
            <p:cNvSpPr/>
            <p:nvPr/>
          </p:nvSpPr>
          <p:spPr>
            <a:xfrm>
              <a:off x="2800987" y="163202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2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2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6668"/>
                    <a:pt x="59055" y="6668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00CA4020-0BD8-4258-B52A-4C55029D27B6}"/>
                </a:ext>
              </a:extLst>
            </p:cNvPr>
            <p:cNvSpPr/>
            <p:nvPr/>
          </p:nvSpPr>
          <p:spPr>
            <a:xfrm>
              <a:off x="16182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1432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32D3ACEC-21B3-463C-B704-35F7BFA87E0E}"/>
                </a:ext>
              </a:extLst>
            </p:cNvPr>
            <p:cNvSpPr/>
            <p:nvPr/>
          </p:nvSpPr>
          <p:spPr>
            <a:xfrm>
              <a:off x="491721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B875EF93-03FF-42B8-8EC6-4360FC67F4DE}"/>
                </a:ext>
              </a:extLst>
            </p:cNvPr>
            <p:cNvSpPr/>
            <p:nvPr/>
          </p:nvSpPr>
          <p:spPr>
            <a:xfrm>
              <a:off x="82161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6CBB18D5-4971-47A5-B86F-1BAA9754D423}"/>
                </a:ext>
              </a:extLst>
            </p:cNvPr>
            <p:cNvSpPr/>
            <p:nvPr/>
          </p:nvSpPr>
          <p:spPr>
            <a:xfrm>
              <a:off x="1151509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F80D4A6F-899A-4E63-95E2-566711197DB4}"/>
                </a:ext>
              </a:extLst>
            </p:cNvPr>
            <p:cNvSpPr/>
            <p:nvPr/>
          </p:nvSpPr>
          <p:spPr>
            <a:xfrm>
              <a:off x="148140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01DA7520-D18D-40A6-B0ED-CB96839131DF}"/>
                </a:ext>
              </a:extLst>
            </p:cNvPr>
            <p:cNvSpPr/>
            <p:nvPr/>
          </p:nvSpPr>
          <p:spPr>
            <a:xfrm>
              <a:off x="181305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4FC7E147-8BED-4016-880B-624D3CF7BE1F}"/>
                </a:ext>
              </a:extLst>
            </p:cNvPr>
            <p:cNvSpPr/>
            <p:nvPr/>
          </p:nvSpPr>
          <p:spPr>
            <a:xfrm>
              <a:off x="2142951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79D9FCD3-DC59-45F7-995B-629D79C7E336}"/>
                </a:ext>
              </a:extLst>
            </p:cNvPr>
            <p:cNvSpPr/>
            <p:nvPr/>
          </p:nvSpPr>
          <p:spPr>
            <a:xfrm>
              <a:off x="2472846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7D78CB29-D43C-449B-A296-EF0BC073F45C}"/>
                </a:ext>
              </a:extLst>
            </p:cNvPr>
            <p:cNvSpPr/>
            <p:nvPr/>
          </p:nvSpPr>
          <p:spPr>
            <a:xfrm>
              <a:off x="16182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3343 w 76200"/>
                <a:gd name="connsiteY11" fmla="*/ 74295 h 76200"/>
                <a:gd name="connsiteX12" fmla="*/ 73343 w 76200"/>
                <a:gd name="connsiteY12" fmla="*/ 54293 h 76200"/>
                <a:gd name="connsiteX13" fmla="*/ 62865 w 76200"/>
                <a:gd name="connsiteY13" fmla="*/ 43815 h 76200"/>
                <a:gd name="connsiteX14" fmla="*/ 73343 w 76200"/>
                <a:gd name="connsiteY14" fmla="*/ 32385 h 76200"/>
                <a:gd name="connsiteX15" fmla="*/ 73343 w 76200"/>
                <a:gd name="connsiteY15" fmla="*/ 12383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9058"/>
                    <a:pt x="67628" y="79058"/>
                    <a:pt x="73343" y="74295"/>
                  </a:cubicBezTo>
                  <a:cubicBezTo>
                    <a:pt x="79058" y="69533"/>
                    <a:pt x="79058" y="59055"/>
                    <a:pt x="73343" y="54293"/>
                  </a:cubicBezTo>
                  <a:lnTo>
                    <a:pt x="62865" y="43815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2383"/>
                  </a:cubicBezTo>
                  <a:cubicBezTo>
                    <a:pt x="67628" y="7620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07A51556-F275-41B9-B7AB-AD95D93CE906}"/>
                </a:ext>
              </a:extLst>
            </p:cNvPr>
            <p:cNvSpPr/>
            <p:nvPr/>
          </p:nvSpPr>
          <p:spPr>
            <a:xfrm>
              <a:off x="491721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279F6794-5F95-4530-B3CC-E27969A86868}"/>
                </a:ext>
              </a:extLst>
            </p:cNvPr>
            <p:cNvSpPr/>
            <p:nvPr/>
          </p:nvSpPr>
          <p:spPr>
            <a:xfrm>
              <a:off x="82161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7B9BB1C-AE6D-4CDE-8628-04854A9E9B78}"/>
                </a:ext>
              </a:extLst>
            </p:cNvPr>
            <p:cNvSpPr/>
            <p:nvPr/>
          </p:nvSpPr>
          <p:spPr>
            <a:xfrm>
              <a:off x="1151509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C28F9503-7195-4FEF-9483-29E9944FCF45}"/>
                </a:ext>
              </a:extLst>
            </p:cNvPr>
            <p:cNvSpPr/>
            <p:nvPr/>
          </p:nvSpPr>
          <p:spPr>
            <a:xfrm>
              <a:off x="1481405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0039522-0398-40F0-A6EB-8E80021E54EA}"/>
                </a:ext>
              </a:extLst>
            </p:cNvPr>
            <p:cNvSpPr/>
            <p:nvPr/>
          </p:nvSpPr>
          <p:spPr>
            <a:xfrm>
              <a:off x="1811302" y="698403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0C3B123A-68AD-43AE-A2A3-E34E25751E70}"/>
                </a:ext>
              </a:extLst>
            </p:cNvPr>
            <p:cNvSpPr/>
            <p:nvPr/>
          </p:nvSpPr>
          <p:spPr>
            <a:xfrm>
              <a:off x="2142951" y="698403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A1A4EB56-88A2-492A-8E8A-3E7CBC870EEF}"/>
                </a:ext>
              </a:extLst>
            </p:cNvPr>
            <p:cNvSpPr/>
            <p:nvPr/>
          </p:nvSpPr>
          <p:spPr>
            <a:xfrm>
              <a:off x="16182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3343 w 76200"/>
                <a:gd name="connsiteY14" fmla="*/ 31433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3343" y="31433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0F406DC6-6BEC-4F8A-B6DA-D67467791756}"/>
                </a:ext>
              </a:extLst>
            </p:cNvPr>
            <p:cNvSpPr/>
            <p:nvPr/>
          </p:nvSpPr>
          <p:spPr>
            <a:xfrm>
              <a:off x="491721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C090CD9-7F44-4E1E-A5E6-7C9D73F2B3EC}"/>
                </a:ext>
              </a:extLst>
            </p:cNvPr>
            <p:cNvSpPr/>
            <p:nvPr/>
          </p:nvSpPr>
          <p:spPr>
            <a:xfrm>
              <a:off x="82161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C162162-A7FE-4E0A-AE90-59A24443B5C5}"/>
                </a:ext>
              </a:extLst>
            </p:cNvPr>
            <p:cNvSpPr/>
            <p:nvPr/>
          </p:nvSpPr>
          <p:spPr>
            <a:xfrm>
              <a:off x="1151509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DCFBF192-1210-4FAE-9E74-EF3128D6990E}"/>
                </a:ext>
              </a:extLst>
            </p:cNvPr>
            <p:cNvSpPr/>
            <p:nvPr/>
          </p:nvSpPr>
          <p:spPr>
            <a:xfrm>
              <a:off x="148140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88CBDF8-4885-4020-B07E-CB63AB407AA3}"/>
                </a:ext>
              </a:extLst>
            </p:cNvPr>
            <p:cNvSpPr/>
            <p:nvPr/>
          </p:nvSpPr>
          <p:spPr>
            <a:xfrm>
              <a:off x="181305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16396C75-06A7-4F05-A308-4E2C2495ED34}"/>
                </a:ext>
              </a:extLst>
            </p:cNvPr>
            <p:cNvSpPr/>
            <p:nvPr/>
          </p:nvSpPr>
          <p:spPr>
            <a:xfrm>
              <a:off x="16182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2385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37AD002B-4F4E-43A5-B89B-F6220B74A0B6}"/>
                </a:ext>
              </a:extLst>
            </p:cNvPr>
            <p:cNvSpPr/>
            <p:nvPr/>
          </p:nvSpPr>
          <p:spPr>
            <a:xfrm>
              <a:off x="491721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CED4FA43-A874-45BD-91E5-E1F778598903}"/>
                </a:ext>
              </a:extLst>
            </p:cNvPr>
            <p:cNvSpPr/>
            <p:nvPr/>
          </p:nvSpPr>
          <p:spPr>
            <a:xfrm>
              <a:off x="82161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EC5DB293-7587-4645-9AEF-58476DF61CE3}"/>
                </a:ext>
              </a:extLst>
            </p:cNvPr>
            <p:cNvSpPr/>
            <p:nvPr/>
          </p:nvSpPr>
          <p:spPr>
            <a:xfrm>
              <a:off x="1151509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7BA9DE51-984F-4A79-9F8E-CEF9DDA90E55}"/>
                </a:ext>
              </a:extLst>
            </p:cNvPr>
            <p:cNvSpPr/>
            <p:nvPr/>
          </p:nvSpPr>
          <p:spPr>
            <a:xfrm>
              <a:off x="1481405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8519A54E-0D18-458C-92C0-E2C2B751C238}"/>
                </a:ext>
              </a:extLst>
            </p:cNvPr>
            <p:cNvSpPr/>
            <p:nvPr/>
          </p:nvSpPr>
          <p:spPr>
            <a:xfrm>
              <a:off x="160070" y="1500330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3 w 76200"/>
                <a:gd name="connsiteY1" fmla="*/ 21907 h 76200"/>
                <a:gd name="connsiteX2" fmla="*/ 32385 w 76200"/>
                <a:gd name="connsiteY2" fmla="*/ 11430 h 76200"/>
                <a:gd name="connsiteX3" fmla="*/ 12383 w 76200"/>
                <a:gd name="connsiteY3" fmla="*/ 11430 h 76200"/>
                <a:gd name="connsiteX4" fmla="*/ 12383 w 76200"/>
                <a:gd name="connsiteY4" fmla="*/ 31432 h 76200"/>
                <a:gd name="connsiteX5" fmla="*/ 22860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4295 w 76200"/>
                <a:gd name="connsiteY14" fmla="*/ 32385 h 76200"/>
                <a:gd name="connsiteX15" fmla="*/ 74295 w 76200"/>
                <a:gd name="connsiteY15" fmla="*/ 12382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3" y="21907"/>
                  </a:lnTo>
                  <a:lnTo>
                    <a:pt x="32385" y="11430"/>
                  </a:lnTo>
                  <a:cubicBezTo>
                    <a:pt x="26670" y="5715"/>
                    <a:pt x="17145" y="5715"/>
                    <a:pt x="12383" y="11430"/>
                  </a:cubicBezTo>
                  <a:cubicBezTo>
                    <a:pt x="7620" y="17145"/>
                    <a:pt x="6668" y="26670"/>
                    <a:pt x="12383" y="31432"/>
                  </a:cubicBezTo>
                  <a:lnTo>
                    <a:pt x="22860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4295" y="32385"/>
                  </a:lnTo>
                  <a:cubicBezTo>
                    <a:pt x="80010" y="26670"/>
                    <a:pt x="80010" y="17145"/>
                    <a:pt x="74295" y="12382"/>
                  </a:cubicBezTo>
                  <a:cubicBezTo>
                    <a:pt x="68580" y="7620"/>
                    <a:pt x="59055" y="6667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2C342986-FB2B-4308-9BE8-2763826E88B1}"/>
                </a:ext>
              </a:extLst>
            </p:cNvPr>
            <p:cNvSpPr/>
            <p:nvPr/>
          </p:nvSpPr>
          <p:spPr>
            <a:xfrm>
              <a:off x="491721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2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2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6675" y="7620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B81B7D91-59E8-4C46-9BAD-D8AA70770697}"/>
                </a:ext>
              </a:extLst>
            </p:cNvPr>
            <p:cNvSpPr/>
            <p:nvPr/>
          </p:nvSpPr>
          <p:spPr>
            <a:xfrm>
              <a:off x="821614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8" y="6667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C5E24010-BE56-47B7-8CDD-6B4766F48ACC}"/>
                </a:ext>
              </a:extLst>
            </p:cNvPr>
            <p:cNvSpPr/>
            <p:nvPr/>
          </p:nvSpPr>
          <p:spPr>
            <a:xfrm>
              <a:off x="1151509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2" y="79057"/>
                    <a:pt x="67627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7" y="6667"/>
                    <a:pt x="58102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364B21AF-B9BA-4552-BF7E-BCE2CC4D7DF6}"/>
                </a:ext>
              </a:extLst>
            </p:cNvPr>
            <p:cNvSpPr/>
            <p:nvPr/>
          </p:nvSpPr>
          <p:spPr>
            <a:xfrm>
              <a:off x="16182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3343 w 76200"/>
                <a:gd name="connsiteY11" fmla="*/ 73342 h 76200"/>
                <a:gd name="connsiteX12" fmla="*/ 73343 w 76200"/>
                <a:gd name="connsiteY12" fmla="*/ 53340 h 76200"/>
                <a:gd name="connsiteX13" fmla="*/ 62865 w 76200"/>
                <a:gd name="connsiteY13" fmla="*/ 42862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6193" y="79057"/>
                    <a:pt x="25718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3343" y="73342"/>
                  </a:cubicBezTo>
                  <a:cubicBezTo>
                    <a:pt x="79058" y="67628"/>
                    <a:pt x="79058" y="58103"/>
                    <a:pt x="73343" y="53340"/>
                  </a:cubicBezTo>
                  <a:lnTo>
                    <a:pt x="62865" y="42862"/>
                  </a:lnTo>
                  <a:lnTo>
                    <a:pt x="73343" y="31432"/>
                  </a:lnTo>
                  <a:cubicBezTo>
                    <a:pt x="79058" y="25717"/>
                    <a:pt x="79058" y="16192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F9A9448A-4801-4833-8E41-28A19B0D1ED2}"/>
                </a:ext>
              </a:extLst>
            </p:cNvPr>
            <p:cNvSpPr/>
            <p:nvPr/>
          </p:nvSpPr>
          <p:spPr>
            <a:xfrm>
              <a:off x="491721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F9F66193-EC7F-4631-B358-6EC16C4981E7}"/>
                </a:ext>
              </a:extLst>
            </p:cNvPr>
            <p:cNvSpPr/>
            <p:nvPr/>
          </p:nvSpPr>
          <p:spPr>
            <a:xfrm>
              <a:off x="82161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14108E96-8B12-472B-B9EC-17070A8B4DB1}"/>
                </a:ext>
              </a:extLst>
            </p:cNvPr>
            <p:cNvSpPr/>
            <p:nvPr/>
          </p:nvSpPr>
          <p:spPr>
            <a:xfrm>
              <a:off x="161824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3C0CCF07-117E-4D6B-9254-F4C4CED3B5CA}"/>
                </a:ext>
              </a:extLst>
            </p:cNvPr>
            <p:cNvSpPr/>
            <p:nvPr/>
          </p:nvSpPr>
          <p:spPr>
            <a:xfrm>
              <a:off x="491721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B9A95C8-96D8-45BC-ADCE-EE00F4D3A5C7}"/>
                </a:ext>
              </a:extLst>
            </p:cNvPr>
            <p:cNvSpPr/>
            <p:nvPr/>
          </p:nvSpPr>
          <p:spPr>
            <a:xfrm>
              <a:off x="161824" y="230401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2" name="Cross 51">
            <a:extLst>
              <a:ext uri="{FF2B5EF4-FFF2-40B4-BE49-F238E27FC236}">
                <a16:creationId xmlns:a16="http://schemas.microsoft.com/office/drawing/2014/main" xmlns="" id="{F656B3A0-1D8F-4DB6-9224-B1E49EB4E1B4}"/>
              </a:ext>
            </a:extLst>
          </p:cNvPr>
          <p:cNvSpPr/>
          <p:nvPr userDrawn="1"/>
        </p:nvSpPr>
        <p:spPr>
          <a:xfrm rot="1642289">
            <a:off x="2007653" y="4109671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xmlns="" id="{6579B222-FBB3-4F06-8623-A2BBE0E370C3}"/>
              </a:ext>
            </a:extLst>
          </p:cNvPr>
          <p:cNvSpPr/>
          <p:nvPr userDrawn="1"/>
        </p:nvSpPr>
        <p:spPr>
          <a:xfrm rot="12056913">
            <a:off x="4280712" y="5743587"/>
            <a:ext cx="251202" cy="216553"/>
          </a:xfrm>
          <a:prstGeom prst="triangl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ross 53">
            <a:extLst>
              <a:ext uri="{FF2B5EF4-FFF2-40B4-BE49-F238E27FC236}">
                <a16:creationId xmlns:a16="http://schemas.microsoft.com/office/drawing/2014/main" xmlns="" id="{6BA16636-80B6-49FE-88F0-BBB2F723E00B}"/>
              </a:ext>
            </a:extLst>
          </p:cNvPr>
          <p:cNvSpPr/>
          <p:nvPr userDrawn="1"/>
        </p:nvSpPr>
        <p:spPr>
          <a:xfrm rot="1642289">
            <a:off x="11121452" y="563704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42CA4B16-9B51-4E4B-B3CC-CB824F95F0C0}"/>
              </a:ext>
            </a:extLst>
          </p:cNvPr>
          <p:cNvSpPr/>
          <p:nvPr userDrawn="1"/>
        </p:nvSpPr>
        <p:spPr>
          <a:xfrm rot="12816686">
            <a:off x="1728883" y="2171913"/>
            <a:ext cx="354855" cy="544957"/>
          </a:xfrm>
          <a:custGeom>
            <a:avLst/>
            <a:gdLst>
              <a:gd name="connsiteX0" fmla="*/ 345263 w 354855"/>
              <a:gd name="connsiteY0" fmla="*/ 315279 h 544956"/>
              <a:gd name="connsiteX1" fmla="*/ 219796 w 354855"/>
              <a:gd name="connsiteY1" fmla="*/ 31395 h 544956"/>
              <a:gd name="connsiteX2" fmla="*/ 43636 w 354855"/>
              <a:gd name="connsiteY2" fmla="*/ 17454 h 544956"/>
              <a:gd name="connsiteX3" fmla="*/ 52508 w 354855"/>
              <a:gd name="connsiteY3" fmla="*/ 113772 h 544956"/>
              <a:gd name="connsiteX4" fmla="*/ 248945 w 354855"/>
              <a:gd name="connsiteY4" fmla="*/ 307675 h 544956"/>
              <a:gd name="connsiteX5" fmla="*/ 240074 w 354855"/>
              <a:gd name="connsiteY5" fmla="*/ 492707 h 544956"/>
              <a:gd name="connsiteX6" fmla="*/ 274292 w 354855"/>
              <a:gd name="connsiteY6" fmla="*/ 543401 h 544956"/>
              <a:gd name="connsiteX7" fmla="*/ 289500 w 354855"/>
              <a:gd name="connsiteY7" fmla="*/ 544668 h 544956"/>
              <a:gd name="connsiteX8" fmla="*/ 338927 w 354855"/>
              <a:gd name="connsiteY8" fmla="*/ 501579 h 544956"/>
              <a:gd name="connsiteX9" fmla="*/ 345263 w 354855"/>
              <a:gd name="connsiteY9" fmla="*/ 315279 h 54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855" h="544956">
                <a:moveTo>
                  <a:pt x="345263" y="315279"/>
                </a:moveTo>
                <a:cubicBezTo>
                  <a:pt x="350333" y="188545"/>
                  <a:pt x="347798" y="88425"/>
                  <a:pt x="219796" y="31395"/>
                </a:cubicBezTo>
                <a:cubicBezTo>
                  <a:pt x="183044" y="14920"/>
                  <a:pt x="72785" y="-289"/>
                  <a:pt x="43636" y="17454"/>
                </a:cubicBezTo>
                <a:cubicBezTo>
                  <a:pt x="5616" y="38999"/>
                  <a:pt x="-12127" y="85891"/>
                  <a:pt x="52508" y="113772"/>
                </a:cubicBezTo>
                <a:cubicBezTo>
                  <a:pt x="209658" y="107435"/>
                  <a:pt x="247678" y="134050"/>
                  <a:pt x="248945" y="307675"/>
                </a:cubicBezTo>
                <a:cubicBezTo>
                  <a:pt x="248945" y="392587"/>
                  <a:pt x="245143" y="445816"/>
                  <a:pt x="240074" y="492707"/>
                </a:cubicBezTo>
                <a:cubicBezTo>
                  <a:pt x="237539" y="518054"/>
                  <a:pt x="248945" y="540866"/>
                  <a:pt x="274292" y="543401"/>
                </a:cubicBezTo>
                <a:lnTo>
                  <a:pt x="289500" y="544668"/>
                </a:lnTo>
                <a:cubicBezTo>
                  <a:pt x="314847" y="547203"/>
                  <a:pt x="337659" y="528193"/>
                  <a:pt x="338927" y="501579"/>
                </a:cubicBezTo>
                <a:lnTo>
                  <a:pt x="345263" y="3152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xmlns="" id="{8F5EF81B-2827-4FC9-8380-99D8243724BB}"/>
              </a:ext>
            </a:extLst>
          </p:cNvPr>
          <p:cNvSpPr/>
          <p:nvPr userDrawn="1"/>
        </p:nvSpPr>
        <p:spPr>
          <a:xfrm rot="10800000">
            <a:off x="23712" y="0"/>
            <a:ext cx="7980947" cy="6634778"/>
          </a:xfrm>
          <a:custGeom>
            <a:avLst/>
            <a:gdLst>
              <a:gd name="connsiteX0" fmla="*/ 4530235 w 4530235"/>
              <a:gd name="connsiteY0" fmla="*/ 0 h 3166512"/>
              <a:gd name="connsiteX1" fmla="*/ 4530235 w 4530235"/>
              <a:gd name="connsiteY1" fmla="*/ 3166512 h 3166512"/>
              <a:gd name="connsiteX2" fmla="*/ 0 w 4530235"/>
              <a:gd name="connsiteY2" fmla="*/ 3166512 h 3166512"/>
              <a:gd name="connsiteX3" fmla="*/ 8629 w 4530235"/>
              <a:gd name="connsiteY3" fmla="*/ 3148262 h 3166512"/>
              <a:gd name="connsiteX4" fmla="*/ 897444 w 4530235"/>
              <a:gd name="connsiteY4" fmla="*/ 2027274 h 3166512"/>
              <a:gd name="connsiteX5" fmla="*/ 3172812 w 4530235"/>
              <a:gd name="connsiteY5" fmla="*/ 2059172 h 3166512"/>
              <a:gd name="connsiteX6" fmla="*/ 3342933 w 4530235"/>
              <a:gd name="connsiteY6" fmla="*/ 581246 h 3166512"/>
              <a:gd name="connsiteX7" fmla="*/ 4518022 w 4530235"/>
              <a:gd name="connsiteY7" fmla="*/ 2043 h 316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0235" h="3166512">
                <a:moveTo>
                  <a:pt x="4530235" y="0"/>
                </a:moveTo>
                <a:lnTo>
                  <a:pt x="4530235" y="3166512"/>
                </a:lnTo>
                <a:lnTo>
                  <a:pt x="0" y="3166512"/>
                </a:lnTo>
                <a:lnTo>
                  <a:pt x="8629" y="3148262"/>
                </a:lnTo>
                <a:cubicBezTo>
                  <a:pt x="219065" y="2717837"/>
                  <a:pt x="543026" y="2202269"/>
                  <a:pt x="897444" y="2027274"/>
                </a:cubicBezTo>
                <a:cubicBezTo>
                  <a:pt x="1464514" y="1747283"/>
                  <a:pt x="2765231" y="2300177"/>
                  <a:pt x="3172812" y="2059172"/>
                </a:cubicBezTo>
                <a:cubicBezTo>
                  <a:pt x="3580393" y="1818167"/>
                  <a:pt x="3071803" y="926804"/>
                  <a:pt x="3342933" y="581246"/>
                </a:cubicBezTo>
                <a:cubicBezTo>
                  <a:pt x="3549457" y="318029"/>
                  <a:pt x="4135386" y="76402"/>
                  <a:pt x="4518022" y="2043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1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713D27F-7316-4797-B82F-8DD4FB0B02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5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731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BE861D7-D457-4F0C-825B-4CDA97FB39DE}"/>
              </a:ext>
            </a:extLst>
          </p:cNvPr>
          <p:cNvGrpSpPr/>
          <p:nvPr userDrawn="1"/>
        </p:nvGrpSpPr>
        <p:grpSpPr>
          <a:xfrm flipV="1">
            <a:off x="196164" y="4434413"/>
            <a:ext cx="2781298" cy="2281190"/>
            <a:chOff x="160070" y="163202"/>
            <a:chExt cx="2781298" cy="2281190"/>
          </a:xfrm>
          <a:solidFill>
            <a:srgbClr val="FFFFFF">
              <a:alpha val="40000"/>
            </a:srgb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7E407CA1-5FD4-44EE-81DD-190588A1B548}"/>
                </a:ext>
              </a:extLst>
            </p:cNvPr>
            <p:cNvSpPr/>
            <p:nvPr/>
          </p:nvSpPr>
          <p:spPr>
            <a:xfrm>
              <a:off x="160070" y="163845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037A0D61-F27B-4FE6-8B57-11E3B6AE2525}"/>
                </a:ext>
              </a:extLst>
            </p:cNvPr>
            <p:cNvSpPr/>
            <p:nvPr/>
          </p:nvSpPr>
          <p:spPr>
            <a:xfrm>
              <a:off x="491721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C630F3AB-9F61-4C4A-AB33-0EB2973B7942}"/>
                </a:ext>
              </a:extLst>
            </p:cNvPr>
            <p:cNvSpPr/>
            <p:nvPr/>
          </p:nvSpPr>
          <p:spPr>
            <a:xfrm>
              <a:off x="821614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3D87576C-71E7-471B-9B76-0B559E7D1CFF}"/>
                </a:ext>
              </a:extLst>
            </p:cNvPr>
            <p:cNvSpPr/>
            <p:nvPr/>
          </p:nvSpPr>
          <p:spPr>
            <a:xfrm>
              <a:off x="1151509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587A641C-0AEB-43AD-A1C0-3E3DB6BD4DB5}"/>
                </a:ext>
              </a:extLst>
            </p:cNvPr>
            <p:cNvSpPr/>
            <p:nvPr/>
          </p:nvSpPr>
          <p:spPr>
            <a:xfrm>
              <a:off x="148140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24B4F603-5763-4124-9C65-63C757024D0D}"/>
                </a:ext>
              </a:extLst>
            </p:cNvPr>
            <p:cNvSpPr/>
            <p:nvPr/>
          </p:nvSpPr>
          <p:spPr>
            <a:xfrm>
              <a:off x="181305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975612D3-A761-4DCD-A5BD-F1103F92ABD5}"/>
                </a:ext>
              </a:extLst>
            </p:cNvPr>
            <p:cNvSpPr/>
            <p:nvPr/>
          </p:nvSpPr>
          <p:spPr>
            <a:xfrm>
              <a:off x="2142951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E0CC9D82-7080-4E2E-9EBC-90DE06E02CD3}"/>
                </a:ext>
              </a:extLst>
            </p:cNvPr>
            <p:cNvSpPr/>
            <p:nvPr/>
          </p:nvSpPr>
          <p:spPr>
            <a:xfrm>
              <a:off x="2472846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12977C22-797D-4DE0-934A-6606EF805FBD}"/>
                </a:ext>
              </a:extLst>
            </p:cNvPr>
            <p:cNvSpPr/>
            <p:nvPr/>
          </p:nvSpPr>
          <p:spPr>
            <a:xfrm>
              <a:off x="2800987" y="163202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2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2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6668"/>
                    <a:pt x="59055" y="6668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3EFDEEDE-4A33-4C0F-B2D4-558856E8C3B6}"/>
                </a:ext>
              </a:extLst>
            </p:cNvPr>
            <p:cNvSpPr/>
            <p:nvPr/>
          </p:nvSpPr>
          <p:spPr>
            <a:xfrm>
              <a:off x="16182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1432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109B993E-8613-40BB-9EBB-AC078F29EE77}"/>
                </a:ext>
              </a:extLst>
            </p:cNvPr>
            <p:cNvSpPr/>
            <p:nvPr/>
          </p:nvSpPr>
          <p:spPr>
            <a:xfrm>
              <a:off x="491721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AABB02F0-8D23-4D7C-9940-354089982420}"/>
                </a:ext>
              </a:extLst>
            </p:cNvPr>
            <p:cNvSpPr/>
            <p:nvPr/>
          </p:nvSpPr>
          <p:spPr>
            <a:xfrm>
              <a:off x="82161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E4DB76EE-8105-4B73-A57D-DE1A3E874018}"/>
                </a:ext>
              </a:extLst>
            </p:cNvPr>
            <p:cNvSpPr/>
            <p:nvPr/>
          </p:nvSpPr>
          <p:spPr>
            <a:xfrm>
              <a:off x="1151509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10B5642A-685F-4C9B-98E5-0363F7A98967}"/>
                </a:ext>
              </a:extLst>
            </p:cNvPr>
            <p:cNvSpPr/>
            <p:nvPr/>
          </p:nvSpPr>
          <p:spPr>
            <a:xfrm>
              <a:off x="148140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43FF590F-A53E-4C7F-BF29-1FC182CAB35D}"/>
                </a:ext>
              </a:extLst>
            </p:cNvPr>
            <p:cNvSpPr/>
            <p:nvPr/>
          </p:nvSpPr>
          <p:spPr>
            <a:xfrm>
              <a:off x="181305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16B710DD-98B8-4820-BA3B-08D07F2F82F5}"/>
                </a:ext>
              </a:extLst>
            </p:cNvPr>
            <p:cNvSpPr/>
            <p:nvPr/>
          </p:nvSpPr>
          <p:spPr>
            <a:xfrm>
              <a:off x="2142951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70C2DB0F-294E-4BE0-9796-FFD452B698E6}"/>
                </a:ext>
              </a:extLst>
            </p:cNvPr>
            <p:cNvSpPr/>
            <p:nvPr/>
          </p:nvSpPr>
          <p:spPr>
            <a:xfrm>
              <a:off x="2472846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92766DA7-4247-4A42-BAE8-C2F833AE5E4D}"/>
                </a:ext>
              </a:extLst>
            </p:cNvPr>
            <p:cNvSpPr/>
            <p:nvPr/>
          </p:nvSpPr>
          <p:spPr>
            <a:xfrm>
              <a:off x="16182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3343 w 76200"/>
                <a:gd name="connsiteY11" fmla="*/ 74295 h 76200"/>
                <a:gd name="connsiteX12" fmla="*/ 73343 w 76200"/>
                <a:gd name="connsiteY12" fmla="*/ 54293 h 76200"/>
                <a:gd name="connsiteX13" fmla="*/ 62865 w 76200"/>
                <a:gd name="connsiteY13" fmla="*/ 43815 h 76200"/>
                <a:gd name="connsiteX14" fmla="*/ 73343 w 76200"/>
                <a:gd name="connsiteY14" fmla="*/ 32385 h 76200"/>
                <a:gd name="connsiteX15" fmla="*/ 73343 w 76200"/>
                <a:gd name="connsiteY15" fmla="*/ 12383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9058"/>
                    <a:pt x="67628" y="79058"/>
                    <a:pt x="73343" y="74295"/>
                  </a:cubicBezTo>
                  <a:cubicBezTo>
                    <a:pt x="79058" y="69533"/>
                    <a:pt x="79058" y="59055"/>
                    <a:pt x="73343" y="54293"/>
                  </a:cubicBezTo>
                  <a:lnTo>
                    <a:pt x="62865" y="43815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2383"/>
                  </a:cubicBezTo>
                  <a:cubicBezTo>
                    <a:pt x="67628" y="7620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273DFE95-5802-47A9-965E-AD63BFC6C1D6}"/>
                </a:ext>
              </a:extLst>
            </p:cNvPr>
            <p:cNvSpPr/>
            <p:nvPr/>
          </p:nvSpPr>
          <p:spPr>
            <a:xfrm>
              <a:off x="491721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D3A7B14B-26D1-4AB9-A34C-6564B833B1A1}"/>
                </a:ext>
              </a:extLst>
            </p:cNvPr>
            <p:cNvSpPr/>
            <p:nvPr/>
          </p:nvSpPr>
          <p:spPr>
            <a:xfrm>
              <a:off x="82161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472B42C1-BCB0-40C3-A16B-77502F644F86}"/>
                </a:ext>
              </a:extLst>
            </p:cNvPr>
            <p:cNvSpPr/>
            <p:nvPr/>
          </p:nvSpPr>
          <p:spPr>
            <a:xfrm>
              <a:off x="1151509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D1F30ECE-28B2-4CB0-82BA-977A5BBEF08D}"/>
                </a:ext>
              </a:extLst>
            </p:cNvPr>
            <p:cNvSpPr/>
            <p:nvPr/>
          </p:nvSpPr>
          <p:spPr>
            <a:xfrm>
              <a:off x="1481405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625B4573-4AD1-4B81-B783-08D57B7BFD5D}"/>
                </a:ext>
              </a:extLst>
            </p:cNvPr>
            <p:cNvSpPr/>
            <p:nvPr/>
          </p:nvSpPr>
          <p:spPr>
            <a:xfrm>
              <a:off x="1811302" y="698403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CBFDB14-4422-456C-97BB-62B02E9BA642}"/>
                </a:ext>
              </a:extLst>
            </p:cNvPr>
            <p:cNvSpPr/>
            <p:nvPr/>
          </p:nvSpPr>
          <p:spPr>
            <a:xfrm>
              <a:off x="2142951" y="698403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F35623C5-8E6C-4045-B3DF-30216FEC4B09}"/>
                </a:ext>
              </a:extLst>
            </p:cNvPr>
            <p:cNvSpPr/>
            <p:nvPr/>
          </p:nvSpPr>
          <p:spPr>
            <a:xfrm>
              <a:off x="16182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3343 w 76200"/>
                <a:gd name="connsiteY14" fmla="*/ 31433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3343" y="31433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5AD1962-0F7F-49AF-BEAE-5A57053A2A2A}"/>
                </a:ext>
              </a:extLst>
            </p:cNvPr>
            <p:cNvSpPr/>
            <p:nvPr/>
          </p:nvSpPr>
          <p:spPr>
            <a:xfrm>
              <a:off x="491721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C773899E-0AE2-4F17-AC46-8025FE31E028}"/>
                </a:ext>
              </a:extLst>
            </p:cNvPr>
            <p:cNvSpPr/>
            <p:nvPr/>
          </p:nvSpPr>
          <p:spPr>
            <a:xfrm>
              <a:off x="82161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8D735054-8238-4577-9B4B-9DE571C72F56}"/>
                </a:ext>
              </a:extLst>
            </p:cNvPr>
            <p:cNvSpPr/>
            <p:nvPr/>
          </p:nvSpPr>
          <p:spPr>
            <a:xfrm>
              <a:off x="1151509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C32778BE-09C1-4C8E-BD9E-289BC958BF42}"/>
                </a:ext>
              </a:extLst>
            </p:cNvPr>
            <p:cNvSpPr/>
            <p:nvPr/>
          </p:nvSpPr>
          <p:spPr>
            <a:xfrm>
              <a:off x="148140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1B01113E-AC78-49F9-8443-F1B62CE29184}"/>
                </a:ext>
              </a:extLst>
            </p:cNvPr>
            <p:cNvSpPr/>
            <p:nvPr/>
          </p:nvSpPr>
          <p:spPr>
            <a:xfrm>
              <a:off x="181305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844729B5-03E9-49F1-BC8F-4184572456FD}"/>
                </a:ext>
              </a:extLst>
            </p:cNvPr>
            <p:cNvSpPr/>
            <p:nvPr/>
          </p:nvSpPr>
          <p:spPr>
            <a:xfrm>
              <a:off x="16182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2385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90569BE3-8F9A-4BB6-A554-2B76C56FCD32}"/>
                </a:ext>
              </a:extLst>
            </p:cNvPr>
            <p:cNvSpPr/>
            <p:nvPr/>
          </p:nvSpPr>
          <p:spPr>
            <a:xfrm>
              <a:off x="491721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3FB716A3-248A-49B7-BD3F-300E1F30ADDD}"/>
                </a:ext>
              </a:extLst>
            </p:cNvPr>
            <p:cNvSpPr/>
            <p:nvPr/>
          </p:nvSpPr>
          <p:spPr>
            <a:xfrm>
              <a:off x="82161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4E20E4E1-9AD6-4786-AAC1-ADCB74B1F077}"/>
                </a:ext>
              </a:extLst>
            </p:cNvPr>
            <p:cNvSpPr/>
            <p:nvPr/>
          </p:nvSpPr>
          <p:spPr>
            <a:xfrm>
              <a:off x="1151509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D4111B8D-134D-44F5-9E25-69F3194525A2}"/>
                </a:ext>
              </a:extLst>
            </p:cNvPr>
            <p:cNvSpPr/>
            <p:nvPr/>
          </p:nvSpPr>
          <p:spPr>
            <a:xfrm>
              <a:off x="1481405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8D501F4A-7750-43BB-9DCA-46E389080FE1}"/>
                </a:ext>
              </a:extLst>
            </p:cNvPr>
            <p:cNvSpPr/>
            <p:nvPr/>
          </p:nvSpPr>
          <p:spPr>
            <a:xfrm>
              <a:off x="160070" y="1500330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3 w 76200"/>
                <a:gd name="connsiteY1" fmla="*/ 21907 h 76200"/>
                <a:gd name="connsiteX2" fmla="*/ 32385 w 76200"/>
                <a:gd name="connsiteY2" fmla="*/ 11430 h 76200"/>
                <a:gd name="connsiteX3" fmla="*/ 12383 w 76200"/>
                <a:gd name="connsiteY3" fmla="*/ 11430 h 76200"/>
                <a:gd name="connsiteX4" fmla="*/ 12383 w 76200"/>
                <a:gd name="connsiteY4" fmla="*/ 31432 h 76200"/>
                <a:gd name="connsiteX5" fmla="*/ 22860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4295 w 76200"/>
                <a:gd name="connsiteY14" fmla="*/ 32385 h 76200"/>
                <a:gd name="connsiteX15" fmla="*/ 74295 w 76200"/>
                <a:gd name="connsiteY15" fmla="*/ 12382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3" y="21907"/>
                  </a:lnTo>
                  <a:lnTo>
                    <a:pt x="32385" y="11430"/>
                  </a:lnTo>
                  <a:cubicBezTo>
                    <a:pt x="26670" y="5715"/>
                    <a:pt x="17145" y="5715"/>
                    <a:pt x="12383" y="11430"/>
                  </a:cubicBezTo>
                  <a:cubicBezTo>
                    <a:pt x="7620" y="17145"/>
                    <a:pt x="6668" y="26670"/>
                    <a:pt x="12383" y="31432"/>
                  </a:cubicBezTo>
                  <a:lnTo>
                    <a:pt x="22860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4295" y="32385"/>
                  </a:lnTo>
                  <a:cubicBezTo>
                    <a:pt x="80010" y="26670"/>
                    <a:pt x="80010" y="17145"/>
                    <a:pt x="74295" y="12382"/>
                  </a:cubicBezTo>
                  <a:cubicBezTo>
                    <a:pt x="68580" y="7620"/>
                    <a:pt x="59055" y="6667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E9AAFD71-4155-4EC3-BABF-1B6CF32C6A33}"/>
                </a:ext>
              </a:extLst>
            </p:cNvPr>
            <p:cNvSpPr/>
            <p:nvPr/>
          </p:nvSpPr>
          <p:spPr>
            <a:xfrm>
              <a:off x="491721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2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2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6675" y="7620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37E51961-41BD-4DAE-8CB2-DF3644AD7104}"/>
                </a:ext>
              </a:extLst>
            </p:cNvPr>
            <p:cNvSpPr/>
            <p:nvPr/>
          </p:nvSpPr>
          <p:spPr>
            <a:xfrm>
              <a:off x="821614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8" y="6667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58313E7A-C893-4524-9065-66A370B6B398}"/>
                </a:ext>
              </a:extLst>
            </p:cNvPr>
            <p:cNvSpPr/>
            <p:nvPr/>
          </p:nvSpPr>
          <p:spPr>
            <a:xfrm>
              <a:off x="1151509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2" y="79057"/>
                    <a:pt x="67627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7" y="6667"/>
                    <a:pt x="58102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9161303E-AB66-4320-9BD3-CD639353E3A4}"/>
                </a:ext>
              </a:extLst>
            </p:cNvPr>
            <p:cNvSpPr/>
            <p:nvPr/>
          </p:nvSpPr>
          <p:spPr>
            <a:xfrm>
              <a:off x="16182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3343 w 76200"/>
                <a:gd name="connsiteY11" fmla="*/ 73342 h 76200"/>
                <a:gd name="connsiteX12" fmla="*/ 73343 w 76200"/>
                <a:gd name="connsiteY12" fmla="*/ 53340 h 76200"/>
                <a:gd name="connsiteX13" fmla="*/ 62865 w 76200"/>
                <a:gd name="connsiteY13" fmla="*/ 42862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6193" y="79057"/>
                    <a:pt x="25718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3343" y="73342"/>
                  </a:cubicBezTo>
                  <a:cubicBezTo>
                    <a:pt x="79058" y="67628"/>
                    <a:pt x="79058" y="58103"/>
                    <a:pt x="73343" y="53340"/>
                  </a:cubicBezTo>
                  <a:lnTo>
                    <a:pt x="62865" y="42862"/>
                  </a:lnTo>
                  <a:lnTo>
                    <a:pt x="73343" y="31432"/>
                  </a:lnTo>
                  <a:cubicBezTo>
                    <a:pt x="79058" y="25717"/>
                    <a:pt x="79058" y="16192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6A95D5EF-8E76-4EA8-8236-5ED44A1164B5}"/>
                </a:ext>
              </a:extLst>
            </p:cNvPr>
            <p:cNvSpPr/>
            <p:nvPr/>
          </p:nvSpPr>
          <p:spPr>
            <a:xfrm>
              <a:off x="491721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E417D918-F196-4D72-A905-38275F5859FC}"/>
                </a:ext>
              </a:extLst>
            </p:cNvPr>
            <p:cNvSpPr/>
            <p:nvPr/>
          </p:nvSpPr>
          <p:spPr>
            <a:xfrm>
              <a:off x="82161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A60B4CE2-A3C1-4F1A-95B7-DC54980EA31F}"/>
                </a:ext>
              </a:extLst>
            </p:cNvPr>
            <p:cNvSpPr/>
            <p:nvPr/>
          </p:nvSpPr>
          <p:spPr>
            <a:xfrm>
              <a:off x="161824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8A154771-C65F-4258-9F61-2AE328CBB21D}"/>
                </a:ext>
              </a:extLst>
            </p:cNvPr>
            <p:cNvSpPr/>
            <p:nvPr/>
          </p:nvSpPr>
          <p:spPr>
            <a:xfrm>
              <a:off x="491721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281D7A70-8BA5-4413-B7D4-DC8784A69039}"/>
                </a:ext>
              </a:extLst>
            </p:cNvPr>
            <p:cNvSpPr/>
            <p:nvPr/>
          </p:nvSpPr>
          <p:spPr>
            <a:xfrm>
              <a:off x="161824" y="230401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1" name="Cross 60">
            <a:extLst>
              <a:ext uri="{FF2B5EF4-FFF2-40B4-BE49-F238E27FC236}">
                <a16:creationId xmlns:a16="http://schemas.microsoft.com/office/drawing/2014/main" xmlns="" id="{3356327B-4E3D-4425-8362-67669C730965}"/>
              </a:ext>
            </a:extLst>
          </p:cNvPr>
          <p:cNvSpPr/>
          <p:nvPr userDrawn="1"/>
        </p:nvSpPr>
        <p:spPr>
          <a:xfrm rot="1642289">
            <a:off x="2560421" y="2113960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>
            <a:extLst>
              <a:ext uri="{FF2B5EF4-FFF2-40B4-BE49-F238E27FC236}">
                <a16:creationId xmlns:a16="http://schemas.microsoft.com/office/drawing/2014/main" xmlns="" id="{B2831007-0DB3-47F9-9372-F4DE5449A9AE}"/>
              </a:ext>
            </a:extLst>
          </p:cNvPr>
          <p:cNvSpPr/>
          <p:nvPr userDrawn="1"/>
        </p:nvSpPr>
        <p:spPr>
          <a:xfrm rot="12056913">
            <a:off x="7292687" y="6518109"/>
            <a:ext cx="251202" cy="216553"/>
          </a:xfrm>
          <a:prstGeom prst="triangl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aphic 185">
            <a:extLst>
              <a:ext uri="{FF2B5EF4-FFF2-40B4-BE49-F238E27FC236}">
                <a16:creationId xmlns:a16="http://schemas.microsoft.com/office/drawing/2014/main" xmlns="" id="{4A133698-AC3D-4BED-A5AF-FBD24FC5D1F9}"/>
              </a:ext>
            </a:extLst>
          </p:cNvPr>
          <p:cNvGrpSpPr/>
          <p:nvPr userDrawn="1"/>
        </p:nvGrpSpPr>
        <p:grpSpPr>
          <a:xfrm rot="16200000">
            <a:off x="-150583" y="3027868"/>
            <a:ext cx="1668051" cy="346608"/>
            <a:chOff x="1542378" y="3369742"/>
            <a:chExt cx="1668051" cy="346608"/>
          </a:xfrm>
          <a:solidFill>
            <a:srgbClr val="FFFFFF">
              <a:alpha val="44000"/>
            </a:srgbClr>
          </a:solidFill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F244FEF8-E2A9-4CCD-BCAA-04273F12F234}"/>
                </a:ext>
              </a:extLst>
            </p:cNvPr>
            <p:cNvSpPr/>
            <p:nvPr/>
          </p:nvSpPr>
          <p:spPr>
            <a:xfrm>
              <a:off x="3003006" y="3378949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386D6B39-BA6E-4DAD-9295-957FC74C8C66}"/>
                </a:ext>
              </a:extLst>
            </p:cNvPr>
            <p:cNvSpPr/>
            <p:nvPr/>
          </p:nvSpPr>
          <p:spPr>
            <a:xfrm>
              <a:off x="2792875" y="3374616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8B519F53-FA40-497E-8B96-702772E42F9B}"/>
                </a:ext>
              </a:extLst>
            </p:cNvPr>
            <p:cNvSpPr/>
            <p:nvPr/>
          </p:nvSpPr>
          <p:spPr>
            <a:xfrm>
              <a:off x="2582744" y="3370284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0093" y="328736"/>
                    <a:pt x="179261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C1BA0337-42CD-4570-8DBB-CB35C623A3E5}"/>
                </a:ext>
              </a:extLst>
            </p:cNvPr>
            <p:cNvSpPr/>
            <p:nvPr/>
          </p:nvSpPr>
          <p:spPr>
            <a:xfrm>
              <a:off x="2370446" y="3368117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0268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0268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E043C0E8-D423-4BDD-9B98-7195E71A657E}"/>
                </a:ext>
              </a:extLst>
            </p:cNvPr>
            <p:cNvSpPr/>
            <p:nvPr/>
          </p:nvSpPr>
          <p:spPr>
            <a:xfrm>
              <a:off x="2158406" y="3363785"/>
              <a:ext cx="216630" cy="346608"/>
            </a:xfrm>
            <a:custGeom>
              <a:avLst/>
              <a:gdLst>
                <a:gd name="connsiteX0" fmla="*/ 172505 w 216630"/>
                <a:gd name="connsiteY0" fmla="*/ 330902 h 346608"/>
                <a:gd name="connsiteX1" fmla="*/ 144343 w 216630"/>
                <a:gd name="connsiteY1" fmla="*/ 317905 h 346608"/>
                <a:gd name="connsiteX2" fmla="*/ 27363 w 216630"/>
                <a:gd name="connsiteY2" fmla="*/ 200924 h 346608"/>
                <a:gd name="connsiteX3" fmla="*/ 29529 w 216630"/>
                <a:gd name="connsiteY3" fmla="*/ 142434 h 346608"/>
                <a:gd name="connsiteX4" fmla="*/ 148676 w 216630"/>
                <a:gd name="connsiteY4" fmla="*/ 27620 h 346608"/>
                <a:gd name="connsiteX5" fmla="*/ 207166 w 216630"/>
                <a:gd name="connsiteY5" fmla="*/ 27620 h 346608"/>
                <a:gd name="connsiteX6" fmla="*/ 207166 w 216630"/>
                <a:gd name="connsiteY6" fmla="*/ 86110 h 346608"/>
                <a:gd name="connsiteX7" fmla="*/ 118348 w 216630"/>
                <a:gd name="connsiteY7" fmla="*/ 172762 h 346608"/>
                <a:gd name="connsiteX8" fmla="*/ 205000 w 216630"/>
                <a:gd name="connsiteY8" fmla="*/ 261581 h 346608"/>
                <a:gd name="connsiteX9" fmla="*/ 205000 w 216630"/>
                <a:gd name="connsiteY9" fmla="*/ 320071 h 346608"/>
                <a:gd name="connsiteX10" fmla="*/ 172505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2505" y="330902"/>
                  </a:moveTo>
                  <a:cubicBezTo>
                    <a:pt x="161674" y="330902"/>
                    <a:pt x="150842" y="326570"/>
                    <a:pt x="144343" y="317905"/>
                  </a:cubicBezTo>
                  <a:lnTo>
                    <a:pt x="27363" y="200924"/>
                  </a:lnTo>
                  <a:cubicBezTo>
                    <a:pt x="12199" y="183594"/>
                    <a:pt x="12199" y="157598"/>
                    <a:pt x="29529" y="142434"/>
                  </a:cubicBezTo>
                  <a:lnTo>
                    <a:pt x="148676" y="27620"/>
                  </a:lnTo>
                  <a:cubicBezTo>
                    <a:pt x="163840" y="12456"/>
                    <a:pt x="189836" y="12456"/>
                    <a:pt x="207166" y="27620"/>
                  </a:cubicBezTo>
                  <a:cubicBezTo>
                    <a:pt x="222330" y="42784"/>
                    <a:pt x="222330" y="68780"/>
                    <a:pt x="207166" y="86110"/>
                  </a:cubicBezTo>
                  <a:lnTo>
                    <a:pt x="118348" y="172762"/>
                  </a:lnTo>
                  <a:lnTo>
                    <a:pt x="205000" y="261581"/>
                  </a:lnTo>
                  <a:cubicBezTo>
                    <a:pt x="220164" y="276745"/>
                    <a:pt x="220164" y="302740"/>
                    <a:pt x="205000" y="320071"/>
                  </a:cubicBezTo>
                  <a:cubicBezTo>
                    <a:pt x="192002" y="328736"/>
                    <a:pt x="183337" y="330902"/>
                    <a:pt x="172505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6A7669E2-7AFA-4A3B-B86E-15DCFD8F819B}"/>
                </a:ext>
              </a:extLst>
            </p:cNvPr>
            <p:cNvSpPr/>
            <p:nvPr/>
          </p:nvSpPr>
          <p:spPr>
            <a:xfrm>
              <a:off x="1948559" y="3361618"/>
              <a:ext cx="216630" cy="346608"/>
            </a:xfrm>
            <a:custGeom>
              <a:avLst/>
              <a:gdLst>
                <a:gd name="connsiteX0" fmla="*/ 172221 w 216630"/>
                <a:gd name="connsiteY0" fmla="*/ 330902 h 346608"/>
                <a:gd name="connsiteX1" fmla="*/ 144059 w 216630"/>
                <a:gd name="connsiteY1" fmla="*/ 317905 h 346608"/>
                <a:gd name="connsiteX2" fmla="*/ 27079 w 216630"/>
                <a:gd name="connsiteY2" fmla="*/ 198758 h 346608"/>
                <a:gd name="connsiteX3" fmla="*/ 16247 w 216630"/>
                <a:gd name="connsiteY3" fmla="*/ 170596 h 346608"/>
                <a:gd name="connsiteX4" fmla="*/ 29245 w 216630"/>
                <a:gd name="connsiteY4" fmla="*/ 142434 h 346608"/>
                <a:gd name="connsiteX5" fmla="*/ 148392 w 216630"/>
                <a:gd name="connsiteY5" fmla="*/ 27620 h 346608"/>
                <a:gd name="connsiteX6" fmla="*/ 206882 w 216630"/>
                <a:gd name="connsiteY6" fmla="*/ 27620 h 346608"/>
                <a:gd name="connsiteX7" fmla="*/ 206882 w 216630"/>
                <a:gd name="connsiteY7" fmla="*/ 86110 h 346608"/>
                <a:gd name="connsiteX8" fmla="*/ 118063 w 216630"/>
                <a:gd name="connsiteY8" fmla="*/ 172762 h 346608"/>
                <a:gd name="connsiteX9" fmla="*/ 204715 w 216630"/>
                <a:gd name="connsiteY9" fmla="*/ 261581 h 346608"/>
                <a:gd name="connsiteX10" fmla="*/ 204715 w 216630"/>
                <a:gd name="connsiteY10" fmla="*/ 320071 h 346608"/>
                <a:gd name="connsiteX11" fmla="*/ 172221 w 216630"/>
                <a:gd name="connsiteY11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46608">
                  <a:moveTo>
                    <a:pt x="172221" y="330902"/>
                  </a:moveTo>
                  <a:cubicBezTo>
                    <a:pt x="161389" y="330902"/>
                    <a:pt x="150558" y="326570"/>
                    <a:pt x="144059" y="317905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0886" y="330902"/>
                    <a:pt x="172221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197457BF-5368-4ADC-85CC-D1CED3221FDA}"/>
                </a:ext>
              </a:extLst>
            </p:cNvPr>
            <p:cNvSpPr/>
            <p:nvPr/>
          </p:nvSpPr>
          <p:spPr>
            <a:xfrm>
              <a:off x="1737887" y="3355119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8736"/>
                    <a:pt x="181428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754FDA1B-3DE4-4CEA-8889-7FE9D21F242D}"/>
                </a:ext>
              </a:extLst>
            </p:cNvPr>
            <p:cNvSpPr/>
            <p:nvPr/>
          </p:nvSpPr>
          <p:spPr>
            <a:xfrm>
              <a:off x="1526131" y="3355119"/>
              <a:ext cx="216630" cy="324945"/>
            </a:xfrm>
            <a:custGeom>
              <a:avLst/>
              <a:gdLst>
                <a:gd name="connsiteX0" fmla="*/ 172221 w 216630"/>
                <a:gd name="connsiteY0" fmla="*/ 328736 h 324945"/>
                <a:gd name="connsiteX1" fmla="*/ 144059 w 216630"/>
                <a:gd name="connsiteY1" fmla="*/ 315738 h 324945"/>
                <a:gd name="connsiteX2" fmla="*/ 27079 w 216630"/>
                <a:gd name="connsiteY2" fmla="*/ 198758 h 324945"/>
                <a:gd name="connsiteX3" fmla="*/ 16247 w 216630"/>
                <a:gd name="connsiteY3" fmla="*/ 170596 h 324945"/>
                <a:gd name="connsiteX4" fmla="*/ 29245 w 216630"/>
                <a:gd name="connsiteY4" fmla="*/ 142434 h 324945"/>
                <a:gd name="connsiteX5" fmla="*/ 148392 w 216630"/>
                <a:gd name="connsiteY5" fmla="*/ 27620 h 324945"/>
                <a:gd name="connsiteX6" fmla="*/ 206882 w 216630"/>
                <a:gd name="connsiteY6" fmla="*/ 27620 h 324945"/>
                <a:gd name="connsiteX7" fmla="*/ 206882 w 216630"/>
                <a:gd name="connsiteY7" fmla="*/ 86110 h 324945"/>
                <a:gd name="connsiteX8" fmla="*/ 118063 w 216630"/>
                <a:gd name="connsiteY8" fmla="*/ 172762 h 324945"/>
                <a:gd name="connsiteX9" fmla="*/ 204715 w 216630"/>
                <a:gd name="connsiteY9" fmla="*/ 261581 h 324945"/>
                <a:gd name="connsiteX10" fmla="*/ 204715 w 216630"/>
                <a:gd name="connsiteY10" fmla="*/ 320071 h 324945"/>
                <a:gd name="connsiteX11" fmla="*/ 172221 w 216630"/>
                <a:gd name="connsiteY11" fmla="*/ 328736 h 32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24945">
                  <a:moveTo>
                    <a:pt x="172221" y="328736"/>
                  </a:moveTo>
                  <a:cubicBezTo>
                    <a:pt x="161389" y="328736"/>
                    <a:pt x="150558" y="324403"/>
                    <a:pt x="144059" y="315738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3052" y="328736"/>
                    <a:pt x="172221" y="3287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87DF7429-ED1D-4EB3-848E-8836359F7293}"/>
              </a:ext>
            </a:extLst>
          </p:cNvPr>
          <p:cNvSpPr/>
          <p:nvPr userDrawn="1"/>
        </p:nvSpPr>
        <p:spPr>
          <a:xfrm>
            <a:off x="1987777" y="4775695"/>
            <a:ext cx="184106" cy="193919"/>
          </a:xfrm>
          <a:prstGeom prst="ellips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52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69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607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  <p:sldLayoutId id="2147483761" r:id="rId3"/>
    <p:sldLayoutId id="2147483762" r:id="rId4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7" r:id="rId2"/>
    <p:sldLayoutId id="2147483739" r:id="rId3"/>
    <p:sldLayoutId id="2147483740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36" r:id="rId11"/>
    <p:sldLayoutId id="2147483748" r:id="rId12"/>
    <p:sldLayoutId id="2147483750" r:id="rId13"/>
    <p:sldLayoutId id="2147483753" r:id="rId14"/>
    <p:sldLayoutId id="2147483751" r:id="rId15"/>
    <p:sldLayoutId id="2147483752" r:id="rId16"/>
    <p:sldLayoutId id="2147483749" r:id="rId17"/>
    <p:sldLayoutId id="2147483732" r:id="rId18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64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3"/>
          </p:cNvPr>
          <p:cNvSpPr txBox="1"/>
          <p:nvPr/>
        </p:nvSpPr>
        <p:spPr>
          <a:xfrm>
            <a:off x="0" y="6597853"/>
            <a:ext cx="121918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3"/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3" name="Freeform: Shape 182">
            <a:extLst>
              <a:ext uri="{FF2B5EF4-FFF2-40B4-BE49-F238E27FC236}">
                <a16:creationId xmlns:a16="http://schemas.microsoft.com/office/drawing/2014/main" xmlns="" id="{AF6D91B1-21CC-4C1D-93AD-573FDBDB78B2}"/>
              </a:ext>
            </a:extLst>
          </p:cNvPr>
          <p:cNvSpPr/>
          <p:nvPr/>
        </p:nvSpPr>
        <p:spPr>
          <a:xfrm rot="8155742">
            <a:off x="-282191" y="5739752"/>
            <a:ext cx="1910559" cy="983402"/>
          </a:xfrm>
          <a:custGeom>
            <a:avLst/>
            <a:gdLst>
              <a:gd name="connsiteX0" fmla="*/ 283190 w 1910559"/>
              <a:gd name="connsiteY0" fmla="*/ 920633 h 983402"/>
              <a:gd name="connsiteX1" fmla="*/ 257358 w 1910559"/>
              <a:gd name="connsiteY1" fmla="*/ 878055 h 983402"/>
              <a:gd name="connsiteX2" fmla="*/ 243803 w 1910559"/>
              <a:gd name="connsiteY2" fmla="*/ 810919 h 983402"/>
              <a:gd name="connsiteX3" fmla="*/ 257358 w 1910559"/>
              <a:gd name="connsiteY3" fmla="*/ 743781 h 983402"/>
              <a:gd name="connsiteX4" fmla="*/ 416286 w 1910559"/>
              <a:gd name="connsiteY4" fmla="*/ 638435 h 983402"/>
              <a:gd name="connsiteX5" fmla="*/ 539674 w 1910559"/>
              <a:gd name="connsiteY5" fmla="*/ 638435 h 983402"/>
              <a:gd name="connsiteX6" fmla="*/ 551566 w 1910559"/>
              <a:gd name="connsiteY6" fmla="*/ 636034 h 983402"/>
              <a:gd name="connsiteX7" fmla="*/ 651172 w 1910559"/>
              <a:gd name="connsiteY7" fmla="*/ 485765 h 983402"/>
              <a:gd name="connsiteX8" fmla="*/ 651173 w 1910559"/>
              <a:gd name="connsiteY8" fmla="*/ 485764 h 983402"/>
              <a:gd name="connsiteX9" fmla="*/ 591825 w 1910559"/>
              <a:gd name="connsiteY9" fmla="*/ 359920 h 983402"/>
              <a:gd name="connsiteX10" fmla="*/ 567177 w 1910559"/>
              <a:gd name="connsiteY10" fmla="*/ 344965 h 983402"/>
              <a:gd name="connsiteX11" fmla="*/ 172483 w 1910559"/>
              <a:gd name="connsiteY11" fmla="*/ 344965 h 983402"/>
              <a:gd name="connsiteX12" fmla="*/ 13555 w 1910559"/>
              <a:gd name="connsiteY12" fmla="*/ 239620 h 983402"/>
              <a:gd name="connsiteX13" fmla="*/ 0 w 1910559"/>
              <a:gd name="connsiteY13" fmla="*/ 172482 h 983402"/>
              <a:gd name="connsiteX14" fmla="*/ 13555 w 1910559"/>
              <a:gd name="connsiteY14" fmla="*/ 105345 h 983402"/>
              <a:gd name="connsiteX15" fmla="*/ 172483 w 1910559"/>
              <a:gd name="connsiteY15" fmla="*/ 0 h 983402"/>
              <a:gd name="connsiteX16" fmla="*/ 1398516 w 1910559"/>
              <a:gd name="connsiteY16" fmla="*/ 0 h 983402"/>
              <a:gd name="connsiteX17" fmla="*/ 1910559 w 1910559"/>
              <a:gd name="connsiteY17" fmla="*/ 495702 h 983402"/>
              <a:gd name="connsiteX18" fmla="*/ 1438424 w 1910559"/>
              <a:gd name="connsiteY18" fmla="*/ 983402 h 983402"/>
              <a:gd name="connsiteX19" fmla="*/ 416286 w 1910559"/>
              <a:gd name="connsiteY19" fmla="*/ 983401 h 983402"/>
              <a:gd name="connsiteX20" fmla="*/ 283190 w 1910559"/>
              <a:gd name="connsiteY20" fmla="*/ 920633 h 98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10559" h="983402">
                <a:moveTo>
                  <a:pt x="283190" y="920633"/>
                </a:moveTo>
                <a:cubicBezTo>
                  <a:pt x="272645" y="907855"/>
                  <a:pt x="263904" y="893532"/>
                  <a:pt x="257358" y="878055"/>
                </a:cubicBezTo>
                <a:lnTo>
                  <a:pt x="243803" y="810919"/>
                </a:lnTo>
                <a:lnTo>
                  <a:pt x="257358" y="743781"/>
                </a:lnTo>
                <a:cubicBezTo>
                  <a:pt x="283542" y="681873"/>
                  <a:pt x="344841" y="638435"/>
                  <a:pt x="416286" y="638435"/>
                </a:cubicBezTo>
                <a:lnTo>
                  <a:pt x="539674" y="638435"/>
                </a:lnTo>
                <a:lnTo>
                  <a:pt x="551566" y="636034"/>
                </a:lnTo>
                <a:cubicBezTo>
                  <a:pt x="610101" y="611276"/>
                  <a:pt x="651172" y="553317"/>
                  <a:pt x="651172" y="485765"/>
                </a:cubicBezTo>
                <a:lnTo>
                  <a:pt x="651173" y="485764"/>
                </a:lnTo>
                <a:cubicBezTo>
                  <a:pt x="651173" y="435101"/>
                  <a:pt x="628070" y="389833"/>
                  <a:pt x="591825" y="359920"/>
                </a:cubicBezTo>
                <a:lnTo>
                  <a:pt x="567177" y="344965"/>
                </a:lnTo>
                <a:lnTo>
                  <a:pt x="172483" y="344965"/>
                </a:lnTo>
                <a:cubicBezTo>
                  <a:pt x="101038" y="344966"/>
                  <a:pt x="39739" y="301527"/>
                  <a:pt x="13555" y="239620"/>
                </a:cubicBezTo>
                <a:lnTo>
                  <a:pt x="0" y="172482"/>
                </a:lnTo>
                <a:lnTo>
                  <a:pt x="13555" y="105345"/>
                </a:lnTo>
                <a:cubicBezTo>
                  <a:pt x="39739" y="43438"/>
                  <a:pt x="101038" y="0"/>
                  <a:pt x="172483" y="0"/>
                </a:cubicBezTo>
                <a:lnTo>
                  <a:pt x="1398516" y="0"/>
                </a:lnTo>
                <a:lnTo>
                  <a:pt x="1910559" y="495702"/>
                </a:lnTo>
                <a:lnTo>
                  <a:pt x="1438424" y="983402"/>
                </a:lnTo>
                <a:lnTo>
                  <a:pt x="416286" y="983401"/>
                </a:lnTo>
                <a:cubicBezTo>
                  <a:pt x="362703" y="983401"/>
                  <a:pt x="314826" y="958967"/>
                  <a:pt x="283190" y="920633"/>
                </a:cubicBezTo>
                <a:close/>
              </a:path>
            </a:pathLst>
          </a:cu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05" name="Group 204">
            <a:extLst>
              <a:ext uri="{FF2B5EF4-FFF2-40B4-BE49-F238E27FC236}">
                <a16:creationId xmlns:a16="http://schemas.microsoft.com/office/drawing/2014/main" xmlns="" id="{6BACDB52-A5CF-4510-A790-147DD85D8232}"/>
              </a:ext>
            </a:extLst>
          </p:cNvPr>
          <p:cNvGrpSpPr/>
          <p:nvPr/>
        </p:nvGrpSpPr>
        <p:grpSpPr>
          <a:xfrm>
            <a:off x="2421898" y="1127983"/>
            <a:ext cx="7392316" cy="4599048"/>
            <a:chOff x="3118501" y="1545325"/>
            <a:chExt cx="5999109" cy="3732280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FAD0B21-4DD9-4E41-B227-CA2D945F6E08}"/>
                </a:ext>
              </a:extLst>
            </p:cNvPr>
            <p:cNvSpPr/>
            <p:nvPr/>
          </p:nvSpPr>
          <p:spPr>
            <a:xfrm>
              <a:off x="3542415" y="1551947"/>
              <a:ext cx="5339566" cy="3725658"/>
            </a:xfrm>
            <a:custGeom>
              <a:avLst/>
              <a:gdLst>
                <a:gd name="connsiteX0" fmla="*/ 850167 w 4765500"/>
                <a:gd name="connsiteY0" fmla="*/ 49140 h 3325105"/>
                <a:gd name="connsiteX1" fmla="*/ 436572 w 4765500"/>
                <a:gd name="connsiteY1" fmla="*/ 141140 h 3325105"/>
                <a:gd name="connsiteX2" fmla="*/ 78569 w 4765500"/>
                <a:gd name="connsiteY2" fmla="*/ 1345556 h 3325105"/>
                <a:gd name="connsiteX3" fmla="*/ 459947 w 4765500"/>
                <a:gd name="connsiteY3" fmla="*/ 2781258 h 3325105"/>
                <a:gd name="connsiteX4" fmla="*/ 2010061 w 4765500"/>
                <a:gd name="connsiteY4" fmla="*/ 3240142 h 3325105"/>
                <a:gd name="connsiteX5" fmla="*/ 3855437 w 4765500"/>
                <a:gd name="connsiteY5" fmla="*/ 3174939 h 3325105"/>
                <a:gd name="connsiteX6" fmla="*/ 4538225 w 4765500"/>
                <a:gd name="connsiteY6" fmla="*/ 1744157 h 3325105"/>
                <a:gd name="connsiteX7" fmla="*/ 2337308 w 4765500"/>
                <a:gd name="connsiteY7" fmla="*/ 365046 h 3325105"/>
                <a:gd name="connsiteX8" fmla="*/ 850167 w 4765500"/>
                <a:gd name="connsiteY8" fmla="*/ 49140 h 3325105"/>
                <a:gd name="connsiteX9" fmla="*/ 803964 w 4765500"/>
                <a:gd name="connsiteY9" fmla="*/ 567 h 3325105"/>
                <a:gd name="connsiteX10" fmla="*/ 2335941 w 4765500"/>
                <a:gd name="connsiteY10" fmla="*/ 325997 h 3325105"/>
                <a:gd name="connsiteX11" fmla="*/ 4603214 w 4765500"/>
                <a:gd name="connsiteY11" fmla="*/ 1746687 h 3325105"/>
                <a:gd name="connsiteX12" fmla="*/ 3899840 w 4765500"/>
                <a:gd name="connsiteY12" fmla="*/ 3220605 h 3325105"/>
                <a:gd name="connsiteX13" fmla="*/ 1998828 w 4765500"/>
                <a:gd name="connsiteY13" fmla="*/ 3287774 h 3325105"/>
                <a:gd name="connsiteX14" fmla="*/ 401979 w 4765500"/>
                <a:gd name="connsiteY14" fmla="*/ 2815055 h 3325105"/>
                <a:gd name="connsiteX15" fmla="*/ 9103 w 4765500"/>
                <a:gd name="connsiteY15" fmla="*/ 1336068 h 3325105"/>
                <a:gd name="connsiteX16" fmla="*/ 377899 w 4765500"/>
                <a:gd name="connsiteY16" fmla="*/ 95341 h 3325105"/>
                <a:gd name="connsiteX17" fmla="*/ 803964 w 4765500"/>
                <a:gd name="connsiteY17" fmla="*/ 567 h 3325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65500" h="3325105">
                  <a:moveTo>
                    <a:pt x="850167" y="49140"/>
                  </a:moveTo>
                  <a:cubicBezTo>
                    <a:pt x="690003" y="44488"/>
                    <a:pt x="546987" y="68863"/>
                    <a:pt x="436572" y="141140"/>
                  </a:cubicBezTo>
                  <a:cubicBezTo>
                    <a:pt x="131470" y="341670"/>
                    <a:pt x="106865" y="1026920"/>
                    <a:pt x="78569" y="1345556"/>
                  </a:cubicBezTo>
                  <a:cubicBezTo>
                    <a:pt x="39201" y="1771222"/>
                    <a:pt x="125319" y="2489688"/>
                    <a:pt x="459947" y="2781258"/>
                  </a:cubicBezTo>
                  <a:cubicBezTo>
                    <a:pt x="841324" y="3112195"/>
                    <a:pt x="1247307" y="3322568"/>
                    <a:pt x="2010061" y="3240142"/>
                  </a:cubicBezTo>
                  <a:cubicBezTo>
                    <a:pt x="2926597" y="3140491"/>
                    <a:pt x="3455605" y="3414837"/>
                    <a:pt x="3855437" y="3174939"/>
                  </a:cubicBezTo>
                  <a:cubicBezTo>
                    <a:pt x="4261419" y="2931349"/>
                    <a:pt x="4346306" y="2168593"/>
                    <a:pt x="4538225" y="1744157"/>
                  </a:cubicBezTo>
                  <a:cubicBezTo>
                    <a:pt x="5255460" y="162054"/>
                    <a:pt x="3348573" y="436400"/>
                    <a:pt x="2337308" y="365046"/>
                  </a:cubicBezTo>
                  <a:cubicBezTo>
                    <a:pt x="1965465" y="338288"/>
                    <a:pt x="1330656" y="63096"/>
                    <a:pt x="850167" y="49140"/>
                  </a:cubicBezTo>
                  <a:close/>
                  <a:moveTo>
                    <a:pt x="803964" y="567"/>
                  </a:moveTo>
                  <a:cubicBezTo>
                    <a:pt x="1298940" y="14944"/>
                    <a:pt x="1952888" y="298432"/>
                    <a:pt x="2335941" y="325997"/>
                  </a:cubicBezTo>
                  <a:cubicBezTo>
                    <a:pt x="3377695" y="399503"/>
                    <a:pt x="5342073" y="116885"/>
                    <a:pt x="4603214" y="1746687"/>
                  </a:cubicBezTo>
                  <a:cubicBezTo>
                    <a:pt x="4405509" y="2183919"/>
                    <a:pt x="4318062" y="2969671"/>
                    <a:pt x="3899840" y="3220605"/>
                  </a:cubicBezTo>
                  <a:cubicBezTo>
                    <a:pt x="3487954" y="3467736"/>
                    <a:pt x="2942997" y="3185119"/>
                    <a:pt x="1998828" y="3287774"/>
                  </a:cubicBezTo>
                  <a:cubicBezTo>
                    <a:pt x="1213077" y="3372685"/>
                    <a:pt x="794854" y="3155970"/>
                    <a:pt x="401979" y="2815055"/>
                  </a:cubicBezTo>
                  <a:cubicBezTo>
                    <a:pt x="57262" y="2514695"/>
                    <a:pt x="-31452" y="1774568"/>
                    <a:pt x="9103" y="1336068"/>
                  </a:cubicBezTo>
                  <a:cubicBezTo>
                    <a:pt x="38252" y="1007826"/>
                    <a:pt x="63599" y="301917"/>
                    <a:pt x="377899" y="95341"/>
                  </a:cubicBezTo>
                  <a:cubicBezTo>
                    <a:pt x="491643" y="20885"/>
                    <a:pt x="638972" y="-4225"/>
                    <a:pt x="803964" y="56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D3F9E06A-98A3-4834-BD7C-A019F316BFDD}"/>
                </a:ext>
              </a:extLst>
            </p:cNvPr>
            <p:cNvSpPr/>
            <p:nvPr/>
          </p:nvSpPr>
          <p:spPr>
            <a:xfrm>
              <a:off x="3407876" y="1545325"/>
              <a:ext cx="5250513" cy="3613258"/>
            </a:xfrm>
            <a:custGeom>
              <a:avLst/>
              <a:gdLst>
                <a:gd name="connsiteX0" fmla="*/ 2609967 w 4714507"/>
                <a:gd name="connsiteY0" fmla="*/ 3201250 h 3244394"/>
                <a:gd name="connsiteX1" fmla="*/ 4026854 w 4714507"/>
                <a:gd name="connsiteY1" fmla="*/ 3094793 h 3244394"/>
                <a:gd name="connsiteX2" fmla="*/ 4502107 w 4714507"/>
                <a:gd name="connsiteY2" fmla="*/ 2689244 h 3244394"/>
                <a:gd name="connsiteX3" fmla="*/ 4632643 w 4714507"/>
                <a:gd name="connsiteY3" fmla="*/ 2164565 h 3244394"/>
                <a:gd name="connsiteX4" fmla="*/ 4706149 w 4714507"/>
                <a:gd name="connsiteY4" fmla="*/ 1646222 h 3244394"/>
                <a:gd name="connsiteX5" fmla="*/ 4678267 w 4714507"/>
                <a:gd name="connsiteY5" fmla="*/ 819916 h 3244394"/>
                <a:gd name="connsiteX6" fmla="*/ 4310739 w 4714507"/>
                <a:gd name="connsiteY6" fmla="*/ 21490 h 3244394"/>
                <a:gd name="connsiteX7" fmla="*/ 3142250 w 4714507"/>
                <a:gd name="connsiteY7" fmla="*/ 231869 h 3244394"/>
                <a:gd name="connsiteX8" fmla="*/ 1607501 w 4714507"/>
                <a:gd name="connsiteY8" fmla="*/ 220463 h 3244394"/>
                <a:gd name="connsiteX9" fmla="*/ 342694 w 4714507"/>
                <a:gd name="connsiteY9" fmla="*/ 334524 h 3244394"/>
                <a:gd name="connsiteX10" fmla="*/ 212158 w 4714507"/>
                <a:gd name="connsiteY10" fmla="*/ 1572716 h 3244394"/>
                <a:gd name="connsiteX11" fmla="*/ 436478 w 4714507"/>
                <a:gd name="connsiteY11" fmla="*/ 2397756 h 3244394"/>
                <a:gd name="connsiteX12" fmla="*/ 778660 w 4714507"/>
                <a:gd name="connsiteY12" fmla="*/ 3145487 h 3244394"/>
                <a:gd name="connsiteX13" fmla="*/ 1563144 w 4714507"/>
                <a:gd name="connsiteY13" fmla="*/ 3170834 h 3244394"/>
                <a:gd name="connsiteX14" fmla="*/ 2609967 w 4714507"/>
                <a:gd name="connsiteY14" fmla="*/ 3201250 h 324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14507" h="3244394">
                  <a:moveTo>
                    <a:pt x="2609967" y="3201250"/>
                  </a:moveTo>
                  <a:cubicBezTo>
                    <a:pt x="3177736" y="3272221"/>
                    <a:pt x="3595958" y="3234201"/>
                    <a:pt x="4026854" y="3094793"/>
                  </a:cubicBezTo>
                  <a:cubicBezTo>
                    <a:pt x="4215688" y="3033961"/>
                    <a:pt x="4388046" y="2866672"/>
                    <a:pt x="4502107" y="2689244"/>
                  </a:cubicBezTo>
                  <a:cubicBezTo>
                    <a:pt x="4583217" y="2563777"/>
                    <a:pt x="4604762" y="2314111"/>
                    <a:pt x="4632643" y="2164565"/>
                  </a:cubicBezTo>
                  <a:cubicBezTo>
                    <a:pt x="4663060" y="2001078"/>
                    <a:pt x="4689673" y="1812244"/>
                    <a:pt x="4706149" y="1646222"/>
                  </a:cubicBezTo>
                  <a:cubicBezTo>
                    <a:pt x="4734030" y="1367407"/>
                    <a:pt x="4644049" y="1098731"/>
                    <a:pt x="4678267" y="819916"/>
                  </a:cubicBezTo>
                  <a:cubicBezTo>
                    <a:pt x="4722624" y="453654"/>
                    <a:pt x="4797397" y="86125"/>
                    <a:pt x="4310739" y="21490"/>
                  </a:cubicBezTo>
                  <a:cubicBezTo>
                    <a:pt x="3914061" y="-31738"/>
                    <a:pt x="3526255" y="169769"/>
                    <a:pt x="3142250" y="231869"/>
                  </a:cubicBezTo>
                  <a:cubicBezTo>
                    <a:pt x="2639116" y="314246"/>
                    <a:pt x="2111902" y="255949"/>
                    <a:pt x="1607501" y="220463"/>
                  </a:cubicBezTo>
                  <a:cubicBezTo>
                    <a:pt x="1205753" y="192582"/>
                    <a:pt x="708956" y="124145"/>
                    <a:pt x="342694" y="334524"/>
                  </a:cubicBezTo>
                  <a:cubicBezTo>
                    <a:pt x="-152836" y="619676"/>
                    <a:pt x="1780" y="1158296"/>
                    <a:pt x="212158" y="1572716"/>
                  </a:cubicBezTo>
                  <a:cubicBezTo>
                    <a:pt x="355368" y="1855334"/>
                    <a:pt x="355368" y="2102465"/>
                    <a:pt x="436478" y="2397756"/>
                  </a:cubicBezTo>
                  <a:cubicBezTo>
                    <a:pt x="494775" y="2611936"/>
                    <a:pt x="593628" y="3018753"/>
                    <a:pt x="778660" y="3145487"/>
                  </a:cubicBezTo>
                  <a:cubicBezTo>
                    <a:pt x="995375" y="3295034"/>
                    <a:pt x="1319814" y="3196181"/>
                    <a:pt x="1563144" y="3170834"/>
                  </a:cubicBezTo>
                  <a:cubicBezTo>
                    <a:pt x="1912930" y="3135348"/>
                    <a:pt x="2257646" y="3156893"/>
                    <a:pt x="2609967" y="3201250"/>
                  </a:cubicBezTo>
                  <a:close/>
                </a:path>
              </a:pathLst>
            </a:custGeom>
            <a:solidFill>
              <a:schemeClr val="bg1"/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3594132F-6935-4724-A1BA-D610C2D5C3A8}"/>
                </a:ext>
              </a:extLst>
            </p:cNvPr>
            <p:cNvSpPr/>
            <p:nvPr/>
          </p:nvSpPr>
          <p:spPr>
            <a:xfrm rot="21006484">
              <a:off x="3118501" y="1964872"/>
              <a:ext cx="330198" cy="385231"/>
            </a:xfrm>
            <a:custGeom>
              <a:avLst/>
              <a:gdLst>
                <a:gd name="connsiteX0" fmla="*/ 149012 w 380202"/>
                <a:gd name="connsiteY0" fmla="*/ 378104 h 443569"/>
                <a:gd name="connsiteX1" fmla="*/ 325172 w 380202"/>
                <a:gd name="connsiteY1" fmla="*/ 151250 h 443569"/>
                <a:gd name="connsiteX2" fmla="*/ 369529 w 380202"/>
                <a:gd name="connsiteY2" fmla="*/ 72675 h 443569"/>
                <a:gd name="connsiteX3" fmla="*/ 369529 w 380202"/>
                <a:gd name="connsiteY3" fmla="*/ 72675 h 443569"/>
                <a:gd name="connsiteX4" fmla="*/ 271944 w 380202"/>
                <a:gd name="connsiteY4" fmla="*/ 18179 h 443569"/>
                <a:gd name="connsiteX5" fmla="*/ 112259 w 380202"/>
                <a:gd name="connsiteY5" fmla="*/ 138577 h 443569"/>
                <a:gd name="connsiteX6" fmla="*/ 13406 w 380202"/>
                <a:gd name="connsiteY6" fmla="*/ 361629 h 443569"/>
                <a:gd name="connsiteX7" fmla="*/ 127467 w 380202"/>
                <a:gd name="connsiteY7" fmla="*/ 408520 h 443569"/>
                <a:gd name="connsiteX8" fmla="*/ 149012 w 380202"/>
                <a:gd name="connsiteY8" fmla="*/ 378104 h 44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0202" h="443569">
                  <a:moveTo>
                    <a:pt x="149012" y="378104"/>
                  </a:moveTo>
                  <a:cubicBezTo>
                    <a:pt x="189566" y="251370"/>
                    <a:pt x="235191" y="188003"/>
                    <a:pt x="325172" y="151250"/>
                  </a:cubicBezTo>
                  <a:cubicBezTo>
                    <a:pt x="355588" y="138577"/>
                    <a:pt x="374598" y="105626"/>
                    <a:pt x="369529" y="72675"/>
                  </a:cubicBezTo>
                  <a:lnTo>
                    <a:pt x="369529" y="72675"/>
                  </a:lnTo>
                  <a:cubicBezTo>
                    <a:pt x="361925" y="27050"/>
                    <a:pt x="313766" y="436"/>
                    <a:pt x="271944" y="18179"/>
                  </a:cubicBezTo>
                  <a:cubicBezTo>
                    <a:pt x="219983" y="40991"/>
                    <a:pt x="170556" y="76477"/>
                    <a:pt x="112259" y="138577"/>
                  </a:cubicBezTo>
                  <a:cubicBezTo>
                    <a:pt x="74238" y="177864"/>
                    <a:pt x="4535" y="314737"/>
                    <a:pt x="13406" y="361629"/>
                  </a:cubicBezTo>
                  <a:cubicBezTo>
                    <a:pt x="23545" y="416124"/>
                    <a:pt x="69169" y="459214"/>
                    <a:pt x="127467" y="408520"/>
                  </a:cubicBezTo>
                  <a:cubicBezTo>
                    <a:pt x="137606" y="402184"/>
                    <a:pt x="145210" y="390777"/>
                    <a:pt x="149012" y="37810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4416D4F1-AD71-4911-9F44-B32DCCB19438}"/>
                </a:ext>
              </a:extLst>
            </p:cNvPr>
            <p:cNvGrpSpPr/>
            <p:nvPr/>
          </p:nvGrpSpPr>
          <p:grpSpPr>
            <a:xfrm rot="392710">
              <a:off x="3915580" y="4531671"/>
              <a:ext cx="694528" cy="546061"/>
              <a:chOff x="3139062" y="4798549"/>
              <a:chExt cx="686534" cy="539775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CA61FBC2-558D-4BB6-BE79-473BBC7E9D82}"/>
                  </a:ext>
                </a:extLst>
              </p:cNvPr>
              <p:cNvSpPr/>
              <p:nvPr/>
            </p:nvSpPr>
            <p:spPr>
              <a:xfrm>
                <a:off x="3139062" y="4831387"/>
                <a:ext cx="329509" cy="506937"/>
              </a:xfrm>
              <a:custGeom>
                <a:avLst/>
                <a:gdLst>
                  <a:gd name="connsiteX0" fmla="*/ 194497 w 329508"/>
                  <a:gd name="connsiteY0" fmla="*/ 500115 h 506936"/>
                  <a:gd name="connsiteX1" fmla="*/ 217309 w 329508"/>
                  <a:gd name="connsiteY1" fmla="*/ 9654 h 506936"/>
                  <a:gd name="connsiteX2" fmla="*/ 241388 w 329508"/>
                  <a:gd name="connsiteY2" fmla="*/ 57813 h 506936"/>
                  <a:gd name="connsiteX3" fmla="*/ 188160 w 329508"/>
                  <a:gd name="connsiteY3" fmla="*/ 170606 h 506936"/>
                  <a:gd name="connsiteX4" fmla="*/ 213507 w 329508"/>
                  <a:gd name="connsiteY4" fmla="*/ 207359 h 506936"/>
                  <a:gd name="connsiteX5" fmla="*/ 194497 w 329508"/>
                  <a:gd name="connsiteY5" fmla="*/ 500115 h 5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9508" h="506936">
                    <a:moveTo>
                      <a:pt x="194497" y="500115"/>
                    </a:moveTo>
                    <a:cubicBezTo>
                      <a:pt x="-81784" y="527996"/>
                      <a:pt x="-27288" y="37536"/>
                      <a:pt x="217309" y="9654"/>
                    </a:cubicBezTo>
                    <a:cubicBezTo>
                      <a:pt x="241388" y="7119"/>
                      <a:pt x="255329" y="37536"/>
                      <a:pt x="241388" y="57813"/>
                    </a:cubicBezTo>
                    <a:cubicBezTo>
                      <a:pt x="216041" y="92031"/>
                      <a:pt x="199566" y="130051"/>
                      <a:pt x="188160" y="170606"/>
                    </a:cubicBezTo>
                    <a:cubicBezTo>
                      <a:pt x="184358" y="188349"/>
                      <a:pt x="195764" y="204824"/>
                      <a:pt x="213507" y="207359"/>
                    </a:cubicBezTo>
                    <a:cubicBezTo>
                      <a:pt x="360518" y="226369"/>
                      <a:pt x="365588" y="483639"/>
                      <a:pt x="194497" y="5001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A6CF9F06-E939-4FFD-A847-D80F682D8F66}"/>
                  </a:ext>
                </a:extLst>
              </p:cNvPr>
              <p:cNvSpPr/>
              <p:nvPr/>
            </p:nvSpPr>
            <p:spPr>
              <a:xfrm>
                <a:off x="3508761" y="4798549"/>
                <a:ext cx="316835" cy="506937"/>
              </a:xfrm>
              <a:custGeom>
                <a:avLst/>
                <a:gdLst>
                  <a:gd name="connsiteX0" fmla="*/ 184722 w 316835"/>
                  <a:gd name="connsiteY0" fmla="*/ 500002 h 506936"/>
                  <a:gd name="connsiteX1" fmla="*/ 194861 w 316835"/>
                  <a:gd name="connsiteY1" fmla="*/ 9541 h 506936"/>
                  <a:gd name="connsiteX2" fmla="*/ 225277 w 316835"/>
                  <a:gd name="connsiteY2" fmla="*/ 65303 h 506936"/>
                  <a:gd name="connsiteX3" fmla="*/ 179653 w 316835"/>
                  <a:gd name="connsiteY3" fmla="*/ 162889 h 506936"/>
                  <a:gd name="connsiteX4" fmla="*/ 208802 w 316835"/>
                  <a:gd name="connsiteY4" fmla="*/ 208513 h 506936"/>
                  <a:gd name="connsiteX5" fmla="*/ 184722 w 316835"/>
                  <a:gd name="connsiteY5" fmla="*/ 500002 h 5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835" h="506936">
                    <a:moveTo>
                      <a:pt x="184722" y="500002"/>
                    </a:moveTo>
                    <a:cubicBezTo>
                      <a:pt x="-59875" y="522814"/>
                      <a:pt x="-40864" y="20947"/>
                      <a:pt x="194861" y="9541"/>
                    </a:cubicBezTo>
                    <a:cubicBezTo>
                      <a:pt x="224010" y="8273"/>
                      <a:pt x="241753" y="41224"/>
                      <a:pt x="225277" y="65303"/>
                    </a:cubicBezTo>
                    <a:cubicBezTo>
                      <a:pt x="205000" y="95720"/>
                      <a:pt x="189792" y="127404"/>
                      <a:pt x="179653" y="162889"/>
                    </a:cubicBezTo>
                    <a:cubicBezTo>
                      <a:pt x="173316" y="183166"/>
                      <a:pt x="187257" y="204711"/>
                      <a:pt x="208802" y="208513"/>
                    </a:cubicBezTo>
                    <a:cubicBezTo>
                      <a:pt x="350744" y="232593"/>
                      <a:pt x="353279" y="484794"/>
                      <a:pt x="184722" y="500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C3E92F6B-618D-4EE1-B44C-FDAD2FCBFA02}"/>
                </a:ext>
              </a:extLst>
            </p:cNvPr>
            <p:cNvGrpSpPr/>
            <p:nvPr/>
          </p:nvGrpSpPr>
          <p:grpSpPr>
            <a:xfrm rot="21213783">
              <a:off x="8546146" y="4615828"/>
              <a:ext cx="571464" cy="552798"/>
              <a:chOff x="8046445" y="4592230"/>
              <a:chExt cx="513125" cy="496365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92CDE3DE-C68A-41FF-94A7-58FB114CEE95}"/>
                  </a:ext>
                </a:extLst>
              </p:cNvPr>
              <p:cNvSpPr/>
              <p:nvPr/>
            </p:nvSpPr>
            <p:spPr>
              <a:xfrm>
                <a:off x="8046445" y="4592230"/>
                <a:ext cx="296397" cy="296397"/>
              </a:xfrm>
              <a:custGeom>
                <a:avLst/>
                <a:gdLst>
                  <a:gd name="connsiteX0" fmla="*/ 265027 w 405549"/>
                  <a:gd name="connsiteY0" fmla="*/ 58605 h 405549"/>
                  <a:gd name="connsiteX1" fmla="*/ 64787 w 405549"/>
                  <a:gd name="connsiteY1" fmla="*/ 265181 h 405549"/>
                  <a:gd name="connsiteX2" fmla="*/ 12826 w 405549"/>
                  <a:gd name="connsiteY2" fmla="*/ 337420 h 405549"/>
                  <a:gd name="connsiteX3" fmla="*/ 12826 w 405549"/>
                  <a:gd name="connsiteY3" fmla="*/ 337420 h 405549"/>
                  <a:gd name="connsiteX4" fmla="*/ 104074 w 405549"/>
                  <a:gd name="connsiteY4" fmla="*/ 402054 h 405549"/>
                  <a:gd name="connsiteX5" fmla="*/ 275165 w 405549"/>
                  <a:gd name="connsiteY5" fmla="*/ 300667 h 405549"/>
                  <a:gd name="connsiteX6" fmla="*/ 398098 w 405549"/>
                  <a:gd name="connsiteY6" fmla="*/ 89021 h 405549"/>
                  <a:gd name="connsiteX7" fmla="*/ 289106 w 405549"/>
                  <a:gd name="connsiteY7" fmla="*/ 29456 h 405549"/>
                  <a:gd name="connsiteX8" fmla="*/ 265027 w 405549"/>
                  <a:gd name="connsiteY8" fmla="*/ 58605 h 405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5549" h="405549">
                    <a:moveTo>
                      <a:pt x="265027" y="58605"/>
                    </a:moveTo>
                    <a:cubicBezTo>
                      <a:pt x="210531" y="180270"/>
                      <a:pt x="158570" y="237300"/>
                      <a:pt x="64787" y="265181"/>
                    </a:cubicBezTo>
                    <a:cubicBezTo>
                      <a:pt x="33103" y="274053"/>
                      <a:pt x="10291" y="304469"/>
                      <a:pt x="12826" y="337420"/>
                    </a:cubicBezTo>
                    <a:lnTo>
                      <a:pt x="12826" y="337420"/>
                    </a:lnTo>
                    <a:cubicBezTo>
                      <a:pt x="15360" y="383044"/>
                      <a:pt x="59717" y="415995"/>
                      <a:pt x="104074" y="402054"/>
                    </a:cubicBezTo>
                    <a:cubicBezTo>
                      <a:pt x="157303" y="385579"/>
                      <a:pt x="210531" y="355163"/>
                      <a:pt x="275165" y="300667"/>
                    </a:cubicBezTo>
                    <a:cubicBezTo>
                      <a:pt x="316988" y="265181"/>
                      <a:pt x="401899" y="137180"/>
                      <a:pt x="398098" y="89021"/>
                    </a:cubicBezTo>
                    <a:cubicBezTo>
                      <a:pt x="394295" y="33258"/>
                      <a:pt x="353741" y="-13634"/>
                      <a:pt x="289106" y="29456"/>
                    </a:cubicBezTo>
                    <a:cubicBezTo>
                      <a:pt x="277700" y="35792"/>
                      <a:pt x="270096" y="45931"/>
                      <a:pt x="265027" y="58605"/>
                    </a:cubicBezTo>
                    <a:close/>
                  </a:path>
                </a:pathLst>
              </a:custGeom>
              <a:grpFill/>
              <a:ln w="126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ABCDE01E-5E0A-40AE-B489-F694E255D106}"/>
                  </a:ext>
                </a:extLst>
              </p:cNvPr>
              <p:cNvSpPr/>
              <p:nvPr/>
            </p:nvSpPr>
            <p:spPr>
              <a:xfrm>
                <a:off x="8110773" y="4639798"/>
                <a:ext cx="448797" cy="448797"/>
              </a:xfrm>
              <a:custGeom>
                <a:avLst/>
                <a:gdLst>
                  <a:gd name="connsiteX0" fmla="*/ 265027 w 405549"/>
                  <a:gd name="connsiteY0" fmla="*/ 58605 h 405549"/>
                  <a:gd name="connsiteX1" fmla="*/ 64787 w 405549"/>
                  <a:gd name="connsiteY1" fmla="*/ 265181 h 405549"/>
                  <a:gd name="connsiteX2" fmla="*/ 12826 w 405549"/>
                  <a:gd name="connsiteY2" fmla="*/ 337420 h 405549"/>
                  <a:gd name="connsiteX3" fmla="*/ 12826 w 405549"/>
                  <a:gd name="connsiteY3" fmla="*/ 337420 h 405549"/>
                  <a:gd name="connsiteX4" fmla="*/ 104074 w 405549"/>
                  <a:gd name="connsiteY4" fmla="*/ 402054 h 405549"/>
                  <a:gd name="connsiteX5" fmla="*/ 275165 w 405549"/>
                  <a:gd name="connsiteY5" fmla="*/ 300667 h 405549"/>
                  <a:gd name="connsiteX6" fmla="*/ 398098 w 405549"/>
                  <a:gd name="connsiteY6" fmla="*/ 89021 h 405549"/>
                  <a:gd name="connsiteX7" fmla="*/ 289106 w 405549"/>
                  <a:gd name="connsiteY7" fmla="*/ 29456 h 405549"/>
                  <a:gd name="connsiteX8" fmla="*/ 265027 w 405549"/>
                  <a:gd name="connsiteY8" fmla="*/ 58605 h 405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5549" h="405549">
                    <a:moveTo>
                      <a:pt x="265027" y="58605"/>
                    </a:moveTo>
                    <a:cubicBezTo>
                      <a:pt x="210531" y="180270"/>
                      <a:pt x="158570" y="237300"/>
                      <a:pt x="64787" y="265181"/>
                    </a:cubicBezTo>
                    <a:cubicBezTo>
                      <a:pt x="33103" y="274053"/>
                      <a:pt x="10291" y="304469"/>
                      <a:pt x="12826" y="337420"/>
                    </a:cubicBezTo>
                    <a:lnTo>
                      <a:pt x="12826" y="337420"/>
                    </a:lnTo>
                    <a:cubicBezTo>
                      <a:pt x="15360" y="383044"/>
                      <a:pt x="59717" y="415995"/>
                      <a:pt x="104074" y="402054"/>
                    </a:cubicBezTo>
                    <a:cubicBezTo>
                      <a:pt x="157303" y="385579"/>
                      <a:pt x="210531" y="355163"/>
                      <a:pt x="275165" y="300667"/>
                    </a:cubicBezTo>
                    <a:cubicBezTo>
                      <a:pt x="316988" y="265181"/>
                      <a:pt x="401899" y="137180"/>
                      <a:pt x="398098" y="89021"/>
                    </a:cubicBezTo>
                    <a:cubicBezTo>
                      <a:pt x="394295" y="33258"/>
                      <a:pt x="353741" y="-13634"/>
                      <a:pt x="289106" y="29456"/>
                    </a:cubicBezTo>
                    <a:cubicBezTo>
                      <a:pt x="277700" y="35792"/>
                      <a:pt x="270096" y="45931"/>
                      <a:pt x="265027" y="58605"/>
                    </a:cubicBezTo>
                    <a:close/>
                  </a:path>
                </a:pathLst>
              </a:custGeom>
              <a:grpFill/>
              <a:ln w="126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3BC84498-9856-4DCF-A1D0-8699247E209E}"/>
                </a:ext>
              </a:extLst>
            </p:cNvPr>
            <p:cNvGrpSpPr/>
            <p:nvPr/>
          </p:nvGrpSpPr>
          <p:grpSpPr>
            <a:xfrm>
              <a:off x="8061301" y="1605942"/>
              <a:ext cx="707681" cy="529352"/>
              <a:chOff x="8363922" y="1420976"/>
              <a:chExt cx="677719" cy="50694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8B26BD46-AEC3-4816-B6BA-8CC701F07862}"/>
                  </a:ext>
                </a:extLst>
              </p:cNvPr>
              <p:cNvSpPr/>
              <p:nvPr/>
            </p:nvSpPr>
            <p:spPr>
              <a:xfrm>
                <a:off x="8724806" y="1420976"/>
                <a:ext cx="316835" cy="494263"/>
              </a:xfrm>
              <a:custGeom>
                <a:avLst/>
                <a:gdLst>
                  <a:gd name="connsiteX0" fmla="*/ 152317 w 316835"/>
                  <a:gd name="connsiteY0" fmla="*/ 9508 h 494263"/>
                  <a:gd name="connsiteX1" fmla="*/ 83881 w 316835"/>
                  <a:gd name="connsiteY1" fmla="*/ 496167 h 494263"/>
                  <a:gd name="connsiteX2" fmla="*/ 64871 w 316835"/>
                  <a:gd name="connsiteY2" fmla="*/ 445473 h 494263"/>
                  <a:gd name="connsiteX3" fmla="*/ 128238 w 316835"/>
                  <a:gd name="connsiteY3" fmla="*/ 339016 h 494263"/>
                  <a:gd name="connsiteX4" fmla="*/ 106693 w 316835"/>
                  <a:gd name="connsiteY4" fmla="*/ 299729 h 494263"/>
                  <a:gd name="connsiteX5" fmla="*/ 152317 w 316835"/>
                  <a:gd name="connsiteY5" fmla="*/ 9508 h 49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835" h="494263">
                    <a:moveTo>
                      <a:pt x="152317" y="9508"/>
                    </a:moveTo>
                    <a:cubicBezTo>
                      <a:pt x="429865" y="8240"/>
                      <a:pt x="329745" y="491097"/>
                      <a:pt x="83881" y="496167"/>
                    </a:cubicBezTo>
                    <a:cubicBezTo>
                      <a:pt x="59802" y="496167"/>
                      <a:pt x="48396" y="464483"/>
                      <a:pt x="64871" y="445473"/>
                    </a:cubicBezTo>
                    <a:cubicBezTo>
                      <a:pt x="92753" y="413789"/>
                      <a:pt x="114297" y="378304"/>
                      <a:pt x="128238" y="339016"/>
                    </a:cubicBezTo>
                    <a:cubicBezTo>
                      <a:pt x="134575" y="322541"/>
                      <a:pt x="124436" y="303531"/>
                      <a:pt x="106693" y="299729"/>
                    </a:cubicBezTo>
                    <a:cubicBezTo>
                      <a:pt x="-37784" y="266778"/>
                      <a:pt x="-20041" y="10775"/>
                      <a:pt x="152317" y="950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ED289B88-71C1-442F-B38D-FD922BACD1C1}"/>
                  </a:ext>
                </a:extLst>
              </p:cNvPr>
              <p:cNvSpPr/>
              <p:nvPr/>
            </p:nvSpPr>
            <p:spPr>
              <a:xfrm>
                <a:off x="8363922" y="1420979"/>
                <a:ext cx="316835" cy="506937"/>
              </a:xfrm>
              <a:custGeom>
                <a:avLst/>
                <a:gdLst>
                  <a:gd name="connsiteX0" fmla="*/ 153277 w 316835"/>
                  <a:gd name="connsiteY0" fmla="*/ 9505 h 506936"/>
                  <a:gd name="connsiteX1" fmla="*/ 97514 w 316835"/>
                  <a:gd name="connsiteY1" fmla="*/ 497431 h 506936"/>
                  <a:gd name="connsiteX2" fmla="*/ 72167 w 316835"/>
                  <a:gd name="connsiteY2" fmla="*/ 439134 h 506936"/>
                  <a:gd name="connsiteX3" fmla="*/ 126663 w 316835"/>
                  <a:gd name="connsiteY3" fmla="*/ 346618 h 506936"/>
                  <a:gd name="connsiteX4" fmla="*/ 102583 w 316835"/>
                  <a:gd name="connsiteY4" fmla="*/ 298459 h 506936"/>
                  <a:gd name="connsiteX5" fmla="*/ 153277 w 316835"/>
                  <a:gd name="connsiteY5" fmla="*/ 9505 h 5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835" h="506936">
                    <a:moveTo>
                      <a:pt x="153277" y="9505"/>
                    </a:moveTo>
                    <a:cubicBezTo>
                      <a:pt x="399141" y="9505"/>
                      <a:pt x="333239" y="507570"/>
                      <a:pt x="97514" y="497431"/>
                    </a:cubicBezTo>
                    <a:cubicBezTo>
                      <a:pt x="68365" y="496164"/>
                      <a:pt x="53157" y="461946"/>
                      <a:pt x="72167" y="439134"/>
                    </a:cubicBezTo>
                    <a:cubicBezTo>
                      <a:pt x="94979" y="411252"/>
                      <a:pt x="113989" y="379569"/>
                      <a:pt x="126663" y="346618"/>
                    </a:cubicBezTo>
                    <a:cubicBezTo>
                      <a:pt x="134267" y="326340"/>
                      <a:pt x="122861" y="304796"/>
                      <a:pt x="102583" y="298459"/>
                    </a:cubicBezTo>
                    <a:cubicBezTo>
                      <a:pt x="-38092" y="260439"/>
                      <a:pt x="-17814" y="9505"/>
                      <a:pt x="153277" y="95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221F751-3C5B-4561-AD14-8637C5B66736}"/>
              </a:ext>
            </a:extLst>
          </p:cNvPr>
          <p:cNvSpPr txBox="1"/>
          <p:nvPr/>
        </p:nvSpPr>
        <p:spPr>
          <a:xfrm>
            <a:off x="3608584" y="2287672"/>
            <a:ext cx="6304085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altLang="ko-KR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-Ukraine Bold" panose="00000800000000000000" pitchFamily="50" charset="-52"/>
                <a:cs typeface="Arial" pitchFamily="34" charset="0"/>
              </a:rPr>
              <a:t>ПОЛЯНСЬКА</a:t>
            </a:r>
          </a:p>
          <a:p>
            <a:pPr algn="ctr"/>
            <a:r>
              <a:rPr lang="uk-UA" altLang="ko-K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cs typeface="Arial" pitchFamily="34" charset="0"/>
              </a:rPr>
              <a:t>ТЕРИТОРІАЛЬНА ГРОМАДА</a:t>
            </a:r>
            <a:endParaRPr lang="ko-KR" altLang="en-US" sz="2200" dirty="0">
              <a:solidFill>
                <a:schemeClr val="tx1">
                  <a:lumMod val="85000"/>
                  <a:lumOff val="15000"/>
                </a:schemeClr>
              </a:solidFill>
              <a:latin typeface="e-Ukraine" panose="00000500000000000000" pitchFamily="50" charset="-52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F166F6B-B975-4F3C-BCF2-9971086140FB}"/>
              </a:ext>
            </a:extLst>
          </p:cNvPr>
          <p:cNvSpPr txBox="1"/>
          <p:nvPr/>
        </p:nvSpPr>
        <p:spPr>
          <a:xfrm>
            <a:off x="2938562" y="4245289"/>
            <a:ext cx="630408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-Ukraine Head Light" panose="00000400000000000000" pitchFamily="50" charset="-52"/>
                <a:cs typeface="Arial" pitchFamily="34" charset="0"/>
              </a:rPr>
              <a:t>ТУРИЗМ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e-Ukraine Head Light" panose="00000400000000000000" pitchFamily="50" charset="-52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494" y="2403937"/>
            <a:ext cx="960438" cy="105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7F8035-0021-4675-AAB9-A069A72E3D33}"/>
              </a:ext>
            </a:extLst>
          </p:cNvPr>
          <p:cNvSpPr txBox="1"/>
          <p:nvPr/>
        </p:nvSpPr>
        <p:spPr>
          <a:xfrm>
            <a:off x="623380" y="447851"/>
            <a:ext cx="1053934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uk-UA" altLang="ko-KR" sz="5400" dirty="0" smtClean="0">
                <a:solidFill>
                  <a:schemeClr val="bg1"/>
                </a:solidFill>
                <a:latin typeface="e-Ukraine Head Bold" panose="00000800000000000000" pitchFamily="50" charset="-52"/>
                <a:cs typeface="Arial" pitchFamily="34" charset="0"/>
              </a:rPr>
              <a:t>Поїздки на </a:t>
            </a:r>
            <a:r>
              <a:rPr lang="uk-UA" altLang="ko-KR" sz="5400" dirty="0" err="1" smtClean="0">
                <a:solidFill>
                  <a:schemeClr val="bg1"/>
                </a:solidFill>
                <a:latin typeface="e-Ukraine Head Bold" panose="00000800000000000000" pitchFamily="50" charset="-52"/>
                <a:cs typeface="Arial" pitchFamily="34" charset="0"/>
              </a:rPr>
              <a:t>квадроциклах</a:t>
            </a:r>
            <a:endParaRPr lang="ko-KR" altLang="en-US" sz="5400" dirty="0">
              <a:solidFill>
                <a:schemeClr val="bg1"/>
              </a:solidFill>
              <a:latin typeface="e-Ukraine Head Bold" panose="00000800000000000000" pitchFamily="50" charset="-52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F2B313D-E488-4426-84FF-131D6039A520}"/>
              </a:ext>
            </a:extLst>
          </p:cNvPr>
          <p:cNvSpPr txBox="1"/>
          <p:nvPr/>
        </p:nvSpPr>
        <p:spPr>
          <a:xfrm>
            <a:off x="617584" y="1327895"/>
            <a:ext cx="6163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ko-KR" sz="1600" dirty="0" smtClean="0">
                <a:solidFill>
                  <a:schemeClr val="bg1"/>
                </a:solidFill>
                <a:latin typeface="e-Ukraine UltraLight" panose="00000300000000000000" pitchFamily="50" charset="-52"/>
                <a:cs typeface="Arial" pitchFamily="34" charset="0"/>
              </a:rPr>
              <a:t>Полянська територіальна громада</a:t>
            </a:r>
            <a:endParaRPr lang="en-US" altLang="ko-KR" sz="1600" dirty="0">
              <a:solidFill>
                <a:schemeClr val="bg1"/>
              </a:solidFill>
              <a:latin typeface="e-Ukraine UltraLight" panose="00000300000000000000" pitchFamily="50" charset="-52"/>
              <a:cs typeface="Arial" pitchFamily="34" charset="0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4514B768-9EB1-4A39-8DAF-164929B29CF7}"/>
              </a:ext>
            </a:extLst>
          </p:cNvPr>
          <p:cNvSpPr/>
          <p:nvPr/>
        </p:nvSpPr>
        <p:spPr>
          <a:xfrm rot="18900000">
            <a:off x="4425767" y="2146214"/>
            <a:ext cx="3606387" cy="3690979"/>
          </a:xfrm>
          <a:prstGeom prst="roundRect">
            <a:avLst>
              <a:gd name="adj" fmla="val 724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19516C8-390A-495E-A654-3DD329B1F9D9}"/>
              </a:ext>
            </a:extLst>
          </p:cNvPr>
          <p:cNvGrpSpPr/>
          <p:nvPr/>
        </p:nvGrpSpPr>
        <p:grpSpPr>
          <a:xfrm>
            <a:off x="3297596" y="1839925"/>
            <a:ext cx="5799787" cy="4891075"/>
            <a:chOff x="3059832" y="2492896"/>
            <a:chExt cx="2886936" cy="2886936"/>
          </a:xfrm>
          <a:solidFill>
            <a:schemeClr val="bg1"/>
          </a:solidFill>
        </p:grpSpPr>
        <p:sp>
          <p:nvSpPr>
            <p:cNvPr id="6" name="Rounded Rectangle 30">
              <a:extLst>
                <a:ext uri="{FF2B5EF4-FFF2-40B4-BE49-F238E27FC236}">
                  <a16:creationId xmlns:a16="http://schemas.microsoft.com/office/drawing/2014/main" xmlns="" id="{85D12A5C-3670-41F7-9B50-42F24A3E12E0}"/>
                </a:ext>
              </a:extLst>
            </p:cNvPr>
            <p:cNvSpPr/>
            <p:nvPr/>
          </p:nvSpPr>
          <p:spPr>
            <a:xfrm>
              <a:off x="4572000" y="2492896"/>
              <a:ext cx="1374768" cy="1374768"/>
            </a:xfrm>
            <a:prstGeom prst="roundRect">
              <a:avLst>
                <a:gd name="adj" fmla="val 7849"/>
              </a:avLst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ed Rectangle 31">
              <a:extLst>
                <a:ext uri="{FF2B5EF4-FFF2-40B4-BE49-F238E27FC236}">
                  <a16:creationId xmlns:a16="http://schemas.microsoft.com/office/drawing/2014/main" xmlns="" id="{59C1BAD7-746C-4BB1-AFC8-AC5C36684EE9}"/>
                </a:ext>
              </a:extLst>
            </p:cNvPr>
            <p:cNvSpPr/>
            <p:nvPr/>
          </p:nvSpPr>
          <p:spPr>
            <a:xfrm>
              <a:off x="4572000" y="4005064"/>
              <a:ext cx="1374768" cy="1374768"/>
            </a:xfrm>
            <a:prstGeom prst="roundRect">
              <a:avLst>
                <a:gd name="adj" fmla="val 7849"/>
              </a:avLst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ounded Rectangle 33">
              <a:extLst>
                <a:ext uri="{FF2B5EF4-FFF2-40B4-BE49-F238E27FC236}">
                  <a16:creationId xmlns:a16="http://schemas.microsoft.com/office/drawing/2014/main" xmlns="" id="{A6754F1C-1BFB-4D6A-B75B-95ED8736ED52}"/>
                </a:ext>
              </a:extLst>
            </p:cNvPr>
            <p:cNvSpPr/>
            <p:nvPr/>
          </p:nvSpPr>
          <p:spPr>
            <a:xfrm>
              <a:off x="3059832" y="4005064"/>
              <a:ext cx="1374768" cy="1374768"/>
            </a:xfrm>
            <a:prstGeom prst="roundRect">
              <a:avLst>
                <a:gd name="adj" fmla="val 7849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ounded Rectangle 32">
              <a:extLst>
                <a:ext uri="{FF2B5EF4-FFF2-40B4-BE49-F238E27FC236}">
                  <a16:creationId xmlns:a16="http://schemas.microsoft.com/office/drawing/2014/main" xmlns="" id="{80BDD221-033E-40EB-BE6E-74F548800B70}"/>
                </a:ext>
              </a:extLst>
            </p:cNvPr>
            <p:cNvSpPr/>
            <p:nvPr/>
          </p:nvSpPr>
          <p:spPr>
            <a:xfrm>
              <a:off x="3059832" y="2492896"/>
              <a:ext cx="1374768" cy="1374768"/>
            </a:xfrm>
            <a:prstGeom prst="roundRect">
              <a:avLst>
                <a:gd name="adj" fmla="val 7849"/>
              </a:avLst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D200B4F-D5D9-409D-A9BA-4B6AA3982B3C}"/>
              </a:ext>
            </a:extLst>
          </p:cNvPr>
          <p:cNvGrpSpPr/>
          <p:nvPr/>
        </p:nvGrpSpPr>
        <p:grpSpPr>
          <a:xfrm>
            <a:off x="9097384" y="2524347"/>
            <a:ext cx="2980057" cy="1869887"/>
            <a:chOff x="539552" y="2708920"/>
            <a:chExt cx="1872208" cy="1869887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xmlns="" id="{2204F186-0105-4F8B-BB10-F5149F68DDC6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3F2CD63-07B7-45F4-8C6D-04F7EDB149E7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Скрипіння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снігу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під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шинами,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завмирання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серця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на поворотах і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мурахи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по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шкірі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від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приголомшливих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пейзажів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- ось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чого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варто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очікувати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від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зимових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поїздок</a:t>
              </a:r>
              <a:endParaRPr lang="ko-KR" altLang="en-US" sz="1200" dirty="0">
                <a:solidFill>
                  <a:schemeClr val="bg1"/>
                </a:solidFill>
                <a:latin typeface="e-Ukraine UltraLight" panose="00000300000000000000" pitchFamily="50" charset="-52"/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32255C59-9045-4B92-B4C9-EA2F84379EAE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Зимове катання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F3013E7-94DD-4CBF-820A-240D150288B1}"/>
              </a:ext>
            </a:extLst>
          </p:cNvPr>
          <p:cNvGrpSpPr/>
          <p:nvPr/>
        </p:nvGrpSpPr>
        <p:grpSpPr>
          <a:xfrm>
            <a:off x="9097384" y="4589727"/>
            <a:ext cx="2980057" cy="1500555"/>
            <a:chOff x="539552" y="2708920"/>
            <a:chExt cx="1872208" cy="1500555"/>
          </a:xfrm>
        </p:grpSpPr>
        <p:sp>
          <p:nvSpPr>
            <p:cNvPr id="19" name="Rounded Rectangle 45">
              <a:extLst>
                <a:ext uri="{FF2B5EF4-FFF2-40B4-BE49-F238E27FC236}">
                  <a16:creationId xmlns:a16="http://schemas.microsoft.com/office/drawing/2014/main" xmlns="" id="{22AFF0D5-E27D-4FB1-893E-3EAB74DBDFC8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4EA8BBA4-9BE9-4C2B-A1BC-6A719D341B4D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 err="1" smtClean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Заїзд</a:t>
              </a:r>
              <a:r>
                <a:rPr lang="ru-RU" altLang="ko-KR" sz="1200" dirty="0" smtClean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на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квадроциклах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проходить через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мальовничі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пагорби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в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ліс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з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найкрасивішими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лісовими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пейзажами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нашого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регіону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.</a:t>
              </a:r>
              <a:endParaRPr lang="ko-KR" altLang="en-US" sz="1200" dirty="0">
                <a:solidFill>
                  <a:schemeClr val="bg1"/>
                </a:solidFill>
                <a:latin typeface="e-Ukraine UltraLight" panose="00000300000000000000" pitchFamily="50" charset="-52"/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A1AACC68-0552-4361-9365-300F19F241EA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Екскурсії по лісам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85BBED5-07E5-401F-A53E-ADB0670A2576}"/>
              </a:ext>
            </a:extLst>
          </p:cNvPr>
          <p:cNvGrpSpPr/>
          <p:nvPr/>
        </p:nvGrpSpPr>
        <p:grpSpPr>
          <a:xfrm>
            <a:off x="231151" y="2521240"/>
            <a:ext cx="2980057" cy="1500555"/>
            <a:chOff x="539552" y="2708920"/>
            <a:chExt cx="1872208" cy="1500555"/>
          </a:xfrm>
        </p:grpSpPr>
        <p:sp>
          <p:nvSpPr>
            <p:cNvPr id="23" name="Rounded Rectangle 51">
              <a:extLst>
                <a:ext uri="{FF2B5EF4-FFF2-40B4-BE49-F238E27FC236}">
                  <a16:creationId xmlns:a16="http://schemas.microsoft.com/office/drawing/2014/main" xmlns="" id="{3899EBC3-18F2-44BF-BEC8-AC23042F8660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22C4EC23-A63F-4013-BCA8-43B74E5D5293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 err="1" smtClean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Подорожі</a:t>
              </a:r>
              <a:r>
                <a:rPr lang="ru-RU" altLang="ko-KR" sz="1200" dirty="0" smtClean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на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квадроциклах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smtClean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для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всіх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любителів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екстремального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відпочинку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. </a:t>
              </a:r>
              <a:r>
                <a:rPr lang="ru-RU" altLang="ko-KR" sz="1200" dirty="0" err="1" smtClean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Багато</a:t>
              </a:r>
              <a:r>
                <a:rPr lang="ru-RU" altLang="ko-KR" sz="1200" dirty="0" smtClean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 smtClean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маршрутів</a:t>
              </a:r>
              <a:r>
                <a:rPr lang="ru-RU" altLang="ko-KR" sz="1200" dirty="0" smtClean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 smtClean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різної</a:t>
              </a:r>
              <a:r>
                <a:rPr lang="ru-RU" altLang="ko-KR" sz="1200" dirty="0" smtClean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 smtClean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складності</a:t>
              </a:r>
              <a:r>
                <a:rPr lang="ru-RU" altLang="ko-KR" sz="1200" dirty="0" smtClean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.</a:t>
              </a:r>
              <a:endParaRPr lang="ko-KR" altLang="en-US" sz="1200" dirty="0">
                <a:solidFill>
                  <a:schemeClr val="bg1"/>
                </a:solidFill>
                <a:latin typeface="e-Ukraine UltraLight" panose="00000300000000000000" pitchFamily="50" charset="-52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657CDA0-5906-415C-965D-E8921D6F85EB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-Ukraine Head Bold" panose="00000800000000000000" pitchFamily="50" charset="-52"/>
                  <a:cs typeface="Arial" pitchFamily="34" charset="0"/>
                </a:rPr>
                <a:t>Загальна інформація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e-Ukraine Head Bold" panose="00000800000000000000" pitchFamily="50" charset="-52"/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0D95D392-B1C1-4D30-BEC1-D1645B583828}"/>
              </a:ext>
            </a:extLst>
          </p:cNvPr>
          <p:cNvGrpSpPr/>
          <p:nvPr/>
        </p:nvGrpSpPr>
        <p:grpSpPr>
          <a:xfrm>
            <a:off x="231151" y="4586620"/>
            <a:ext cx="2980057" cy="1500555"/>
            <a:chOff x="539552" y="2708920"/>
            <a:chExt cx="1872208" cy="1500555"/>
          </a:xfrm>
        </p:grpSpPr>
        <p:sp>
          <p:nvSpPr>
            <p:cNvPr id="27" name="Rounded Rectangle 56">
              <a:extLst>
                <a:ext uri="{FF2B5EF4-FFF2-40B4-BE49-F238E27FC236}">
                  <a16:creationId xmlns:a16="http://schemas.microsoft.com/office/drawing/2014/main" xmlns="" id="{51A2806D-2F2A-49FD-8D59-D14ABF82322A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333DB3D-A487-4191-9FC5-DDA6373C642B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Така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розвага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дозволить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відчути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сплеск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адреналіну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,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насолодитися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унікальними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красотами і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гідно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оцінити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велич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карпатських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гір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.</a:t>
              </a:r>
              <a:endParaRPr lang="ko-KR" altLang="en-US" sz="1200" dirty="0">
                <a:solidFill>
                  <a:schemeClr val="bg1"/>
                </a:solidFill>
                <a:latin typeface="e-Ukraine UltraLight" panose="00000300000000000000" pitchFamily="50" charset="-52"/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2B7CD9E1-458B-4C3B-8B42-AFF8083D9710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-Ukraine Head Bold" panose="00000800000000000000" pitchFamily="50" charset="-52"/>
                  <a:cs typeface="Arial" pitchFamily="34" charset="0"/>
                </a:rPr>
                <a:t>Поїздки в гори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e-Ukraine Head Bold" panose="00000800000000000000" pitchFamily="50" charset="-52"/>
                <a:cs typeface="Arial" pitchFamily="34" charset="0"/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306" y="147174"/>
            <a:ext cx="960438" cy="105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1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7F8035-0021-4675-AAB9-A069A72E3D33}"/>
              </a:ext>
            </a:extLst>
          </p:cNvPr>
          <p:cNvSpPr txBox="1"/>
          <p:nvPr/>
        </p:nvSpPr>
        <p:spPr>
          <a:xfrm>
            <a:off x="623380" y="447851"/>
            <a:ext cx="1053934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uk-UA" altLang="ko-KR" sz="5400" dirty="0" smtClean="0">
                <a:solidFill>
                  <a:schemeClr val="bg1"/>
                </a:solidFill>
                <a:latin typeface="e-Ukraine Head Bold" panose="00000800000000000000" pitchFamily="50" charset="-52"/>
                <a:cs typeface="Arial" pitchFamily="34" charset="0"/>
              </a:rPr>
              <a:t>Архітектурні об’єкти</a:t>
            </a:r>
            <a:endParaRPr lang="ko-KR" altLang="en-US" sz="5400" dirty="0">
              <a:solidFill>
                <a:schemeClr val="bg1"/>
              </a:solidFill>
              <a:latin typeface="e-Ukraine Head Bold" panose="00000800000000000000" pitchFamily="50" charset="-52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F2B313D-E488-4426-84FF-131D6039A520}"/>
              </a:ext>
            </a:extLst>
          </p:cNvPr>
          <p:cNvSpPr txBox="1"/>
          <p:nvPr/>
        </p:nvSpPr>
        <p:spPr>
          <a:xfrm>
            <a:off x="617584" y="1327895"/>
            <a:ext cx="6163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ko-KR" sz="1600" dirty="0" smtClean="0">
                <a:solidFill>
                  <a:schemeClr val="bg1"/>
                </a:solidFill>
                <a:latin typeface="e-Ukraine UltraLight" panose="00000300000000000000" pitchFamily="50" charset="-52"/>
                <a:cs typeface="Arial" pitchFamily="34" charset="0"/>
              </a:rPr>
              <a:t>Полянська територіальна громада</a:t>
            </a:r>
            <a:endParaRPr lang="en-US" altLang="ko-KR" sz="1600" dirty="0">
              <a:solidFill>
                <a:schemeClr val="bg1"/>
              </a:solidFill>
              <a:latin typeface="e-Ukraine UltraLight" panose="00000300000000000000" pitchFamily="50" charset="-52"/>
              <a:cs typeface="Arial" pitchFamily="34" charset="0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4514B768-9EB1-4A39-8DAF-164929B29CF7}"/>
              </a:ext>
            </a:extLst>
          </p:cNvPr>
          <p:cNvSpPr/>
          <p:nvPr/>
        </p:nvSpPr>
        <p:spPr>
          <a:xfrm rot="18900000">
            <a:off x="776815" y="2062413"/>
            <a:ext cx="3606387" cy="3690979"/>
          </a:xfrm>
          <a:prstGeom prst="roundRect">
            <a:avLst>
              <a:gd name="adj" fmla="val 724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19516C8-390A-495E-A654-3DD329B1F9D9}"/>
              </a:ext>
            </a:extLst>
          </p:cNvPr>
          <p:cNvGrpSpPr/>
          <p:nvPr/>
        </p:nvGrpSpPr>
        <p:grpSpPr>
          <a:xfrm>
            <a:off x="2686555" y="1828556"/>
            <a:ext cx="2761877" cy="4891075"/>
            <a:chOff x="4572000" y="2492896"/>
            <a:chExt cx="1374768" cy="2886936"/>
          </a:xfrm>
          <a:solidFill>
            <a:schemeClr val="bg1"/>
          </a:solidFill>
        </p:grpSpPr>
        <p:sp>
          <p:nvSpPr>
            <p:cNvPr id="6" name="Rounded Rectangle 30">
              <a:extLst>
                <a:ext uri="{FF2B5EF4-FFF2-40B4-BE49-F238E27FC236}">
                  <a16:creationId xmlns:a16="http://schemas.microsoft.com/office/drawing/2014/main" xmlns="" id="{85D12A5C-3670-41F7-9B50-42F24A3E12E0}"/>
                </a:ext>
              </a:extLst>
            </p:cNvPr>
            <p:cNvSpPr/>
            <p:nvPr/>
          </p:nvSpPr>
          <p:spPr>
            <a:xfrm>
              <a:off x="4572000" y="2492896"/>
              <a:ext cx="1374768" cy="1374768"/>
            </a:xfrm>
            <a:prstGeom prst="roundRect">
              <a:avLst>
                <a:gd name="adj" fmla="val 7849"/>
              </a:avLst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ed Rectangle 31">
              <a:extLst>
                <a:ext uri="{FF2B5EF4-FFF2-40B4-BE49-F238E27FC236}">
                  <a16:creationId xmlns:a16="http://schemas.microsoft.com/office/drawing/2014/main" xmlns="" id="{59C1BAD7-746C-4BB1-AFC8-AC5C36684EE9}"/>
                </a:ext>
              </a:extLst>
            </p:cNvPr>
            <p:cNvSpPr/>
            <p:nvPr/>
          </p:nvSpPr>
          <p:spPr>
            <a:xfrm>
              <a:off x="4572000" y="4005064"/>
              <a:ext cx="1374768" cy="1374768"/>
            </a:xfrm>
            <a:prstGeom prst="roundRect">
              <a:avLst>
                <a:gd name="adj" fmla="val 7849"/>
              </a:avLst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D200B4F-D5D9-409D-A9BA-4B6AA3982B3C}"/>
              </a:ext>
            </a:extLst>
          </p:cNvPr>
          <p:cNvGrpSpPr/>
          <p:nvPr/>
        </p:nvGrpSpPr>
        <p:grpSpPr>
          <a:xfrm>
            <a:off x="5702115" y="2058184"/>
            <a:ext cx="5651685" cy="2054552"/>
            <a:chOff x="539552" y="2708920"/>
            <a:chExt cx="3550647" cy="2054552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xmlns="" id="{2204F186-0105-4F8B-BB10-F5149F68DDC6}"/>
                </a:ext>
              </a:extLst>
            </p:cNvPr>
            <p:cNvSpPr/>
            <p:nvPr/>
          </p:nvSpPr>
          <p:spPr>
            <a:xfrm>
              <a:off x="611560" y="2708920"/>
              <a:ext cx="3478639" cy="3797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3F2CD63-07B7-45F4-8C6D-04F7EDB149E7}"/>
                </a:ext>
              </a:extLst>
            </p:cNvPr>
            <p:cNvSpPr txBox="1"/>
            <p:nvPr/>
          </p:nvSpPr>
          <p:spPr>
            <a:xfrm>
              <a:off x="539552" y="3193812"/>
              <a:ext cx="355064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пам'ятка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архітектури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місцевого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значення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у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селі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Уклин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Полянської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територіальної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громади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.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Дослідники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вважають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,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що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виникнення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Свято-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Петропавлівської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церкви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датується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кінцем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XVIII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століття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— початком </a:t>
              </a:r>
              <a:r>
                <a:rPr lang="en-US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XIX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століття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. 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Старовинний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храм, 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якому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понад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300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років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,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має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велику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цінність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для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всієї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громади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та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зокрема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для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жителів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села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Уклин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.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Крім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того,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кожен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рік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церкву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відвідує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чимало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християн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з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інших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міст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та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сіл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України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. </a:t>
              </a:r>
              <a:endParaRPr lang="ko-KR" altLang="en-US" sz="1200" dirty="0">
                <a:solidFill>
                  <a:schemeClr val="bg1"/>
                </a:solidFill>
                <a:latin typeface="e-Ukraine UltraLight" panose="00000300000000000000" pitchFamily="50" charset="-52"/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32255C59-9045-4B92-B4C9-EA2F84379EAE}"/>
                </a:ext>
              </a:extLst>
            </p:cNvPr>
            <p:cNvSpPr txBox="1"/>
            <p:nvPr/>
          </p:nvSpPr>
          <p:spPr>
            <a:xfrm>
              <a:off x="665833" y="2744923"/>
              <a:ext cx="32601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Свято-</a:t>
              </a:r>
              <a:r>
                <a:rPr lang="ru-RU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Петропавлівська</a:t>
              </a:r>
              <a:r>
                <a:rPr lang="ru-RU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церква</a:t>
              </a:r>
              <a:r>
                <a:rPr lang="ru-RU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ХVIII ст. в с. </a:t>
              </a:r>
              <a:r>
                <a:rPr lang="ru-RU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Уклин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F3013E7-94DD-4CBF-820A-240D150288B1}"/>
              </a:ext>
            </a:extLst>
          </p:cNvPr>
          <p:cNvGrpSpPr/>
          <p:nvPr/>
        </p:nvGrpSpPr>
        <p:grpSpPr>
          <a:xfrm>
            <a:off x="5816734" y="4585979"/>
            <a:ext cx="5537066" cy="1846242"/>
            <a:chOff x="539553" y="2708920"/>
            <a:chExt cx="1872208" cy="1846242"/>
          </a:xfrm>
        </p:grpSpPr>
        <p:sp>
          <p:nvSpPr>
            <p:cNvPr id="19" name="Rounded Rectangle 45">
              <a:extLst>
                <a:ext uri="{FF2B5EF4-FFF2-40B4-BE49-F238E27FC236}">
                  <a16:creationId xmlns:a16="http://schemas.microsoft.com/office/drawing/2014/main" xmlns="" id="{22AFF0D5-E27D-4FB1-893E-3EAB74DBDFC8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4EA8BBA4-9BE9-4C2B-A1BC-6A719D341B4D}"/>
                </a:ext>
              </a:extLst>
            </p:cNvPr>
            <p:cNvSpPr txBox="1"/>
            <p:nvPr/>
          </p:nvSpPr>
          <p:spPr>
            <a:xfrm>
              <a:off x="539553" y="3170167"/>
              <a:ext cx="187220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Закарпаття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відоме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мінеральними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водами.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Неподалік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санаторію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«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Карпати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», у </a:t>
              </a:r>
              <a:r>
                <a:rPr lang="ru-RU" altLang="ko-KR" sz="1200" dirty="0" err="1" smtClean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селі</a:t>
              </a:r>
              <a:r>
                <a:rPr lang="ru-RU" altLang="ko-KR" sz="1200" dirty="0" smtClean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Поляна, є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джерела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мінеральних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вод -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Лужанська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7 та Поляна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Квасова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.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Їх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рекомендують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для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лікування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та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профілактики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різних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захворювань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. А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підсилюють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лікувальний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ефект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м'які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кліматичні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умови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,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чисте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гірське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повітря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, атмосфера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спокою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.</a:t>
              </a:r>
              <a:endParaRPr lang="ko-KR" altLang="en-US" sz="1200" dirty="0">
                <a:solidFill>
                  <a:schemeClr val="bg1"/>
                </a:solidFill>
                <a:latin typeface="e-Ukraine UltraLight" panose="00000300000000000000" pitchFamily="50" charset="-52"/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A1AACC68-0552-4361-9365-300F19F241EA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Бювет в </a:t>
              </a:r>
              <a:r>
                <a:rPr lang="ru-RU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мінеральної</a:t>
              </a:r>
              <a:r>
                <a:rPr lang="ru-RU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води в </a:t>
              </a:r>
              <a:r>
                <a:rPr lang="ru-RU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селі</a:t>
              </a:r>
              <a:r>
                <a:rPr lang="ru-RU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Поляна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306" y="147174"/>
            <a:ext cx="960438" cy="105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2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7F8035-0021-4675-AAB9-A069A72E3D33}"/>
              </a:ext>
            </a:extLst>
          </p:cNvPr>
          <p:cNvSpPr txBox="1"/>
          <p:nvPr/>
        </p:nvSpPr>
        <p:spPr>
          <a:xfrm>
            <a:off x="623380" y="447851"/>
            <a:ext cx="1053934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uk-UA" altLang="ko-KR" sz="5400" dirty="0" smtClean="0">
                <a:solidFill>
                  <a:schemeClr val="bg1"/>
                </a:solidFill>
                <a:latin typeface="e-Ukraine Head Bold" panose="00000800000000000000" pitchFamily="50" charset="-52"/>
                <a:cs typeface="Arial" pitchFamily="34" charset="0"/>
              </a:rPr>
              <a:t>Інші розваги</a:t>
            </a:r>
            <a:endParaRPr lang="ko-KR" altLang="en-US" sz="5400" dirty="0">
              <a:solidFill>
                <a:schemeClr val="bg1"/>
              </a:solidFill>
              <a:latin typeface="e-Ukraine Head Bold" panose="00000800000000000000" pitchFamily="50" charset="-52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F2B313D-E488-4426-84FF-131D6039A520}"/>
              </a:ext>
            </a:extLst>
          </p:cNvPr>
          <p:cNvSpPr txBox="1"/>
          <p:nvPr/>
        </p:nvSpPr>
        <p:spPr>
          <a:xfrm>
            <a:off x="617584" y="1327895"/>
            <a:ext cx="6163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ko-KR" sz="1600" dirty="0" smtClean="0">
                <a:solidFill>
                  <a:schemeClr val="bg1"/>
                </a:solidFill>
                <a:latin typeface="e-Ukraine UltraLight" panose="00000300000000000000" pitchFamily="50" charset="-52"/>
                <a:cs typeface="Arial" pitchFamily="34" charset="0"/>
              </a:rPr>
              <a:t>Полянська територіальна громада</a:t>
            </a:r>
            <a:endParaRPr lang="en-US" altLang="ko-KR" sz="1600" dirty="0">
              <a:solidFill>
                <a:schemeClr val="bg1"/>
              </a:solidFill>
              <a:latin typeface="e-Ukraine UltraLight" panose="00000300000000000000" pitchFamily="50" charset="-52"/>
              <a:cs typeface="Arial" pitchFamily="34" charset="0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4514B768-9EB1-4A39-8DAF-164929B29CF7}"/>
              </a:ext>
            </a:extLst>
          </p:cNvPr>
          <p:cNvSpPr/>
          <p:nvPr/>
        </p:nvSpPr>
        <p:spPr>
          <a:xfrm rot="18900000">
            <a:off x="776815" y="2062413"/>
            <a:ext cx="3606387" cy="3690979"/>
          </a:xfrm>
          <a:prstGeom prst="roundRect">
            <a:avLst>
              <a:gd name="adj" fmla="val 724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ounded Rectangle 30">
            <a:extLst>
              <a:ext uri="{FF2B5EF4-FFF2-40B4-BE49-F238E27FC236}">
                <a16:creationId xmlns:a16="http://schemas.microsoft.com/office/drawing/2014/main" xmlns="" id="{85D12A5C-3670-41F7-9B50-42F24A3E12E0}"/>
              </a:ext>
            </a:extLst>
          </p:cNvPr>
          <p:cNvSpPr/>
          <p:nvPr/>
        </p:nvSpPr>
        <p:spPr>
          <a:xfrm>
            <a:off x="2398140" y="2617339"/>
            <a:ext cx="2761877" cy="2329145"/>
          </a:xfrm>
          <a:prstGeom prst="roundRect">
            <a:avLst>
              <a:gd name="adj" fmla="val 7849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057" r="-26057"/>
            </a:stretch>
          </a:blip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D200B4F-D5D9-409D-A9BA-4B6AA3982B3C}"/>
              </a:ext>
            </a:extLst>
          </p:cNvPr>
          <p:cNvGrpSpPr/>
          <p:nvPr/>
        </p:nvGrpSpPr>
        <p:grpSpPr>
          <a:xfrm>
            <a:off x="5600515" y="2846968"/>
            <a:ext cx="5651685" cy="1869887"/>
            <a:chOff x="539552" y="2708920"/>
            <a:chExt cx="3550647" cy="1869887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xmlns="" id="{2204F186-0105-4F8B-BB10-F5149F68DDC6}"/>
                </a:ext>
              </a:extLst>
            </p:cNvPr>
            <p:cNvSpPr/>
            <p:nvPr/>
          </p:nvSpPr>
          <p:spPr>
            <a:xfrm>
              <a:off x="611560" y="2708920"/>
              <a:ext cx="3478639" cy="3797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3F2CD63-07B7-45F4-8C6D-04F7EDB149E7}"/>
                </a:ext>
              </a:extLst>
            </p:cNvPr>
            <p:cNvSpPr txBox="1"/>
            <p:nvPr/>
          </p:nvSpPr>
          <p:spPr>
            <a:xfrm>
              <a:off x="539552" y="3193812"/>
              <a:ext cx="355064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Політ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на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повітряній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кулі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це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неспішна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але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захоплююча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аеро-прогулянка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над </a:t>
              </a:r>
              <a:r>
                <a:rPr lang="ru-RU" altLang="ko-KR" sz="1200" dirty="0" smtClean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громадою 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у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супроводі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вітру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в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хмарках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безкрайнього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неба!</a:t>
              </a:r>
            </a:p>
            <a:p>
              <a:endParaRPr lang="ru-RU" altLang="ko-KR" sz="1200" dirty="0">
                <a:solidFill>
                  <a:schemeClr val="bg1"/>
                </a:solidFill>
                <a:latin typeface="e-Ukraine UltraLight" panose="00000300000000000000" pitchFamily="50" charset="-52"/>
                <a:cs typeface="Arial" pitchFamily="34" charset="0"/>
              </a:endParaRPr>
            </a:p>
            <a:p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Авіа-екскурсія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наповнена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незрівнянними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відчуттями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і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масою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позитивних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емоцій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! Ви забудете про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буденні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турботи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і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опинитесь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в </a:t>
              </a:r>
              <a:r>
                <a:rPr lang="ru-RU" altLang="ko-KR" sz="1200" dirty="0" err="1" smtClean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світі</a:t>
              </a:r>
              <a:r>
                <a:rPr lang="ru-RU" altLang="ko-KR" sz="1200" dirty="0" smtClean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"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п'ятого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океану".</a:t>
              </a:r>
              <a:endParaRPr lang="ko-KR" altLang="en-US" sz="1200" dirty="0">
                <a:solidFill>
                  <a:schemeClr val="bg1"/>
                </a:solidFill>
                <a:latin typeface="e-Ukraine UltraLight" panose="00000300000000000000" pitchFamily="50" charset="-52"/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32255C59-9045-4B92-B4C9-EA2F84379EAE}"/>
                </a:ext>
              </a:extLst>
            </p:cNvPr>
            <p:cNvSpPr txBox="1"/>
            <p:nvPr/>
          </p:nvSpPr>
          <p:spPr>
            <a:xfrm>
              <a:off x="665833" y="2744923"/>
              <a:ext cx="32601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Політ</a:t>
              </a:r>
              <a:r>
                <a:rPr lang="ru-RU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на </a:t>
              </a:r>
              <a:r>
                <a:rPr lang="ru-RU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повітряній</a:t>
              </a:r>
              <a:r>
                <a:rPr lang="ru-RU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кулі</a:t>
              </a:r>
              <a:r>
                <a:rPr lang="ru-RU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над громадою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306" y="147174"/>
            <a:ext cx="960438" cy="105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AFEB2393-DC85-4A83-A66E-FBE9B7A338A9}"/>
              </a:ext>
            </a:extLst>
          </p:cNvPr>
          <p:cNvGrpSpPr/>
          <p:nvPr/>
        </p:nvGrpSpPr>
        <p:grpSpPr>
          <a:xfrm>
            <a:off x="2778476" y="983600"/>
            <a:ext cx="6469869" cy="5036664"/>
            <a:chOff x="2850668" y="983600"/>
            <a:chExt cx="6469869" cy="503666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6BDE9DF4-FB5B-43F3-8A17-6C2549D072E8}"/>
                </a:ext>
              </a:extLst>
            </p:cNvPr>
            <p:cNvSpPr/>
            <p:nvPr/>
          </p:nvSpPr>
          <p:spPr>
            <a:xfrm flipH="1">
              <a:off x="3251088" y="1127983"/>
              <a:ext cx="5918025" cy="4892281"/>
            </a:xfrm>
            <a:custGeom>
              <a:avLst/>
              <a:gdLst>
                <a:gd name="connsiteX0" fmla="*/ 5411991 w 6155406"/>
                <a:gd name="connsiteY0" fmla="*/ 104032 h 4892281"/>
                <a:gd name="connsiteX1" fmla="*/ 6065232 w 6155406"/>
                <a:gd name="connsiteY1" fmla="*/ 757273 h 4892281"/>
                <a:gd name="connsiteX2" fmla="*/ 6065232 w 6155406"/>
                <a:gd name="connsiteY2" fmla="*/ 2390328 h 4892281"/>
                <a:gd name="connsiteX3" fmla="*/ 6065232 w 6155406"/>
                <a:gd name="connsiteY3" fmla="*/ 3370156 h 4892281"/>
                <a:gd name="connsiteX4" fmla="*/ 5411991 w 6155406"/>
                <a:gd name="connsiteY4" fmla="*/ 4023397 h 4892281"/>
                <a:gd name="connsiteX5" fmla="*/ 2590341 w 6155406"/>
                <a:gd name="connsiteY5" fmla="*/ 4023397 h 4892281"/>
                <a:gd name="connsiteX6" fmla="*/ 1112202 w 6155406"/>
                <a:gd name="connsiteY6" fmla="*/ 4753418 h 4892281"/>
                <a:gd name="connsiteX7" fmla="*/ 1101102 w 6155406"/>
                <a:gd name="connsiteY7" fmla="*/ 4023397 h 4892281"/>
                <a:gd name="connsiteX8" fmla="*/ 761517 w 6155406"/>
                <a:gd name="connsiteY8" fmla="*/ 4023397 h 4892281"/>
                <a:gd name="connsiteX9" fmla="*/ 108276 w 6155406"/>
                <a:gd name="connsiteY9" fmla="*/ 3370156 h 4892281"/>
                <a:gd name="connsiteX10" fmla="*/ 108276 w 6155406"/>
                <a:gd name="connsiteY10" fmla="*/ 2390328 h 4892281"/>
                <a:gd name="connsiteX11" fmla="*/ 108276 w 6155406"/>
                <a:gd name="connsiteY11" fmla="*/ 757273 h 4892281"/>
                <a:gd name="connsiteX12" fmla="*/ 761517 w 6155406"/>
                <a:gd name="connsiteY12" fmla="*/ 104032 h 4892281"/>
                <a:gd name="connsiteX13" fmla="*/ 1101102 w 6155406"/>
                <a:gd name="connsiteY13" fmla="*/ 104032 h 4892281"/>
                <a:gd name="connsiteX14" fmla="*/ 2590341 w 6155406"/>
                <a:gd name="connsiteY14" fmla="*/ 104032 h 4892281"/>
                <a:gd name="connsiteX15" fmla="*/ 5468039 w 6155406"/>
                <a:gd name="connsiteY15" fmla="*/ 0 h 4892281"/>
                <a:gd name="connsiteX16" fmla="*/ 2564753 w 6155406"/>
                <a:gd name="connsiteY16" fmla="*/ 0 h 4892281"/>
                <a:gd name="connsiteX17" fmla="*/ 1025901 w 6155406"/>
                <a:gd name="connsiteY17" fmla="*/ 0 h 4892281"/>
                <a:gd name="connsiteX18" fmla="*/ 687367 w 6155406"/>
                <a:gd name="connsiteY18" fmla="*/ 0 h 4892281"/>
                <a:gd name="connsiteX19" fmla="*/ 0 w 6155406"/>
                <a:gd name="connsiteY19" fmla="*/ 687367 h 4892281"/>
                <a:gd name="connsiteX20" fmla="*/ 0 w 6155406"/>
                <a:gd name="connsiteY20" fmla="*/ 2405738 h 4892281"/>
                <a:gd name="connsiteX21" fmla="*/ 0 w 6155406"/>
                <a:gd name="connsiteY21" fmla="*/ 3436755 h 4892281"/>
                <a:gd name="connsiteX22" fmla="*/ 687367 w 6155406"/>
                <a:gd name="connsiteY22" fmla="*/ 4124122 h 4892281"/>
                <a:gd name="connsiteX23" fmla="*/ 1025901 w 6155406"/>
                <a:gd name="connsiteY23" fmla="*/ 4124122 h 4892281"/>
                <a:gd name="connsiteX24" fmla="*/ 1037371 w 6155406"/>
                <a:gd name="connsiteY24" fmla="*/ 4892281 h 4892281"/>
                <a:gd name="connsiteX25" fmla="*/ 2564753 w 6155406"/>
                <a:gd name="connsiteY25" fmla="*/ 4124122 h 4892281"/>
                <a:gd name="connsiteX26" fmla="*/ 5468039 w 6155406"/>
                <a:gd name="connsiteY26" fmla="*/ 4124122 h 4892281"/>
                <a:gd name="connsiteX27" fmla="*/ 6155406 w 6155406"/>
                <a:gd name="connsiteY27" fmla="*/ 3436755 h 4892281"/>
                <a:gd name="connsiteX28" fmla="*/ 6155406 w 6155406"/>
                <a:gd name="connsiteY28" fmla="*/ 2405738 h 4892281"/>
                <a:gd name="connsiteX29" fmla="*/ 6155406 w 6155406"/>
                <a:gd name="connsiteY29" fmla="*/ 687367 h 4892281"/>
                <a:gd name="connsiteX30" fmla="*/ 5468039 w 6155406"/>
                <a:gd name="connsiteY30" fmla="*/ 0 h 4892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55406" h="4892281">
                  <a:moveTo>
                    <a:pt x="5411991" y="104032"/>
                  </a:moveTo>
                  <a:cubicBezTo>
                    <a:pt x="5772766" y="104032"/>
                    <a:pt x="6065232" y="396498"/>
                    <a:pt x="6065232" y="757273"/>
                  </a:cubicBezTo>
                  <a:lnTo>
                    <a:pt x="6065232" y="2390328"/>
                  </a:lnTo>
                  <a:lnTo>
                    <a:pt x="6065232" y="3370156"/>
                  </a:lnTo>
                  <a:cubicBezTo>
                    <a:pt x="6065232" y="3730931"/>
                    <a:pt x="5772766" y="4023397"/>
                    <a:pt x="5411991" y="4023397"/>
                  </a:cubicBezTo>
                  <a:lnTo>
                    <a:pt x="2590341" y="4023397"/>
                  </a:lnTo>
                  <a:lnTo>
                    <a:pt x="1112202" y="4753418"/>
                  </a:lnTo>
                  <a:lnTo>
                    <a:pt x="1101102" y="4023397"/>
                  </a:lnTo>
                  <a:lnTo>
                    <a:pt x="761517" y="4023397"/>
                  </a:lnTo>
                  <a:cubicBezTo>
                    <a:pt x="400742" y="4023397"/>
                    <a:pt x="108276" y="3730931"/>
                    <a:pt x="108276" y="3370156"/>
                  </a:cubicBezTo>
                  <a:lnTo>
                    <a:pt x="108276" y="2390328"/>
                  </a:lnTo>
                  <a:lnTo>
                    <a:pt x="108276" y="757273"/>
                  </a:lnTo>
                  <a:cubicBezTo>
                    <a:pt x="108276" y="396498"/>
                    <a:pt x="400742" y="104032"/>
                    <a:pt x="761517" y="104032"/>
                  </a:cubicBezTo>
                  <a:lnTo>
                    <a:pt x="1101102" y="104032"/>
                  </a:lnTo>
                  <a:lnTo>
                    <a:pt x="2590341" y="104032"/>
                  </a:lnTo>
                  <a:close/>
                  <a:moveTo>
                    <a:pt x="5468039" y="0"/>
                  </a:moveTo>
                  <a:lnTo>
                    <a:pt x="2564753" y="0"/>
                  </a:lnTo>
                  <a:lnTo>
                    <a:pt x="1025901" y="0"/>
                  </a:lnTo>
                  <a:lnTo>
                    <a:pt x="687367" y="0"/>
                  </a:lnTo>
                  <a:cubicBezTo>
                    <a:pt x="307745" y="0"/>
                    <a:pt x="0" y="307745"/>
                    <a:pt x="0" y="687367"/>
                  </a:cubicBezTo>
                  <a:lnTo>
                    <a:pt x="0" y="2405738"/>
                  </a:lnTo>
                  <a:lnTo>
                    <a:pt x="0" y="3436755"/>
                  </a:lnTo>
                  <a:cubicBezTo>
                    <a:pt x="0" y="3816377"/>
                    <a:pt x="307745" y="4124122"/>
                    <a:pt x="687367" y="4124122"/>
                  </a:cubicBezTo>
                  <a:lnTo>
                    <a:pt x="1025901" y="4124122"/>
                  </a:lnTo>
                  <a:lnTo>
                    <a:pt x="1037371" y="4892281"/>
                  </a:lnTo>
                  <a:lnTo>
                    <a:pt x="2564753" y="4124122"/>
                  </a:lnTo>
                  <a:lnTo>
                    <a:pt x="5468039" y="4124122"/>
                  </a:lnTo>
                  <a:cubicBezTo>
                    <a:pt x="5847661" y="4124122"/>
                    <a:pt x="6155406" y="3816377"/>
                    <a:pt x="6155406" y="3436755"/>
                  </a:cubicBezTo>
                  <a:lnTo>
                    <a:pt x="6155406" y="2405738"/>
                  </a:lnTo>
                  <a:lnTo>
                    <a:pt x="6155406" y="687367"/>
                  </a:lnTo>
                  <a:cubicBezTo>
                    <a:pt x="6155406" y="307745"/>
                    <a:pt x="5847661" y="0"/>
                    <a:pt x="546803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825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4C6B422E-2086-49E7-AD72-582C2AB6DA6B}"/>
                </a:ext>
              </a:extLst>
            </p:cNvPr>
            <p:cNvSpPr/>
            <p:nvPr/>
          </p:nvSpPr>
          <p:spPr>
            <a:xfrm>
              <a:off x="2850668" y="983600"/>
              <a:ext cx="6469869" cy="4260858"/>
            </a:xfrm>
            <a:custGeom>
              <a:avLst/>
              <a:gdLst>
                <a:gd name="connsiteX0" fmla="*/ 2609967 w 4714507"/>
                <a:gd name="connsiteY0" fmla="*/ 3201250 h 3244394"/>
                <a:gd name="connsiteX1" fmla="*/ 4026854 w 4714507"/>
                <a:gd name="connsiteY1" fmla="*/ 3094793 h 3244394"/>
                <a:gd name="connsiteX2" fmla="*/ 4502107 w 4714507"/>
                <a:gd name="connsiteY2" fmla="*/ 2689244 h 3244394"/>
                <a:gd name="connsiteX3" fmla="*/ 4632643 w 4714507"/>
                <a:gd name="connsiteY3" fmla="*/ 2164565 h 3244394"/>
                <a:gd name="connsiteX4" fmla="*/ 4706149 w 4714507"/>
                <a:gd name="connsiteY4" fmla="*/ 1646222 h 3244394"/>
                <a:gd name="connsiteX5" fmla="*/ 4678267 w 4714507"/>
                <a:gd name="connsiteY5" fmla="*/ 819916 h 3244394"/>
                <a:gd name="connsiteX6" fmla="*/ 4310739 w 4714507"/>
                <a:gd name="connsiteY6" fmla="*/ 21490 h 3244394"/>
                <a:gd name="connsiteX7" fmla="*/ 3142250 w 4714507"/>
                <a:gd name="connsiteY7" fmla="*/ 231869 h 3244394"/>
                <a:gd name="connsiteX8" fmla="*/ 1607501 w 4714507"/>
                <a:gd name="connsiteY8" fmla="*/ 220463 h 3244394"/>
                <a:gd name="connsiteX9" fmla="*/ 342694 w 4714507"/>
                <a:gd name="connsiteY9" fmla="*/ 334524 h 3244394"/>
                <a:gd name="connsiteX10" fmla="*/ 212158 w 4714507"/>
                <a:gd name="connsiteY10" fmla="*/ 1572716 h 3244394"/>
                <a:gd name="connsiteX11" fmla="*/ 436478 w 4714507"/>
                <a:gd name="connsiteY11" fmla="*/ 2397756 h 3244394"/>
                <a:gd name="connsiteX12" fmla="*/ 778660 w 4714507"/>
                <a:gd name="connsiteY12" fmla="*/ 3145487 h 3244394"/>
                <a:gd name="connsiteX13" fmla="*/ 1563144 w 4714507"/>
                <a:gd name="connsiteY13" fmla="*/ 3170834 h 3244394"/>
                <a:gd name="connsiteX14" fmla="*/ 2609967 w 4714507"/>
                <a:gd name="connsiteY14" fmla="*/ 3201250 h 324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14507" h="3244394">
                  <a:moveTo>
                    <a:pt x="2609967" y="3201250"/>
                  </a:moveTo>
                  <a:cubicBezTo>
                    <a:pt x="3177736" y="3272221"/>
                    <a:pt x="3595958" y="3234201"/>
                    <a:pt x="4026854" y="3094793"/>
                  </a:cubicBezTo>
                  <a:cubicBezTo>
                    <a:pt x="4215688" y="3033961"/>
                    <a:pt x="4388046" y="2866672"/>
                    <a:pt x="4502107" y="2689244"/>
                  </a:cubicBezTo>
                  <a:cubicBezTo>
                    <a:pt x="4583217" y="2563777"/>
                    <a:pt x="4604762" y="2314111"/>
                    <a:pt x="4632643" y="2164565"/>
                  </a:cubicBezTo>
                  <a:cubicBezTo>
                    <a:pt x="4663060" y="2001078"/>
                    <a:pt x="4689673" y="1812244"/>
                    <a:pt x="4706149" y="1646222"/>
                  </a:cubicBezTo>
                  <a:cubicBezTo>
                    <a:pt x="4734030" y="1367407"/>
                    <a:pt x="4644049" y="1098731"/>
                    <a:pt x="4678267" y="819916"/>
                  </a:cubicBezTo>
                  <a:cubicBezTo>
                    <a:pt x="4722624" y="453654"/>
                    <a:pt x="4797397" y="86125"/>
                    <a:pt x="4310739" y="21490"/>
                  </a:cubicBezTo>
                  <a:cubicBezTo>
                    <a:pt x="3914061" y="-31738"/>
                    <a:pt x="3526255" y="169769"/>
                    <a:pt x="3142250" y="231869"/>
                  </a:cubicBezTo>
                  <a:cubicBezTo>
                    <a:pt x="2639116" y="314246"/>
                    <a:pt x="2111902" y="255949"/>
                    <a:pt x="1607501" y="220463"/>
                  </a:cubicBezTo>
                  <a:cubicBezTo>
                    <a:pt x="1205753" y="192582"/>
                    <a:pt x="708956" y="124145"/>
                    <a:pt x="342694" y="334524"/>
                  </a:cubicBezTo>
                  <a:cubicBezTo>
                    <a:pt x="-152836" y="619676"/>
                    <a:pt x="1780" y="1158296"/>
                    <a:pt x="212158" y="1572716"/>
                  </a:cubicBezTo>
                  <a:cubicBezTo>
                    <a:pt x="355368" y="1855334"/>
                    <a:pt x="355368" y="2102465"/>
                    <a:pt x="436478" y="2397756"/>
                  </a:cubicBezTo>
                  <a:cubicBezTo>
                    <a:pt x="494775" y="2611936"/>
                    <a:pt x="593628" y="3018753"/>
                    <a:pt x="778660" y="3145487"/>
                  </a:cubicBezTo>
                  <a:cubicBezTo>
                    <a:pt x="995375" y="3295034"/>
                    <a:pt x="1319814" y="3196181"/>
                    <a:pt x="1563144" y="3170834"/>
                  </a:cubicBezTo>
                  <a:cubicBezTo>
                    <a:pt x="1912930" y="3135348"/>
                    <a:pt x="2257646" y="3156893"/>
                    <a:pt x="2609967" y="3201250"/>
                  </a:cubicBezTo>
                  <a:close/>
                </a:path>
              </a:pathLst>
            </a:custGeom>
            <a:solidFill>
              <a:schemeClr val="bg1"/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720C6080-F13F-4E14-84DF-3C2153F75EE0}"/>
                </a:ext>
              </a:extLst>
            </p:cNvPr>
            <p:cNvSpPr/>
            <p:nvPr/>
          </p:nvSpPr>
          <p:spPr>
            <a:xfrm flipH="1">
              <a:off x="3251088" y="1127984"/>
              <a:ext cx="1888958" cy="3438215"/>
            </a:xfrm>
            <a:custGeom>
              <a:avLst/>
              <a:gdLst>
                <a:gd name="connsiteX0" fmla="*/ 1201591 w 1888958"/>
                <a:gd name="connsiteY0" fmla="*/ 0 h 3438215"/>
                <a:gd name="connsiteX1" fmla="*/ 0 w 1888958"/>
                <a:gd name="connsiteY1" fmla="*/ 0 h 3438215"/>
                <a:gd name="connsiteX2" fmla="*/ 0 w 1888958"/>
                <a:gd name="connsiteY2" fmla="*/ 104032 h 3438215"/>
                <a:gd name="connsiteX3" fmla="*/ 1145543 w 1888958"/>
                <a:gd name="connsiteY3" fmla="*/ 104032 h 3438215"/>
                <a:gd name="connsiteX4" fmla="*/ 1798784 w 1888958"/>
                <a:gd name="connsiteY4" fmla="*/ 757273 h 3438215"/>
                <a:gd name="connsiteX5" fmla="*/ 1798784 w 1888958"/>
                <a:gd name="connsiteY5" fmla="*/ 2390328 h 3438215"/>
                <a:gd name="connsiteX6" fmla="*/ 1798784 w 1888958"/>
                <a:gd name="connsiteY6" fmla="*/ 3370156 h 3438215"/>
                <a:gd name="connsiteX7" fmla="*/ 1791923 w 1888958"/>
                <a:gd name="connsiteY7" fmla="*/ 3438215 h 3438215"/>
                <a:gd name="connsiteX8" fmla="*/ 1888811 w 1888958"/>
                <a:gd name="connsiteY8" fmla="*/ 3438215 h 3438215"/>
                <a:gd name="connsiteX9" fmla="*/ 1888958 w 1888958"/>
                <a:gd name="connsiteY9" fmla="*/ 3436755 h 3438215"/>
                <a:gd name="connsiteX10" fmla="*/ 1888958 w 1888958"/>
                <a:gd name="connsiteY10" fmla="*/ 2405738 h 3438215"/>
                <a:gd name="connsiteX11" fmla="*/ 1888958 w 1888958"/>
                <a:gd name="connsiteY11" fmla="*/ 687367 h 3438215"/>
                <a:gd name="connsiteX12" fmla="*/ 1201591 w 1888958"/>
                <a:gd name="connsiteY12" fmla="*/ 0 h 343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8958" h="3438215">
                  <a:moveTo>
                    <a:pt x="1201591" y="0"/>
                  </a:moveTo>
                  <a:lnTo>
                    <a:pt x="0" y="0"/>
                  </a:lnTo>
                  <a:lnTo>
                    <a:pt x="0" y="104032"/>
                  </a:lnTo>
                  <a:lnTo>
                    <a:pt x="1145543" y="104032"/>
                  </a:lnTo>
                  <a:cubicBezTo>
                    <a:pt x="1506318" y="104032"/>
                    <a:pt x="1798784" y="396498"/>
                    <a:pt x="1798784" y="757273"/>
                  </a:cubicBezTo>
                  <a:lnTo>
                    <a:pt x="1798784" y="2390328"/>
                  </a:lnTo>
                  <a:lnTo>
                    <a:pt x="1798784" y="3370156"/>
                  </a:lnTo>
                  <a:lnTo>
                    <a:pt x="1791923" y="3438215"/>
                  </a:lnTo>
                  <a:lnTo>
                    <a:pt x="1888811" y="3438215"/>
                  </a:lnTo>
                  <a:lnTo>
                    <a:pt x="1888958" y="3436755"/>
                  </a:lnTo>
                  <a:lnTo>
                    <a:pt x="1888958" y="2405738"/>
                  </a:lnTo>
                  <a:lnTo>
                    <a:pt x="1888958" y="687367"/>
                  </a:lnTo>
                  <a:cubicBezTo>
                    <a:pt x="1888958" y="307745"/>
                    <a:pt x="1581213" y="0"/>
                    <a:pt x="1201591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825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629F7191-CC70-4516-854C-3D22903D957D}"/>
              </a:ext>
            </a:extLst>
          </p:cNvPr>
          <p:cNvSpPr/>
          <p:nvPr/>
        </p:nvSpPr>
        <p:spPr>
          <a:xfrm rot="21006484">
            <a:off x="2333845" y="1267737"/>
            <a:ext cx="406882" cy="474695"/>
          </a:xfrm>
          <a:custGeom>
            <a:avLst/>
            <a:gdLst>
              <a:gd name="connsiteX0" fmla="*/ 149012 w 380202"/>
              <a:gd name="connsiteY0" fmla="*/ 378104 h 443569"/>
              <a:gd name="connsiteX1" fmla="*/ 325172 w 380202"/>
              <a:gd name="connsiteY1" fmla="*/ 151250 h 443569"/>
              <a:gd name="connsiteX2" fmla="*/ 369529 w 380202"/>
              <a:gd name="connsiteY2" fmla="*/ 72675 h 443569"/>
              <a:gd name="connsiteX3" fmla="*/ 369529 w 380202"/>
              <a:gd name="connsiteY3" fmla="*/ 72675 h 443569"/>
              <a:gd name="connsiteX4" fmla="*/ 271944 w 380202"/>
              <a:gd name="connsiteY4" fmla="*/ 18179 h 443569"/>
              <a:gd name="connsiteX5" fmla="*/ 112259 w 380202"/>
              <a:gd name="connsiteY5" fmla="*/ 138577 h 443569"/>
              <a:gd name="connsiteX6" fmla="*/ 13406 w 380202"/>
              <a:gd name="connsiteY6" fmla="*/ 361629 h 443569"/>
              <a:gd name="connsiteX7" fmla="*/ 127467 w 380202"/>
              <a:gd name="connsiteY7" fmla="*/ 408520 h 443569"/>
              <a:gd name="connsiteX8" fmla="*/ 149012 w 380202"/>
              <a:gd name="connsiteY8" fmla="*/ 378104 h 44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202" h="443569">
                <a:moveTo>
                  <a:pt x="149012" y="378104"/>
                </a:moveTo>
                <a:cubicBezTo>
                  <a:pt x="189566" y="251370"/>
                  <a:pt x="235191" y="188003"/>
                  <a:pt x="325172" y="151250"/>
                </a:cubicBezTo>
                <a:cubicBezTo>
                  <a:pt x="355588" y="138577"/>
                  <a:pt x="374598" y="105626"/>
                  <a:pt x="369529" y="72675"/>
                </a:cubicBezTo>
                <a:lnTo>
                  <a:pt x="369529" y="72675"/>
                </a:lnTo>
                <a:cubicBezTo>
                  <a:pt x="361925" y="27050"/>
                  <a:pt x="313766" y="436"/>
                  <a:pt x="271944" y="18179"/>
                </a:cubicBezTo>
                <a:cubicBezTo>
                  <a:pt x="219983" y="40991"/>
                  <a:pt x="170556" y="76477"/>
                  <a:pt x="112259" y="138577"/>
                </a:cubicBezTo>
                <a:cubicBezTo>
                  <a:pt x="74238" y="177864"/>
                  <a:pt x="4535" y="314737"/>
                  <a:pt x="13406" y="361629"/>
                </a:cubicBezTo>
                <a:cubicBezTo>
                  <a:pt x="23545" y="416124"/>
                  <a:pt x="69169" y="459214"/>
                  <a:pt x="127467" y="408520"/>
                </a:cubicBezTo>
                <a:cubicBezTo>
                  <a:pt x="137606" y="402184"/>
                  <a:pt x="145210" y="390777"/>
                  <a:pt x="149012" y="37810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D14148B-767C-4440-85FB-049D7196D83C}"/>
              </a:ext>
            </a:extLst>
          </p:cNvPr>
          <p:cNvGrpSpPr/>
          <p:nvPr/>
        </p:nvGrpSpPr>
        <p:grpSpPr>
          <a:xfrm rot="392710">
            <a:off x="3486506" y="4085901"/>
            <a:ext cx="611463" cy="480753"/>
            <a:chOff x="3139062" y="4798549"/>
            <a:chExt cx="686534" cy="5397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15AC316-E38D-4F59-96DF-40121D9F159A}"/>
                </a:ext>
              </a:extLst>
            </p:cNvPr>
            <p:cNvSpPr/>
            <p:nvPr/>
          </p:nvSpPr>
          <p:spPr>
            <a:xfrm>
              <a:off x="3139062" y="4831387"/>
              <a:ext cx="329509" cy="506937"/>
            </a:xfrm>
            <a:custGeom>
              <a:avLst/>
              <a:gdLst>
                <a:gd name="connsiteX0" fmla="*/ 194497 w 329508"/>
                <a:gd name="connsiteY0" fmla="*/ 500115 h 506936"/>
                <a:gd name="connsiteX1" fmla="*/ 217309 w 329508"/>
                <a:gd name="connsiteY1" fmla="*/ 9654 h 506936"/>
                <a:gd name="connsiteX2" fmla="*/ 241388 w 329508"/>
                <a:gd name="connsiteY2" fmla="*/ 57813 h 506936"/>
                <a:gd name="connsiteX3" fmla="*/ 188160 w 329508"/>
                <a:gd name="connsiteY3" fmla="*/ 170606 h 506936"/>
                <a:gd name="connsiteX4" fmla="*/ 213507 w 329508"/>
                <a:gd name="connsiteY4" fmla="*/ 207359 h 506936"/>
                <a:gd name="connsiteX5" fmla="*/ 194497 w 329508"/>
                <a:gd name="connsiteY5" fmla="*/ 50011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508" h="506936">
                  <a:moveTo>
                    <a:pt x="194497" y="500115"/>
                  </a:moveTo>
                  <a:cubicBezTo>
                    <a:pt x="-81784" y="527996"/>
                    <a:pt x="-27288" y="37536"/>
                    <a:pt x="217309" y="9654"/>
                  </a:cubicBezTo>
                  <a:cubicBezTo>
                    <a:pt x="241388" y="7119"/>
                    <a:pt x="255329" y="37536"/>
                    <a:pt x="241388" y="57813"/>
                  </a:cubicBezTo>
                  <a:cubicBezTo>
                    <a:pt x="216041" y="92031"/>
                    <a:pt x="199566" y="130051"/>
                    <a:pt x="188160" y="170606"/>
                  </a:cubicBezTo>
                  <a:cubicBezTo>
                    <a:pt x="184358" y="188349"/>
                    <a:pt x="195764" y="204824"/>
                    <a:pt x="213507" y="207359"/>
                  </a:cubicBezTo>
                  <a:cubicBezTo>
                    <a:pt x="360518" y="226369"/>
                    <a:pt x="365588" y="483639"/>
                    <a:pt x="194497" y="5001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4336135E-6DFF-403B-A7A7-C97D039BE0D9}"/>
                </a:ext>
              </a:extLst>
            </p:cNvPr>
            <p:cNvSpPr/>
            <p:nvPr/>
          </p:nvSpPr>
          <p:spPr>
            <a:xfrm>
              <a:off x="3508761" y="4798549"/>
              <a:ext cx="316835" cy="506937"/>
            </a:xfrm>
            <a:custGeom>
              <a:avLst/>
              <a:gdLst>
                <a:gd name="connsiteX0" fmla="*/ 184722 w 316835"/>
                <a:gd name="connsiteY0" fmla="*/ 500002 h 506936"/>
                <a:gd name="connsiteX1" fmla="*/ 194861 w 316835"/>
                <a:gd name="connsiteY1" fmla="*/ 9541 h 506936"/>
                <a:gd name="connsiteX2" fmla="*/ 225277 w 316835"/>
                <a:gd name="connsiteY2" fmla="*/ 65303 h 506936"/>
                <a:gd name="connsiteX3" fmla="*/ 179653 w 316835"/>
                <a:gd name="connsiteY3" fmla="*/ 162889 h 506936"/>
                <a:gd name="connsiteX4" fmla="*/ 208802 w 316835"/>
                <a:gd name="connsiteY4" fmla="*/ 208513 h 506936"/>
                <a:gd name="connsiteX5" fmla="*/ 184722 w 316835"/>
                <a:gd name="connsiteY5" fmla="*/ 500002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84722" y="500002"/>
                  </a:moveTo>
                  <a:cubicBezTo>
                    <a:pt x="-59875" y="522814"/>
                    <a:pt x="-40864" y="20947"/>
                    <a:pt x="194861" y="9541"/>
                  </a:cubicBezTo>
                  <a:cubicBezTo>
                    <a:pt x="224010" y="8273"/>
                    <a:pt x="241753" y="41224"/>
                    <a:pt x="225277" y="65303"/>
                  </a:cubicBezTo>
                  <a:cubicBezTo>
                    <a:pt x="205000" y="95720"/>
                    <a:pt x="189792" y="127404"/>
                    <a:pt x="179653" y="162889"/>
                  </a:cubicBezTo>
                  <a:cubicBezTo>
                    <a:pt x="173316" y="183166"/>
                    <a:pt x="187257" y="204711"/>
                    <a:pt x="208802" y="208513"/>
                  </a:cubicBezTo>
                  <a:cubicBezTo>
                    <a:pt x="350744" y="232593"/>
                    <a:pt x="353279" y="484794"/>
                    <a:pt x="184722" y="500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41D01F5-4248-4CF1-934B-0F30BDC377CA}"/>
              </a:ext>
            </a:extLst>
          </p:cNvPr>
          <p:cNvGrpSpPr/>
          <p:nvPr/>
        </p:nvGrpSpPr>
        <p:grpSpPr>
          <a:xfrm rot="21213783">
            <a:off x="9012347" y="5062926"/>
            <a:ext cx="704178" cy="681177"/>
            <a:chOff x="8046445" y="4592230"/>
            <a:chExt cx="513125" cy="49636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9B6419BE-DC03-44E2-BCAF-6500D717C733}"/>
                </a:ext>
              </a:extLst>
            </p:cNvPr>
            <p:cNvSpPr/>
            <p:nvPr/>
          </p:nvSpPr>
          <p:spPr>
            <a:xfrm>
              <a:off x="8046445" y="4592230"/>
              <a:ext cx="296397" cy="296397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grpFill/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6FF4C6D6-3581-4F3C-9E62-37E1028FDA0F}"/>
                </a:ext>
              </a:extLst>
            </p:cNvPr>
            <p:cNvSpPr/>
            <p:nvPr/>
          </p:nvSpPr>
          <p:spPr>
            <a:xfrm>
              <a:off x="8110773" y="4639798"/>
              <a:ext cx="448797" cy="448797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grpFill/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6B1CCF3-0A93-4393-92E3-43DC3B837CC4}"/>
              </a:ext>
            </a:extLst>
          </p:cNvPr>
          <p:cNvGrpSpPr/>
          <p:nvPr/>
        </p:nvGrpSpPr>
        <p:grpSpPr>
          <a:xfrm>
            <a:off x="8256691" y="1797923"/>
            <a:ext cx="610628" cy="456755"/>
            <a:chOff x="8363922" y="1420976"/>
            <a:chExt cx="677719" cy="50694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F2D80A7D-27F5-4976-B4D1-758EF1722827}"/>
                </a:ext>
              </a:extLst>
            </p:cNvPr>
            <p:cNvSpPr/>
            <p:nvPr/>
          </p:nvSpPr>
          <p:spPr>
            <a:xfrm>
              <a:off x="8724806" y="1420976"/>
              <a:ext cx="316835" cy="494263"/>
            </a:xfrm>
            <a:custGeom>
              <a:avLst/>
              <a:gdLst>
                <a:gd name="connsiteX0" fmla="*/ 152317 w 316835"/>
                <a:gd name="connsiteY0" fmla="*/ 9508 h 494263"/>
                <a:gd name="connsiteX1" fmla="*/ 83881 w 316835"/>
                <a:gd name="connsiteY1" fmla="*/ 496167 h 494263"/>
                <a:gd name="connsiteX2" fmla="*/ 64871 w 316835"/>
                <a:gd name="connsiteY2" fmla="*/ 445473 h 494263"/>
                <a:gd name="connsiteX3" fmla="*/ 128238 w 316835"/>
                <a:gd name="connsiteY3" fmla="*/ 339016 h 494263"/>
                <a:gd name="connsiteX4" fmla="*/ 106693 w 316835"/>
                <a:gd name="connsiteY4" fmla="*/ 299729 h 494263"/>
                <a:gd name="connsiteX5" fmla="*/ 152317 w 316835"/>
                <a:gd name="connsiteY5" fmla="*/ 9508 h 4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494263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832F65D7-9318-4196-A064-26F5E414E8F9}"/>
                </a:ext>
              </a:extLst>
            </p:cNvPr>
            <p:cNvSpPr/>
            <p:nvPr/>
          </p:nvSpPr>
          <p:spPr>
            <a:xfrm>
              <a:off x="8363922" y="1420979"/>
              <a:ext cx="316835" cy="506937"/>
            </a:xfrm>
            <a:custGeom>
              <a:avLst/>
              <a:gdLst>
                <a:gd name="connsiteX0" fmla="*/ 153277 w 316835"/>
                <a:gd name="connsiteY0" fmla="*/ 9505 h 506936"/>
                <a:gd name="connsiteX1" fmla="*/ 97514 w 316835"/>
                <a:gd name="connsiteY1" fmla="*/ 497431 h 506936"/>
                <a:gd name="connsiteX2" fmla="*/ 72167 w 316835"/>
                <a:gd name="connsiteY2" fmla="*/ 439134 h 506936"/>
                <a:gd name="connsiteX3" fmla="*/ 126663 w 316835"/>
                <a:gd name="connsiteY3" fmla="*/ 346618 h 506936"/>
                <a:gd name="connsiteX4" fmla="*/ 102583 w 316835"/>
                <a:gd name="connsiteY4" fmla="*/ 298459 h 506936"/>
                <a:gd name="connsiteX5" fmla="*/ 153277 w 316835"/>
                <a:gd name="connsiteY5" fmla="*/ 950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691C40-340A-44BC-A6B3-C3A20A9ED913}"/>
              </a:ext>
            </a:extLst>
          </p:cNvPr>
          <p:cNvSpPr txBox="1"/>
          <p:nvPr/>
        </p:nvSpPr>
        <p:spPr>
          <a:xfrm>
            <a:off x="177800" y="2570409"/>
            <a:ext cx="12192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altLang="ko-KR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-Ukraine Head Bold" panose="00000800000000000000" pitchFamily="50" charset="-52"/>
                <a:cs typeface="Arial" pitchFamily="34" charset="0"/>
              </a:rPr>
              <a:t>Дякуємо за увагу</a:t>
            </a:r>
            <a:endParaRPr lang="ko-KR" altLang="en-US" sz="4400" dirty="0">
              <a:solidFill>
                <a:schemeClr val="tx1">
                  <a:lumMod val="85000"/>
                  <a:lumOff val="15000"/>
                </a:schemeClr>
              </a:solidFill>
              <a:latin typeface="e-Ukraine Head Bold" panose="00000800000000000000" pitchFamily="50" charset="-52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B2F21A8-A2DC-448E-8003-AFE4C77CBA6F}"/>
              </a:ext>
            </a:extLst>
          </p:cNvPr>
          <p:cNvSpPr txBox="1"/>
          <p:nvPr/>
        </p:nvSpPr>
        <p:spPr>
          <a:xfrm>
            <a:off x="177800" y="3320128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altLang="ko-KR" sz="1867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-Ukraine UltraLight" panose="00000300000000000000" pitchFamily="50" charset="-52"/>
                <a:cs typeface="Arial" pitchFamily="34" charset="0"/>
              </a:rPr>
              <a:t>ПОЛЯНСЬКА ТЕРИТОРІАЛЬНА ГРОМАДА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latin typeface="e-Ukraine UltraLight" panose="00000300000000000000" pitchFamily="50" charset="-52"/>
              <a:cs typeface="Arial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507" y="1568425"/>
            <a:ext cx="960438" cy="105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08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2FF9F7B-0B16-47DE-9DD6-1B86F0BD451D}"/>
              </a:ext>
            </a:extLst>
          </p:cNvPr>
          <p:cNvSpPr txBox="1"/>
          <p:nvPr/>
        </p:nvSpPr>
        <p:spPr>
          <a:xfrm>
            <a:off x="623380" y="309352"/>
            <a:ext cx="619167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uk-UA" altLang="ko-KR" sz="3600" dirty="0" smtClean="0">
                <a:solidFill>
                  <a:schemeClr val="bg1"/>
                </a:solidFill>
                <a:latin typeface="e-Ukraine Head Bold" pitchFamily="50" charset="-52"/>
                <a:cs typeface="Arial" pitchFamily="34" charset="0"/>
              </a:rPr>
              <a:t>Загальна інформація про громаду</a:t>
            </a:r>
            <a:endParaRPr lang="ko-KR" altLang="en-US" sz="3600" dirty="0">
              <a:solidFill>
                <a:schemeClr val="bg1"/>
              </a:solidFill>
              <a:latin typeface="e-Ukraine Head Bold" pitchFamily="50" charset="-52"/>
              <a:cs typeface="Arial" pitchFamily="34" charset="0"/>
            </a:endParaRPr>
          </a:p>
        </p:txBody>
      </p:sp>
      <p:sp>
        <p:nvSpPr>
          <p:cNvPr id="4" name="Rounded Rectangle 35">
            <a:extLst>
              <a:ext uri="{FF2B5EF4-FFF2-40B4-BE49-F238E27FC236}">
                <a16:creationId xmlns:a16="http://schemas.microsoft.com/office/drawing/2014/main" xmlns="" id="{F0F2B2C7-AF36-4F67-AAF2-E7C43B1E1DD4}"/>
              </a:ext>
            </a:extLst>
          </p:cNvPr>
          <p:cNvSpPr/>
          <p:nvPr/>
        </p:nvSpPr>
        <p:spPr>
          <a:xfrm rot="18900000">
            <a:off x="1462702" y="2314790"/>
            <a:ext cx="1660792" cy="1660792"/>
          </a:xfrm>
          <a:prstGeom prst="roundRect">
            <a:avLst>
              <a:gd name="adj" fmla="val 156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409878B3-1604-446F-BC00-1391CEBFEC0E}"/>
              </a:ext>
            </a:extLst>
          </p:cNvPr>
          <p:cNvGrpSpPr/>
          <p:nvPr/>
        </p:nvGrpSpPr>
        <p:grpSpPr>
          <a:xfrm>
            <a:off x="4909727" y="2949967"/>
            <a:ext cx="886243" cy="886243"/>
            <a:chOff x="4909726" y="2492773"/>
            <a:chExt cx="886243" cy="886243"/>
          </a:xfrm>
          <a:solidFill>
            <a:schemeClr val="bg1"/>
          </a:solidFill>
        </p:grpSpPr>
        <p:sp>
          <p:nvSpPr>
            <p:cNvPr id="6" name="Rounded Rectangle 36">
              <a:extLst>
                <a:ext uri="{FF2B5EF4-FFF2-40B4-BE49-F238E27FC236}">
                  <a16:creationId xmlns:a16="http://schemas.microsoft.com/office/drawing/2014/main" xmlns="" id="{D281B0E3-68C8-464E-8161-A2D30DC73ECB}"/>
                </a:ext>
              </a:extLst>
            </p:cNvPr>
            <p:cNvSpPr/>
            <p:nvPr/>
          </p:nvSpPr>
          <p:spPr>
            <a:xfrm rot="18900000">
              <a:off x="4909726" y="2492773"/>
              <a:ext cx="886243" cy="886243"/>
            </a:xfrm>
            <a:prstGeom prst="roundRect">
              <a:avLst>
                <a:gd name="adj" fmla="val 15614"/>
              </a:avLst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7" name="Rounded Rectangle 44">
              <a:extLst>
                <a:ext uri="{FF2B5EF4-FFF2-40B4-BE49-F238E27FC236}">
                  <a16:creationId xmlns:a16="http://schemas.microsoft.com/office/drawing/2014/main" xmlns="" id="{E36E0C0D-7370-4690-87CB-702AF97421DC}"/>
                </a:ext>
              </a:extLst>
            </p:cNvPr>
            <p:cNvSpPr/>
            <p:nvPr/>
          </p:nvSpPr>
          <p:spPr>
            <a:xfrm rot="18900000">
              <a:off x="4970966" y="2554013"/>
              <a:ext cx="763760" cy="763760"/>
            </a:xfrm>
            <a:prstGeom prst="roundRect">
              <a:avLst>
                <a:gd name="adj" fmla="val 156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그룹 5">
            <a:extLst>
              <a:ext uri="{FF2B5EF4-FFF2-40B4-BE49-F238E27FC236}">
                <a16:creationId xmlns:a16="http://schemas.microsoft.com/office/drawing/2014/main" xmlns="" id="{2E8378BC-A319-496D-B2B9-B76288D198D7}"/>
              </a:ext>
            </a:extLst>
          </p:cNvPr>
          <p:cNvGrpSpPr/>
          <p:nvPr/>
        </p:nvGrpSpPr>
        <p:grpSpPr>
          <a:xfrm>
            <a:off x="6673039" y="2974627"/>
            <a:ext cx="886243" cy="886243"/>
            <a:chOff x="6280371" y="2517433"/>
            <a:chExt cx="886243" cy="886243"/>
          </a:xfrm>
          <a:solidFill>
            <a:schemeClr val="bg1"/>
          </a:solidFill>
        </p:grpSpPr>
        <p:sp>
          <p:nvSpPr>
            <p:cNvPr id="9" name="Rounded Rectangle 41">
              <a:extLst>
                <a:ext uri="{FF2B5EF4-FFF2-40B4-BE49-F238E27FC236}">
                  <a16:creationId xmlns:a16="http://schemas.microsoft.com/office/drawing/2014/main" xmlns="" id="{A37B656E-B90E-4352-8C49-56C03776B3A0}"/>
                </a:ext>
              </a:extLst>
            </p:cNvPr>
            <p:cNvSpPr/>
            <p:nvPr/>
          </p:nvSpPr>
          <p:spPr>
            <a:xfrm rot="18900000">
              <a:off x="6280371" y="2517433"/>
              <a:ext cx="886243" cy="886243"/>
            </a:xfrm>
            <a:prstGeom prst="roundRect">
              <a:avLst>
                <a:gd name="adj" fmla="val 15614"/>
              </a:avLst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0" name="Rounded Rectangle 45">
              <a:extLst>
                <a:ext uri="{FF2B5EF4-FFF2-40B4-BE49-F238E27FC236}">
                  <a16:creationId xmlns:a16="http://schemas.microsoft.com/office/drawing/2014/main" xmlns="" id="{4C8DD67C-179B-4FF6-B8D6-7CE86E5C5124}"/>
                </a:ext>
              </a:extLst>
            </p:cNvPr>
            <p:cNvSpPr/>
            <p:nvPr/>
          </p:nvSpPr>
          <p:spPr>
            <a:xfrm rot="18900000">
              <a:off x="6341610" y="2578673"/>
              <a:ext cx="763760" cy="763760"/>
            </a:xfrm>
            <a:prstGeom prst="roundRect">
              <a:avLst>
                <a:gd name="adj" fmla="val 156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그룹 6">
            <a:extLst>
              <a:ext uri="{FF2B5EF4-FFF2-40B4-BE49-F238E27FC236}">
                <a16:creationId xmlns:a16="http://schemas.microsoft.com/office/drawing/2014/main" xmlns="" id="{3B6921D1-9454-459B-AA37-2BCD7D3A85EF}"/>
              </a:ext>
            </a:extLst>
          </p:cNvPr>
          <p:cNvGrpSpPr/>
          <p:nvPr/>
        </p:nvGrpSpPr>
        <p:grpSpPr>
          <a:xfrm>
            <a:off x="8436351" y="2999287"/>
            <a:ext cx="886243" cy="886243"/>
            <a:chOff x="7651016" y="2542093"/>
            <a:chExt cx="886243" cy="886243"/>
          </a:xfrm>
          <a:solidFill>
            <a:schemeClr val="bg1"/>
          </a:solidFill>
        </p:grpSpPr>
        <p:sp>
          <p:nvSpPr>
            <p:cNvPr id="12" name="Rounded Rectangle 42">
              <a:extLst>
                <a:ext uri="{FF2B5EF4-FFF2-40B4-BE49-F238E27FC236}">
                  <a16:creationId xmlns:a16="http://schemas.microsoft.com/office/drawing/2014/main" xmlns="" id="{8C6766BD-E6E0-4718-A886-AB33EE935C16}"/>
                </a:ext>
              </a:extLst>
            </p:cNvPr>
            <p:cNvSpPr/>
            <p:nvPr/>
          </p:nvSpPr>
          <p:spPr>
            <a:xfrm rot="18900000">
              <a:off x="7651016" y="2542093"/>
              <a:ext cx="886243" cy="886243"/>
            </a:xfrm>
            <a:prstGeom prst="roundRect">
              <a:avLst>
                <a:gd name="adj" fmla="val 15614"/>
              </a:avLst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3" name="Rounded Rectangle 46">
              <a:extLst>
                <a:ext uri="{FF2B5EF4-FFF2-40B4-BE49-F238E27FC236}">
                  <a16:creationId xmlns:a16="http://schemas.microsoft.com/office/drawing/2014/main" xmlns="" id="{028E554D-74E7-4FD7-B77F-E7845D4CD745}"/>
                </a:ext>
              </a:extLst>
            </p:cNvPr>
            <p:cNvSpPr/>
            <p:nvPr/>
          </p:nvSpPr>
          <p:spPr>
            <a:xfrm rot="18900000">
              <a:off x="7712254" y="2603333"/>
              <a:ext cx="763760" cy="763760"/>
            </a:xfrm>
            <a:prstGeom prst="roundRect">
              <a:avLst>
                <a:gd name="adj" fmla="val 156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그룹 7">
            <a:extLst>
              <a:ext uri="{FF2B5EF4-FFF2-40B4-BE49-F238E27FC236}">
                <a16:creationId xmlns:a16="http://schemas.microsoft.com/office/drawing/2014/main" xmlns="" id="{C8ED3566-D94B-4E0E-B9BD-7CD2ED172F02}"/>
              </a:ext>
            </a:extLst>
          </p:cNvPr>
          <p:cNvGrpSpPr/>
          <p:nvPr/>
        </p:nvGrpSpPr>
        <p:grpSpPr>
          <a:xfrm>
            <a:off x="10199664" y="3023947"/>
            <a:ext cx="886243" cy="886243"/>
            <a:chOff x="10199663" y="2566753"/>
            <a:chExt cx="886243" cy="886243"/>
          </a:xfrm>
          <a:solidFill>
            <a:schemeClr val="bg1"/>
          </a:solidFill>
        </p:grpSpPr>
        <p:sp>
          <p:nvSpPr>
            <p:cNvPr id="15" name="Rounded Rectangle 43">
              <a:extLst>
                <a:ext uri="{FF2B5EF4-FFF2-40B4-BE49-F238E27FC236}">
                  <a16:creationId xmlns:a16="http://schemas.microsoft.com/office/drawing/2014/main" xmlns="" id="{EF29E45A-DFE1-427B-9CEC-954CF71FA448}"/>
                </a:ext>
              </a:extLst>
            </p:cNvPr>
            <p:cNvSpPr/>
            <p:nvPr/>
          </p:nvSpPr>
          <p:spPr>
            <a:xfrm rot="18900000">
              <a:off x="10199663" y="2566753"/>
              <a:ext cx="886243" cy="886243"/>
            </a:xfrm>
            <a:prstGeom prst="roundRect">
              <a:avLst>
                <a:gd name="adj" fmla="val 15614"/>
              </a:avLst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6" name="Rounded Rectangle 47">
              <a:extLst>
                <a:ext uri="{FF2B5EF4-FFF2-40B4-BE49-F238E27FC236}">
                  <a16:creationId xmlns:a16="http://schemas.microsoft.com/office/drawing/2014/main" xmlns="" id="{F7325DD3-4AB4-45C0-BB5A-0BC3833B3879}"/>
                </a:ext>
              </a:extLst>
            </p:cNvPr>
            <p:cNvSpPr/>
            <p:nvPr/>
          </p:nvSpPr>
          <p:spPr>
            <a:xfrm rot="18900000">
              <a:off x="10260904" y="2627993"/>
              <a:ext cx="763760" cy="763760"/>
            </a:xfrm>
            <a:prstGeom prst="roundRect">
              <a:avLst>
                <a:gd name="adj" fmla="val 156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0D180F74-A34A-40FF-9DE1-CE3D90D1B132}"/>
              </a:ext>
            </a:extLst>
          </p:cNvPr>
          <p:cNvCxnSpPr/>
          <p:nvPr/>
        </p:nvCxnSpPr>
        <p:spPr>
          <a:xfrm>
            <a:off x="4209875" y="2425748"/>
            <a:ext cx="11164" cy="348168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CBB924A9-A9F7-4149-A601-0C39921546DD}"/>
              </a:ext>
            </a:extLst>
          </p:cNvPr>
          <p:cNvGrpSpPr/>
          <p:nvPr/>
        </p:nvGrpSpPr>
        <p:grpSpPr>
          <a:xfrm>
            <a:off x="4304084" y="4359031"/>
            <a:ext cx="2091363" cy="1223863"/>
            <a:chOff x="-475010" y="1161323"/>
            <a:chExt cx="4241713" cy="47162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CBEC494B-F370-4969-AB72-5A15FC4FCE88}"/>
                </a:ext>
              </a:extLst>
            </p:cNvPr>
            <p:cNvSpPr txBox="1"/>
            <p:nvPr/>
          </p:nvSpPr>
          <p:spPr>
            <a:xfrm>
              <a:off x="-475010" y="1161323"/>
              <a:ext cx="4241713" cy="2134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uk-UA" altLang="ko-KR" sz="3000" b="1" dirty="0" smtClean="0">
                  <a:solidFill>
                    <a:schemeClr val="bg1"/>
                  </a:solidFill>
                  <a:latin typeface="e-Ukraine Head Bold" panose="00000800000000000000" pitchFamily="50" charset="-52"/>
                  <a:cs typeface="Arial" pitchFamily="34" charset="0"/>
                </a:rPr>
                <a:t>14 335</a:t>
              </a:r>
              <a:endParaRPr lang="ko-KR" altLang="en-US" sz="3000" b="1" dirty="0">
                <a:solidFill>
                  <a:schemeClr val="bg1"/>
                </a:solidFill>
                <a:latin typeface="e-Ukraine Head Bold" panose="00000800000000000000" pitchFamily="50" charset="-52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69365CE-7A79-429A-8C6D-35067B75C945}"/>
                </a:ext>
              </a:extLst>
            </p:cNvPr>
            <p:cNvSpPr txBox="1"/>
            <p:nvPr/>
          </p:nvSpPr>
          <p:spPr>
            <a:xfrm>
              <a:off x="-475010" y="1455040"/>
              <a:ext cx="4226295" cy="177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ko-KR" sz="2400" dirty="0" smtClean="0">
                  <a:solidFill>
                    <a:schemeClr val="bg1"/>
                  </a:solidFill>
                  <a:latin typeface="e-Ukraine Head" panose="00000500000000000000" pitchFamily="50" charset="-52"/>
                  <a:cs typeface="Arial" pitchFamily="34" charset="0"/>
                </a:rPr>
                <a:t>Осіб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3" name="Rectangle 7">
            <a:extLst>
              <a:ext uri="{FF2B5EF4-FFF2-40B4-BE49-F238E27FC236}">
                <a16:creationId xmlns:a16="http://schemas.microsoft.com/office/drawing/2014/main" xmlns="" id="{75B373B6-D4C2-4916-BFE5-6C186606E4E5}"/>
              </a:ext>
            </a:extLst>
          </p:cNvPr>
          <p:cNvSpPr/>
          <p:nvPr/>
        </p:nvSpPr>
        <p:spPr>
          <a:xfrm>
            <a:off x="10479193" y="3256427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38" name="Group 20">
            <a:extLst>
              <a:ext uri="{FF2B5EF4-FFF2-40B4-BE49-F238E27FC236}">
                <a16:creationId xmlns:a16="http://schemas.microsoft.com/office/drawing/2014/main" xmlns="" id="{CBB924A9-A9F7-4149-A601-0C39921546DD}"/>
              </a:ext>
            </a:extLst>
          </p:cNvPr>
          <p:cNvGrpSpPr/>
          <p:nvPr/>
        </p:nvGrpSpPr>
        <p:grpSpPr>
          <a:xfrm>
            <a:off x="6032494" y="4359031"/>
            <a:ext cx="2091363" cy="1223863"/>
            <a:chOff x="-475010" y="1161323"/>
            <a:chExt cx="4241713" cy="47162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CBEC494B-F370-4969-AB72-5A15FC4FCE88}"/>
                </a:ext>
              </a:extLst>
            </p:cNvPr>
            <p:cNvSpPr txBox="1"/>
            <p:nvPr/>
          </p:nvSpPr>
          <p:spPr>
            <a:xfrm>
              <a:off x="-475010" y="1161323"/>
              <a:ext cx="4241713" cy="2134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uk-UA" altLang="ko-KR" sz="3000" b="1" dirty="0" smtClean="0">
                  <a:solidFill>
                    <a:schemeClr val="bg1"/>
                  </a:solidFill>
                  <a:latin typeface="e-Ukraine Head Bold" panose="00000800000000000000" pitchFamily="50" charset="-52"/>
                  <a:cs typeface="Arial" pitchFamily="34" charset="0"/>
                </a:rPr>
                <a:t>24219,5</a:t>
              </a:r>
              <a:endParaRPr lang="ko-KR" altLang="en-US" sz="3000" b="1" dirty="0">
                <a:solidFill>
                  <a:schemeClr val="bg1"/>
                </a:solidFill>
                <a:latin typeface="e-Ukraine Head Bold" panose="00000800000000000000" pitchFamily="50" charset="-52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569365CE-7A79-429A-8C6D-35067B75C945}"/>
                </a:ext>
              </a:extLst>
            </p:cNvPr>
            <p:cNvSpPr txBox="1"/>
            <p:nvPr/>
          </p:nvSpPr>
          <p:spPr>
            <a:xfrm>
              <a:off x="-475010" y="1455040"/>
              <a:ext cx="4226295" cy="177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ko-KR" sz="2400" dirty="0" smtClean="0">
                  <a:solidFill>
                    <a:schemeClr val="bg1"/>
                  </a:solidFill>
                  <a:latin typeface="e-Ukraine Head" panose="00000500000000000000" pitchFamily="50" charset="-52"/>
                  <a:cs typeface="Arial" pitchFamily="34" charset="0"/>
                </a:rPr>
                <a:t>Площа, га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20">
            <a:extLst>
              <a:ext uri="{FF2B5EF4-FFF2-40B4-BE49-F238E27FC236}">
                <a16:creationId xmlns:a16="http://schemas.microsoft.com/office/drawing/2014/main" xmlns="" id="{CBB924A9-A9F7-4149-A601-0C39921546DD}"/>
              </a:ext>
            </a:extLst>
          </p:cNvPr>
          <p:cNvGrpSpPr/>
          <p:nvPr/>
        </p:nvGrpSpPr>
        <p:grpSpPr>
          <a:xfrm>
            <a:off x="7833786" y="4359031"/>
            <a:ext cx="2091363" cy="1223863"/>
            <a:chOff x="-475010" y="1161323"/>
            <a:chExt cx="4241713" cy="47162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CBEC494B-F370-4969-AB72-5A15FC4FCE88}"/>
                </a:ext>
              </a:extLst>
            </p:cNvPr>
            <p:cNvSpPr txBox="1"/>
            <p:nvPr/>
          </p:nvSpPr>
          <p:spPr>
            <a:xfrm>
              <a:off x="-475010" y="1161323"/>
              <a:ext cx="4241713" cy="2134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uk-UA" altLang="ko-KR" sz="3000" b="1" dirty="0" smtClean="0">
                  <a:solidFill>
                    <a:schemeClr val="bg1"/>
                  </a:solidFill>
                  <a:latin typeface="e-Ukraine Head Bold" panose="00000800000000000000" pitchFamily="50" charset="-52"/>
                  <a:cs typeface="Arial" pitchFamily="34" charset="0"/>
                </a:rPr>
                <a:t>13</a:t>
              </a:r>
              <a:endParaRPr lang="ko-KR" altLang="en-US" sz="3000" b="1" dirty="0">
                <a:solidFill>
                  <a:schemeClr val="bg1"/>
                </a:solidFill>
                <a:latin typeface="e-Ukraine Head Bold" panose="00000800000000000000" pitchFamily="50" charset="-52"/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569365CE-7A79-429A-8C6D-35067B75C945}"/>
                </a:ext>
              </a:extLst>
            </p:cNvPr>
            <p:cNvSpPr txBox="1"/>
            <p:nvPr/>
          </p:nvSpPr>
          <p:spPr>
            <a:xfrm>
              <a:off x="-475010" y="1455040"/>
              <a:ext cx="4226295" cy="177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ko-KR" sz="2400" dirty="0" smtClean="0">
                  <a:solidFill>
                    <a:schemeClr val="bg1"/>
                  </a:solidFill>
                  <a:latin typeface="e-Ukraine Head" panose="00000500000000000000" pitchFamily="50" charset="-52"/>
                  <a:cs typeface="Arial" pitchFamily="34" charset="0"/>
                </a:rPr>
                <a:t>Сіл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20">
            <a:extLst>
              <a:ext uri="{FF2B5EF4-FFF2-40B4-BE49-F238E27FC236}">
                <a16:creationId xmlns:a16="http://schemas.microsoft.com/office/drawing/2014/main" xmlns="" id="{CBB924A9-A9F7-4149-A601-0C39921546DD}"/>
              </a:ext>
            </a:extLst>
          </p:cNvPr>
          <p:cNvGrpSpPr/>
          <p:nvPr/>
        </p:nvGrpSpPr>
        <p:grpSpPr>
          <a:xfrm>
            <a:off x="9594531" y="4336547"/>
            <a:ext cx="2091363" cy="1593195"/>
            <a:chOff x="-475010" y="1161323"/>
            <a:chExt cx="4241713" cy="61394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CBEC494B-F370-4969-AB72-5A15FC4FCE88}"/>
                </a:ext>
              </a:extLst>
            </p:cNvPr>
            <p:cNvSpPr txBox="1"/>
            <p:nvPr/>
          </p:nvSpPr>
          <p:spPr>
            <a:xfrm>
              <a:off x="-475010" y="1161323"/>
              <a:ext cx="4241713" cy="2134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uk-UA" altLang="ko-KR" sz="3000" b="1" dirty="0" smtClean="0">
                  <a:solidFill>
                    <a:schemeClr val="bg1"/>
                  </a:solidFill>
                  <a:latin typeface="e-Ukraine Head Bold" panose="00000800000000000000" pitchFamily="50" charset="-52"/>
                  <a:cs typeface="Arial" pitchFamily="34" charset="0"/>
                </a:rPr>
                <a:t>134,5</a:t>
              </a:r>
              <a:endParaRPr lang="ko-KR" altLang="en-US" sz="3000" b="1" dirty="0">
                <a:solidFill>
                  <a:schemeClr val="bg1"/>
                </a:solidFill>
                <a:latin typeface="e-Ukraine Head Bold" panose="00000800000000000000" pitchFamily="50" charset="-52"/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569365CE-7A79-429A-8C6D-35067B75C945}"/>
                </a:ext>
              </a:extLst>
            </p:cNvPr>
            <p:cNvSpPr txBox="1"/>
            <p:nvPr/>
          </p:nvSpPr>
          <p:spPr>
            <a:xfrm>
              <a:off x="-475010" y="1455040"/>
              <a:ext cx="4226295" cy="320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ko-KR" sz="2400" dirty="0" smtClean="0">
                  <a:solidFill>
                    <a:schemeClr val="bg1"/>
                  </a:solidFill>
                  <a:latin typeface="e-Ukraine Head" panose="00000500000000000000" pitchFamily="50" charset="-52"/>
                  <a:cs typeface="Arial" pitchFamily="34" charset="0"/>
                </a:rPr>
                <a:t>Бюджет (млн., ₴)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20">
            <a:extLst>
              <a:ext uri="{FF2B5EF4-FFF2-40B4-BE49-F238E27FC236}">
                <a16:creationId xmlns:a16="http://schemas.microsoft.com/office/drawing/2014/main" xmlns="" id="{CBB924A9-A9F7-4149-A601-0C39921546DD}"/>
              </a:ext>
            </a:extLst>
          </p:cNvPr>
          <p:cNvGrpSpPr/>
          <p:nvPr/>
        </p:nvGrpSpPr>
        <p:grpSpPr>
          <a:xfrm>
            <a:off x="1246749" y="4336547"/>
            <a:ext cx="2091363" cy="1593195"/>
            <a:chOff x="-475010" y="1161323"/>
            <a:chExt cx="4241713" cy="613946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CBEC494B-F370-4969-AB72-5A15FC4FCE88}"/>
                </a:ext>
              </a:extLst>
            </p:cNvPr>
            <p:cNvSpPr txBox="1"/>
            <p:nvPr/>
          </p:nvSpPr>
          <p:spPr>
            <a:xfrm>
              <a:off x="-475010" y="1161323"/>
              <a:ext cx="4241713" cy="2134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uk-UA" altLang="ko-KR" sz="3000" b="1" dirty="0" smtClean="0">
                  <a:solidFill>
                    <a:schemeClr val="bg1"/>
                  </a:solidFill>
                  <a:latin typeface="e-Ukraine Head Bold" panose="00000800000000000000" pitchFamily="50" charset="-52"/>
                  <a:cs typeface="Arial" pitchFamily="34" charset="0"/>
                </a:rPr>
                <a:t>50 000</a:t>
              </a:r>
              <a:endParaRPr lang="ko-KR" altLang="en-US" sz="3000" b="1" dirty="0">
                <a:solidFill>
                  <a:schemeClr val="bg1"/>
                </a:solidFill>
                <a:latin typeface="e-Ukraine Head Bold" panose="00000800000000000000" pitchFamily="50" charset="-52"/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569365CE-7A79-429A-8C6D-35067B75C945}"/>
                </a:ext>
              </a:extLst>
            </p:cNvPr>
            <p:cNvSpPr txBox="1"/>
            <p:nvPr/>
          </p:nvSpPr>
          <p:spPr>
            <a:xfrm>
              <a:off x="-475010" y="1455040"/>
              <a:ext cx="4226295" cy="320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ko-KR" sz="2400" dirty="0" smtClean="0">
                  <a:solidFill>
                    <a:schemeClr val="bg1"/>
                  </a:solidFill>
                  <a:latin typeface="e-Ukraine Head" panose="00000500000000000000" pitchFamily="50" charset="-52"/>
                  <a:cs typeface="Arial" pitchFamily="34" charset="0"/>
                </a:rPr>
                <a:t>Туристів щороку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0" name="Teardrop 6">
            <a:extLst>
              <a:ext uri="{FF2B5EF4-FFF2-40B4-BE49-F238E27FC236}">
                <a16:creationId xmlns:a16="http://schemas.microsoft.com/office/drawing/2014/main" xmlns="" id="{3FF8E6D1-A5CA-4857-BFE4-E947E4F2F934}"/>
              </a:ext>
            </a:extLst>
          </p:cNvPr>
          <p:cNvSpPr/>
          <p:nvPr/>
        </p:nvSpPr>
        <p:spPr>
          <a:xfrm rot="8100000">
            <a:off x="6901515" y="3184348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51" name="Block Arc 14">
            <a:extLst>
              <a:ext uri="{FF2B5EF4-FFF2-40B4-BE49-F238E27FC236}">
                <a16:creationId xmlns:a16="http://schemas.microsoft.com/office/drawing/2014/main" xmlns="" id="{F84CC100-88A8-4E3E-8091-D49E44C308ED}"/>
              </a:ext>
            </a:extLst>
          </p:cNvPr>
          <p:cNvSpPr/>
          <p:nvPr/>
        </p:nvSpPr>
        <p:spPr>
          <a:xfrm rot="16200000">
            <a:off x="8591966" y="3158520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2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5215223" y="3086513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3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1776322" y="2752806"/>
            <a:ext cx="749575" cy="750724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4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2264676" y="29887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23" y="189655"/>
            <a:ext cx="960438" cy="105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5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CF56FF1-6981-4C9D-91BF-B7381BE8DB55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5400" dirty="0" err="1" smtClean="0">
                <a:solidFill>
                  <a:schemeClr val="bg1"/>
                </a:solidFill>
                <a:latin typeface="e-Ukraine Head Bold" panose="00000800000000000000" pitchFamily="50" charset="-52"/>
                <a:cs typeface="Arial" pitchFamily="34" charset="0"/>
              </a:rPr>
              <a:t>Полянська</a:t>
            </a:r>
            <a:r>
              <a:rPr lang="ru-RU" altLang="ko-KR" sz="5400" dirty="0" smtClean="0">
                <a:solidFill>
                  <a:schemeClr val="bg1"/>
                </a:solidFill>
                <a:latin typeface="e-Ukraine Head Bold" panose="00000800000000000000" pitchFamily="50" charset="-52"/>
                <a:cs typeface="Arial" pitchFamily="34" charset="0"/>
              </a:rPr>
              <a:t> ТГ</a:t>
            </a:r>
            <a:endParaRPr lang="ko-KR" altLang="en-US" sz="5400" dirty="0">
              <a:solidFill>
                <a:schemeClr val="bg1"/>
              </a:solidFill>
              <a:latin typeface="e-Ukraine Head Bold" panose="00000800000000000000" pitchFamily="50" charset="-52"/>
              <a:cs typeface="Arial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9" y="1371181"/>
            <a:ext cx="2838158" cy="53568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D185716-F227-4C43-AFEC-5AF4C0DF8157}"/>
              </a:ext>
            </a:extLst>
          </p:cNvPr>
          <p:cNvSpPr txBox="1"/>
          <p:nvPr/>
        </p:nvSpPr>
        <p:spPr>
          <a:xfrm>
            <a:off x="6553469" y="3327210"/>
            <a:ext cx="4956650" cy="3693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-Ukraine Head Medium" panose="00000600000000000000" pitchFamily="50" charset="-52"/>
                <a:cs typeface="Arial" pitchFamily="34" charset="0"/>
              </a:rPr>
              <a:t>Адміністративний центр Поляна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e-Ukraine Head Medium" panose="00000600000000000000" pitchFamily="50" charset="-52"/>
              <a:cs typeface="Arial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FF253FA2-F5FF-486E-B01C-7F5DFF6E5F9E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2921000" y="3511876"/>
            <a:ext cx="3632469" cy="474333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D185716-F227-4C43-AFEC-5AF4C0DF8157}"/>
              </a:ext>
            </a:extLst>
          </p:cNvPr>
          <p:cNvSpPr txBox="1"/>
          <p:nvPr/>
        </p:nvSpPr>
        <p:spPr>
          <a:xfrm>
            <a:off x="6553469" y="4122620"/>
            <a:ext cx="3234230" cy="3693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e-Ukraine Head Bold" panose="00000800000000000000" pitchFamily="50" charset="-52"/>
                <a:cs typeface="Arial" pitchFamily="34" charset="0"/>
              </a:rPr>
              <a:t>Голубинський</a:t>
            </a:r>
            <a:r>
              <a:rPr lang="uk-UA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-Ukraine Head Bold" panose="00000800000000000000" pitchFamily="50" charset="-52"/>
                <a:cs typeface="Arial" pitchFamily="34" charset="0"/>
              </a:rPr>
              <a:t> старостат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e-Ukraine Head Bold" panose="00000800000000000000" pitchFamily="50" charset="-52"/>
              <a:cs typeface="Arial" pitchFamily="34" charset="0"/>
            </a:endParaRPr>
          </a:p>
        </p:txBody>
      </p:sp>
      <p:cxnSp>
        <p:nvCxnSpPr>
          <p:cNvPr id="38" name="Straight Arrow Connector 10">
            <a:extLst>
              <a:ext uri="{FF2B5EF4-FFF2-40B4-BE49-F238E27FC236}">
                <a16:creationId xmlns:a16="http://schemas.microsoft.com/office/drawing/2014/main" xmlns="" id="{FF253FA2-F5FF-486E-B01C-7F5DFF6E5F9E}"/>
              </a:ext>
            </a:extLst>
          </p:cNvPr>
          <p:cNvCxnSpPr>
            <a:cxnSpLocks/>
            <a:endCxn id="37" idx="1"/>
          </p:cNvCxnSpPr>
          <p:nvPr/>
        </p:nvCxnSpPr>
        <p:spPr>
          <a:xfrm flipV="1">
            <a:off x="3090722" y="4307286"/>
            <a:ext cx="3462747" cy="685483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D185716-F227-4C43-AFEC-5AF4C0DF8157}"/>
              </a:ext>
            </a:extLst>
          </p:cNvPr>
          <p:cNvSpPr txBox="1"/>
          <p:nvPr/>
        </p:nvSpPr>
        <p:spPr>
          <a:xfrm>
            <a:off x="6553469" y="1814985"/>
            <a:ext cx="3387429" cy="3693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e-Ukraine Head Bold" panose="00000800000000000000" pitchFamily="50" charset="-52"/>
                <a:cs typeface="Arial" pitchFamily="34" charset="0"/>
              </a:rPr>
              <a:t>Родниківський</a:t>
            </a:r>
            <a:r>
              <a:rPr lang="uk-UA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-Ukraine Head Bold" panose="00000800000000000000" pitchFamily="50" charset="-52"/>
                <a:cs typeface="Arial" pitchFamily="34" charset="0"/>
              </a:rPr>
              <a:t> старостат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e-Ukraine Head Bold" panose="00000800000000000000" pitchFamily="50" charset="-52"/>
              <a:cs typeface="Arial" pitchFamily="34" charset="0"/>
            </a:endParaRPr>
          </a:p>
        </p:txBody>
      </p:sp>
      <p:cxnSp>
        <p:nvCxnSpPr>
          <p:cNvPr id="44" name="Straight Arrow Connector 10">
            <a:extLst>
              <a:ext uri="{FF2B5EF4-FFF2-40B4-BE49-F238E27FC236}">
                <a16:creationId xmlns:a16="http://schemas.microsoft.com/office/drawing/2014/main" xmlns="" id="{FF253FA2-F5FF-486E-B01C-7F5DFF6E5F9E}"/>
              </a:ext>
            </a:extLst>
          </p:cNvPr>
          <p:cNvCxnSpPr>
            <a:cxnSpLocks/>
            <a:endCxn id="43" idx="1"/>
          </p:cNvCxnSpPr>
          <p:nvPr/>
        </p:nvCxnSpPr>
        <p:spPr>
          <a:xfrm flipV="1">
            <a:off x="2120900" y="1999651"/>
            <a:ext cx="4432569" cy="56164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D185716-F227-4C43-AFEC-5AF4C0DF8157}"/>
              </a:ext>
            </a:extLst>
          </p:cNvPr>
          <p:cNvSpPr txBox="1"/>
          <p:nvPr/>
        </p:nvSpPr>
        <p:spPr>
          <a:xfrm>
            <a:off x="6553469" y="2531800"/>
            <a:ext cx="3132630" cy="3693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e-Ukraine Head Bold" panose="00000800000000000000" pitchFamily="50" charset="-52"/>
                <a:cs typeface="Arial" pitchFamily="34" charset="0"/>
              </a:rPr>
              <a:t>Плосківський</a:t>
            </a:r>
            <a:r>
              <a:rPr lang="uk-UA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-Ukraine Head Bold" panose="00000800000000000000" pitchFamily="50" charset="-52"/>
                <a:cs typeface="Arial" pitchFamily="34" charset="0"/>
              </a:rPr>
              <a:t> старостат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e-Ukraine Head Bold" panose="00000800000000000000" pitchFamily="50" charset="-52"/>
              <a:cs typeface="Arial" pitchFamily="34" charset="0"/>
            </a:endParaRPr>
          </a:p>
        </p:txBody>
      </p:sp>
      <p:cxnSp>
        <p:nvCxnSpPr>
          <p:cNvPr id="47" name="Straight Arrow Connector 10">
            <a:extLst>
              <a:ext uri="{FF2B5EF4-FFF2-40B4-BE49-F238E27FC236}">
                <a16:creationId xmlns:a16="http://schemas.microsoft.com/office/drawing/2014/main" xmlns="" id="{FF253FA2-F5FF-486E-B01C-7F5DFF6E5F9E}"/>
              </a:ext>
            </a:extLst>
          </p:cNvPr>
          <p:cNvCxnSpPr>
            <a:cxnSpLocks/>
            <a:endCxn id="46" idx="1"/>
          </p:cNvCxnSpPr>
          <p:nvPr/>
        </p:nvCxnSpPr>
        <p:spPr>
          <a:xfrm flipV="1">
            <a:off x="1993900" y="2716466"/>
            <a:ext cx="4559569" cy="482249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BD185716-F227-4C43-AFEC-5AF4C0DF8157}"/>
              </a:ext>
            </a:extLst>
          </p:cNvPr>
          <p:cNvSpPr txBox="1"/>
          <p:nvPr/>
        </p:nvSpPr>
        <p:spPr>
          <a:xfrm>
            <a:off x="6553469" y="4992769"/>
            <a:ext cx="3031829" cy="3693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e-Ukraine Head Bold" panose="00000800000000000000" pitchFamily="50" charset="-52"/>
                <a:cs typeface="Arial" pitchFamily="34" charset="0"/>
              </a:rPr>
              <a:t>Сусківський</a:t>
            </a:r>
            <a:r>
              <a:rPr lang="uk-UA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-Ukraine Head Bold" panose="00000800000000000000" pitchFamily="50" charset="-52"/>
                <a:cs typeface="Arial" pitchFamily="34" charset="0"/>
              </a:rPr>
              <a:t> старостат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e-Ukraine Head Bold" panose="00000800000000000000" pitchFamily="50" charset="-52"/>
              <a:cs typeface="Arial" pitchFamily="34" charset="0"/>
            </a:endParaRPr>
          </a:p>
        </p:txBody>
      </p:sp>
      <p:cxnSp>
        <p:nvCxnSpPr>
          <p:cNvPr id="59" name="Straight Arrow Connector 10">
            <a:extLst>
              <a:ext uri="{FF2B5EF4-FFF2-40B4-BE49-F238E27FC236}">
                <a16:creationId xmlns:a16="http://schemas.microsoft.com/office/drawing/2014/main" xmlns="" id="{FF253FA2-F5FF-486E-B01C-7F5DFF6E5F9E}"/>
              </a:ext>
            </a:extLst>
          </p:cNvPr>
          <p:cNvCxnSpPr>
            <a:cxnSpLocks/>
            <a:endCxn id="58" idx="1"/>
          </p:cNvCxnSpPr>
          <p:nvPr/>
        </p:nvCxnSpPr>
        <p:spPr>
          <a:xfrm flipV="1">
            <a:off x="2341414" y="5177435"/>
            <a:ext cx="4212055" cy="400588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658" y="198619"/>
            <a:ext cx="960438" cy="105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9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646FD463-0E12-4DED-BE0E-A4CE44E4CAAB}"/>
              </a:ext>
            </a:extLst>
          </p:cNvPr>
          <p:cNvGrpSpPr/>
          <p:nvPr/>
        </p:nvGrpSpPr>
        <p:grpSpPr>
          <a:xfrm>
            <a:off x="3306947" y="488442"/>
            <a:ext cx="7642824" cy="6158071"/>
            <a:chOff x="3466274" y="341940"/>
            <a:chExt cx="7760691" cy="6158071"/>
          </a:xfrm>
        </p:grpSpPr>
        <p:sp>
          <p:nvSpPr>
            <p:cNvPr id="30" name="Graphic 27">
              <a:extLst>
                <a:ext uri="{FF2B5EF4-FFF2-40B4-BE49-F238E27FC236}">
                  <a16:creationId xmlns:a16="http://schemas.microsoft.com/office/drawing/2014/main" xmlns="" id="{96980BE3-5465-4CF7-8B6A-5C0B09A13B3B}"/>
                </a:ext>
              </a:extLst>
            </p:cNvPr>
            <p:cNvSpPr/>
            <p:nvPr/>
          </p:nvSpPr>
          <p:spPr>
            <a:xfrm rot="318870">
              <a:off x="3466274" y="341940"/>
              <a:ext cx="7756679" cy="6142023"/>
            </a:xfrm>
            <a:custGeom>
              <a:avLst/>
              <a:gdLst>
                <a:gd name="connsiteX0" fmla="*/ 2745517 w 4667250"/>
                <a:gd name="connsiteY0" fmla="*/ 3618341 h 3695700"/>
                <a:gd name="connsiteX1" fmla="*/ 4021867 w 4667250"/>
                <a:gd name="connsiteY1" fmla="*/ 3675491 h 3695700"/>
                <a:gd name="connsiteX2" fmla="*/ 4602892 w 4667250"/>
                <a:gd name="connsiteY2" fmla="*/ 3304016 h 3695700"/>
                <a:gd name="connsiteX3" fmla="*/ 4626704 w 4667250"/>
                <a:gd name="connsiteY3" fmla="*/ 2635360 h 3695700"/>
                <a:gd name="connsiteX4" fmla="*/ 4580985 w 4667250"/>
                <a:gd name="connsiteY4" fmla="*/ 1609518 h 3695700"/>
                <a:gd name="connsiteX5" fmla="*/ 4288567 w 4667250"/>
                <a:gd name="connsiteY5" fmla="*/ 101710 h 3695700"/>
                <a:gd name="connsiteX6" fmla="*/ 2859817 w 4667250"/>
                <a:gd name="connsiteY6" fmla="*/ 115998 h 3695700"/>
                <a:gd name="connsiteX7" fmla="*/ 1664429 w 4667250"/>
                <a:gd name="connsiteY7" fmla="*/ 48370 h 3695700"/>
                <a:gd name="connsiteX8" fmla="*/ 97567 w 4667250"/>
                <a:gd name="connsiteY8" fmla="*/ 548433 h 3695700"/>
                <a:gd name="connsiteX9" fmla="*/ 97567 w 4667250"/>
                <a:gd name="connsiteY9" fmla="*/ 1379965 h 3695700"/>
                <a:gd name="connsiteX10" fmla="*/ 95662 w 4667250"/>
                <a:gd name="connsiteY10" fmla="*/ 2250551 h 3695700"/>
                <a:gd name="connsiteX11" fmla="*/ 539527 w 4667250"/>
                <a:gd name="connsiteY11" fmla="*/ 3576431 h 3695700"/>
                <a:gd name="connsiteX12" fmla="*/ 1431067 w 4667250"/>
                <a:gd name="connsiteY12" fmla="*/ 3685016 h 3695700"/>
                <a:gd name="connsiteX13" fmla="*/ 2745517 w 4667250"/>
                <a:gd name="connsiteY13" fmla="*/ 3618341 h 369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67250" h="3695700">
                  <a:moveTo>
                    <a:pt x="2745517" y="3618341"/>
                  </a:moveTo>
                  <a:cubicBezTo>
                    <a:pt x="3250342" y="3704066"/>
                    <a:pt x="3746594" y="3705018"/>
                    <a:pt x="4021867" y="3675491"/>
                  </a:cubicBezTo>
                  <a:cubicBezTo>
                    <a:pt x="4288567" y="3646916"/>
                    <a:pt x="4450492" y="3570716"/>
                    <a:pt x="4602892" y="3304016"/>
                  </a:cubicBezTo>
                  <a:cubicBezTo>
                    <a:pt x="4707667" y="3121135"/>
                    <a:pt x="4653374" y="2839195"/>
                    <a:pt x="4626704" y="2635360"/>
                  </a:cubicBezTo>
                  <a:cubicBezTo>
                    <a:pt x="4577174" y="2266743"/>
                    <a:pt x="4542885" y="1976230"/>
                    <a:pt x="4580985" y="1609518"/>
                  </a:cubicBezTo>
                  <a:cubicBezTo>
                    <a:pt x="4628610" y="1142793"/>
                    <a:pt x="4827682" y="377935"/>
                    <a:pt x="4288567" y="101710"/>
                  </a:cubicBezTo>
                  <a:cubicBezTo>
                    <a:pt x="3990434" y="-51642"/>
                    <a:pt x="3164617" y="67420"/>
                    <a:pt x="2859817" y="115998"/>
                  </a:cubicBezTo>
                  <a:cubicBezTo>
                    <a:pt x="2448337" y="180768"/>
                    <a:pt x="2062574" y="108378"/>
                    <a:pt x="1664429" y="48370"/>
                  </a:cubicBezTo>
                  <a:cubicBezTo>
                    <a:pt x="954817" y="-58310"/>
                    <a:pt x="346169" y="19795"/>
                    <a:pt x="97567" y="548433"/>
                  </a:cubicBezTo>
                  <a:cubicBezTo>
                    <a:pt x="-38641" y="838945"/>
                    <a:pt x="51847" y="1075165"/>
                    <a:pt x="97567" y="1379965"/>
                  </a:cubicBezTo>
                  <a:cubicBezTo>
                    <a:pt x="145192" y="1694290"/>
                    <a:pt x="145192" y="1989565"/>
                    <a:pt x="95662" y="2250551"/>
                  </a:cubicBezTo>
                  <a:cubicBezTo>
                    <a:pt x="-11018" y="2811573"/>
                    <a:pt x="-150083" y="3418316"/>
                    <a:pt x="539527" y="3576431"/>
                  </a:cubicBezTo>
                  <a:cubicBezTo>
                    <a:pt x="822419" y="3641201"/>
                    <a:pt x="1141507" y="3683110"/>
                    <a:pt x="1431067" y="3685016"/>
                  </a:cubicBezTo>
                  <a:cubicBezTo>
                    <a:pt x="1746344" y="3686920"/>
                    <a:pt x="2193067" y="3524995"/>
                    <a:pt x="2745517" y="3618341"/>
                  </a:cubicBezTo>
                  <a:close/>
                </a:path>
              </a:pathLst>
            </a:custGeom>
            <a:noFill/>
            <a:ln w="603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7">
              <a:extLst>
                <a:ext uri="{FF2B5EF4-FFF2-40B4-BE49-F238E27FC236}">
                  <a16:creationId xmlns:a16="http://schemas.microsoft.com/office/drawing/2014/main" xmlns="" id="{E9120168-26FE-473D-9234-D8F450AEF3CD}"/>
                </a:ext>
              </a:extLst>
            </p:cNvPr>
            <p:cNvSpPr/>
            <p:nvPr/>
          </p:nvSpPr>
          <p:spPr>
            <a:xfrm>
              <a:off x="3470286" y="357988"/>
              <a:ext cx="7756679" cy="6142023"/>
            </a:xfrm>
            <a:custGeom>
              <a:avLst/>
              <a:gdLst>
                <a:gd name="connsiteX0" fmla="*/ 2745517 w 4667250"/>
                <a:gd name="connsiteY0" fmla="*/ 3618341 h 3695700"/>
                <a:gd name="connsiteX1" fmla="*/ 4021867 w 4667250"/>
                <a:gd name="connsiteY1" fmla="*/ 3675491 h 3695700"/>
                <a:gd name="connsiteX2" fmla="*/ 4602892 w 4667250"/>
                <a:gd name="connsiteY2" fmla="*/ 3304016 h 3695700"/>
                <a:gd name="connsiteX3" fmla="*/ 4626704 w 4667250"/>
                <a:gd name="connsiteY3" fmla="*/ 2635360 h 3695700"/>
                <a:gd name="connsiteX4" fmla="*/ 4580985 w 4667250"/>
                <a:gd name="connsiteY4" fmla="*/ 1609518 h 3695700"/>
                <a:gd name="connsiteX5" fmla="*/ 4288567 w 4667250"/>
                <a:gd name="connsiteY5" fmla="*/ 101710 h 3695700"/>
                <a:gd name="connsiteX6" fmla="*/ 2859817 w 4667250"/>
                <a:gd name="connsiteY6" fmla="*/ 115998 h 3695700"/>
                <a:gd name="connsiteX7" fmla="*/ 1664429 w 4667250"/>
                <a:gd name="connsiteY7" fmla="*/ 48370 h 3695700"/>
                <a:gd name="connsiteX8" fmla="*/ 97567 w 4667250"/>
                <a:gd name="connsiteY8" fmla="*/ 548433 h 3695700"/>
                <a:gd name="connsiteX9" fmla="*/ 97567 w 4667250"/>
                <a:gd name="connsiteY9" fmla="*/ 1379965 h 3695700"/>
                <a:gd name="connsiteX10" fmla="*/ 95662 w 4667250"/>
                <a:gd name="connsiteY10" fmla="*/ 2250551 h 3695700"/>
                <a:gd name="connsiteX11" fmla="*/ 539527 w 4667250"/>
                <a:gd name="connsiteY11" fmla="*/ 3576431 h 3695700"/>
                <a:gd name="connsiteX12" fmla="*/ 1431067 w 4667250"/>
                <a:gd name="connsiteY12" fmla="*/ 3685016 h 3695700"/>
                <a:gd name="connsiteX13" fmla="*/ 2745517 w 4667250"/>
                <a:gd name="connsiteY13" fmla="*/ 3618341 h 369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67250" h="3695700">
                  <a:moveTo>
                    <a:pt x="2745517" y="3618341"/>
                  </a:moveTo>
                  <a:cubicBezTo>
                    <a:pt x="3250342" y="3704066"/>
                    <a:pt x="3746594" y="3705018"/>
                    <a:pt x="4021867" y="3675491"/>
                  </a:cubicBezTo>
                  <a:cubicBezTo>
                    <a:pt x="4288567" y="3646916"/>
                    <a:pt x="4450492" y="3570716"/>
                    <a:pt x="4602892" y="3304016"/>
                  </a:cubicBezTo>
                  <a:cubicBezTo>
                    <a:pt x="4707667" y="3121135"/>
                    <a:pt x="4653374" y="2839195"/>
                    <a:pt x="4626704" y="2635360"/>
                  </a:cubicBezTo>
                  <a:cubicBezTo>
                    <a:pt x="4577174" y="2266743"/>
                    <a:pt x="4542885" y="1976230"/>
                    <a:pt x="4580985" y="1609518"/>
                  </a:cubicBezTo>
                  <a:cubicBezTo>
                    <a:pt x="4628610" y="1142793"/>
                    <a:pt x="4827682" y="377935"/>
                    <a:pt x="4288567" y="101710"/>
                  </a:cubicBezTo>
                  <a:cubicBezTo>
                    <a:pt x="3990434" y="-51642"/>
                    <a:pt x="3164617" y="67420"/>
                    <a:pt x="2859817" y="115998"/>
                  </a:cubicBezTo>
                  <a:cubicBezTo>
                    <a:pt x="2448337" y="180768"/>
                    <a:pt x="2062574" y="108378"/>
                    <a:pt x="1664429" y="48370"/>
                  </a:cubicBezTo>
                  <a:cubicBezTo>
                    <a:pt x="954817" y="-58310"/>
                    <a:pt x="346169" y="19795"/>
                    <a:pt x="97567" y="548433"/>
                  </a:cubicBezTo>
                  <a:cubicBezTo>
                    <a:pt x="-38641" y="838945"/>
                    <a:pt x="51847" y="1075165"/>
                    <a:pt x="97567" y="1379965"/>
                  </a:cubicBezTo>
                  <a:cubicBezTo>
                    <a:pt x="145192" y="1694290"/>
                    <a:pt x="145192" y="1989565"/>
                    <a:pt x="95662" y="2250551"/>
                  </a:cubicBezTo>
                  <a:cubicBezTo>
                    <a:pt x="-11018" y="2811573"/>
                    <a:pt x="-150083" y="3418316"/>
                    <a:pt x="539527" y="3576431"/>
                  </a:cubicBezTo>
                  <a:cubicBezTo>
                    <a:pt x="822419" y="3641201"/>
                    <a:pt x="1141507" y="3683110"/>
                    <a:pt x="1431067" y="3685016"/>
                  </a:cubicBezTo>
                  <a:cubicBezTo>
                    <a:pt x="1746344" y="3686920"/>
                    <a:pt x="2193067" y="3524995"/>
                    <a:pt x="2745517" y="361834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9E068DFA-BF26-4E8D-9A91-5EB5416AABA0}"/>
              </a:ext>
            </a:extLst>
          </p:cNvPr>
          <p:cNvGrpSpPr/>
          <p:nvPr/>
        </p:nvGrpSpPr>
        <p:grpSpPr>
          <a:xfrm rot="10800000">
            <a:off x="3613787" y="5997193"/>
            <a:ext cx="599324" cy="448300"/>
            <a:chOff x="8512592" y="1202677"/>
            <a:chExt cx="872030" cy="65228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862C7ABB-9B97-4CFD-B1DC-97069247E86C}"/>
                </a:ext>
              </a:extLst>
            </p:cNvPr>
            <p:cNvSpPr/>
            <p:nvPr/>
          </p:nvSpPr>
          <p:spPr>
            <a:xfrm>
              <a:off x="8976946" y="1202677"/>
              <a:ext cx="407676" cy="635974"/>
            </a:xfrm>
            <a:custGeom>
              <a:avLst/>
              <a:gdLst>
                <a:gd name="connsiteX0" fmla="*/ 152317 w 316835"/>
                <a:gd name="connsiteY0" fmla="*/ 9508 h 494263"/>
                <a:gd name="connsiteX1" fmla="*/ 83881 w 316835"/>
                <a:gd name="connsiteY1" fmla="*/ 496167 h 494263"/>
                <a:gd name="connsiteX2" fmla="*/ 64871 w 316835"/>
                <a:gd name="connsiteY2" fmla="*/ 445473 h 494263"/>
                <a:gd name="connsiteX3" fmla="*/ 128238 w 316835"/>
                <a:gd name="connsiteY3" fmla="*/ 339016 h 494263"/>
                <a:gd name="connsiteX4" fmla="*/ 106693 w 316835"/>
                <a:gd name="connsiteY4" fmla="*/ 299729 h 494263"/>
                <a:gd name="connsiteX5" fmla="*/ 152317 w 316835"/>
                <a:gd name="connsiteY5" fmla="*/ 9508 h 4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494263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B8FAD682-79A9-4DD8-A098-D11A63AC7C18}"/>
                </a:ext>
              </a:extLst>
            </p:cNvPr>
            <p:cNvSpPr/>
            <p:nvPr/>
          </p:nvSpPr>
          <p:spPr>
            <a:xfrm>
              <a:off x="8512592" y="1202681"/>
              <a:ext cx="407676" cy="652282"/>
            </a:xfrm>
            <a:custGeom>
              <a:avLst/>
              <a:gdLst>
                <a:gd name="connsiteX0" fmla="*/ 153277 w 316835"/>
                <a:gd name="connsiteY0" fmla="*/ 9505 h 506936"/>
                <a:gd name="connsiteX1" fmla="*/ 97514 w 316835"/>
                <a:gd name="connsiteY1" fmla="*/ 497431 h 506936"/>
                <a:gd name="connsiteX2" fmla="*/ 72167 w 316835"/>
                <a:gd name="connsiteY2" fmla="*/ 439134 h 506936"/>
                <a:gd name="connsiteX3" fmla="*/ 126663 w 316835"/>
                <a:gd name="connsiteY3" fmla="*/ 346618 h 506936"/>
                <a:gd name="connsiteX4" fmla="*/ 102583 w 316835"/>
                <a:gd name="connsiteY4" fmla="*/ 298459 h 506936"/>
                <a:gd name="connsiteX5" fmla="*/ 153277 w 316835"/>
                <a:gd name="connsiteY5" fmla="*/ 950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E2B7F9A-9293-4F1C-A092-167CFD226023}"/>
              </a:ext>
            </a:extLst>
          </p:cNvPr>
          <p:cNvGrpSpPr/>
          <p:nvPr/>
        </p:nvGrpSpPr>
        <p:grpSpPr>
          <a:xfrm>
            <a:off x="10675336" y="341373"/>
            <a:ext cx="599324" cy="448300"/>
            <a:chOff x="8512592" y="1202677"/>
            <a:chExt cx="872030" cy="65228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22852459-ABC2-4CA2-9D59-A2AA832200DD}"/>
                </a:ext>
              </a:extLst>
            </p:cNvPr>
            <p:cNvSpPr/>
            <p:nvPr/>
          </p:nvSpPr>
          <p:spPr>
            <a:xfrm>
              <a:off x="8976946" y="1202677"/>
              <a:ext cx="407676" cy="635974"/>
            </a:xfrm>
            <a:custGeom>
              <a:avLst/>
              <a:gdLst>
                <a:gd name="connsiteX0" fmla="*/ 152317 w 316835"/>
                <a:gd name="connsiteY0" fmla="*/ 9508 h 494263"/>
                <a:gd name="connsiteX1" fmla="*/ 83881 w 316835"/>
                <a:gd name="connsiteY1" fmla="*/ 496167 h 494263"/>
                <a:gd name="connsiteX2" fmla="*/ 64871 w 316835"/>
                <a:gd name="connsiteY2" fmla="*/ 445473 h 494263"/>
                <a:gd name="connsiteX3" fmla="*/ 128238 w 316835"/>
                <a:gd name="connsiteY3" fmla="*/ 339016 h 494263"/>
                <a:gd name="connsiteX4" fmla="*/ 106693 w 316835"/>
                <a:gd name="connsiteY4" fmla="*/ 299729 h 494263"/>
                <a:gd name="connsiteX5" fmla="*/ 152317 w 316835"/>
                <a:gd name="connsiteY5" fmla="*/ 9508 h 4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494263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94F99940-5E76-4BC2-98B4-2BEBB677F0CF}"/>
                </a:ext>
              </a:extLst>
            </p:cNvPr>
            <p:cNvSpPr/>
            <p:nvPr/>
          </p:nvSpPr>
          <p:spPr>
            <a:xfrm>
              <a:off x="8512592" y="1202681"/>
              <a:ext cx="407676" cy="652282"/>
            </a:xfrm>
            <a:custGeom>
              <a:avLst/>
              <a:gdLst>
                <a:gd name="connsiteX0" fmla="*/ 153277 w 316835"/>
                <a:gd name="connsiteY0" fmla="*/ 9505 h 506936"/>
                <a:gd name="connsiteX1" fmla="*/ 97514 w 316835"/>
                <a:gd name="connsiteY1" fmla="*/ 497431 h 506936"/>
                <a:gd name="connsiteX2" fmla="*/ 72167 w 316835"/>
                <a:gd name="connsiteY2" fmla="*/ 439134 h 506936"/>
                <a:gd name="connsiteX3" fmla="*/ 126663 w 316835"/>
                <a:gd name="connsiteY3" fmla="*/ 346618 h 506936"/>
                <a:gd name="connsiteX4" fmla="*/ 102583 w 316835"/>
                <a:gd name="connsiteY4" fmla="*/ 298459 h 506936"/>
                <a:gd name="connsiteX5" fmla="*/ 153277 w 316835"/>
                <a:gd name="connsiteY5" fmla="*/ 950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6B26CD95-7E6E-45D9-8ED4-93D7923498B8}"/>
              </a:ext>
            </a:extLst>
          </p:cNvPr>
          <p:cNvGrpSpPr/>
          <p:nvPr/>
        </p:nvGrpSpPr>
        <p:grpSpPr>
          <a:xfrm>
            <a:off x="4493262" y="1184830"/>
            <a:ext cx="6090239" cy="1272101"/>
            <a:chOff x="6102442" y="1483456"/>
            <a:chExt cx="6090239" cy="1272101"/>
          </a:xfrm>
        </p:grpSpPr>
        <p:sp>
          <p:nvSpPr>
            <p:cNvPr id="8" name="TextBox 7"/>
            <p:cNvSpPr txBox="1"/>
            <p:nvPr/>
          </p:nvSpPr>
          <p:spPr>
            <a:xfrm>
              <a:off x="7044012" y="2109226"/>
              <a:ext cx="51486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altLang="ko-KR" sz="1200" dirty="0" smtClean="0">
                  <a:latin typeface="e-Ukraine Head Medium" panose="00000600000000000000" pitchFamily="50" charset="-52"/>
                  <a:cs typeface="Arial" pitchFamily="34" charset="0"/>
                </a:rPr>
                <a:t>  Надають послуги з лікування та оздоровлення  використовуючи різновиди місцевої  мінеральної води, які є основним лікувальним компонентом. </a:t>
              </a:r>
              <a:endParaRPr lang="en-US" altLang="ko-KR" sz="1200" dirty="0">
                <a:latin typeface="e-Ukraine Head Medium" panose="00000600000000000000" pitchFamily="50" charset="-52"/>
                <a:cs typeface="Arial" pitchFamily="34" charset="0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30AAA164-8D70-4ABA-9D97-5162FC5CEF25}"/>
                </a:ext>
              </a:extLst>
            </p:cNvPr>
            <p:cNvGrpSpPr/>
            <p:nvPr/>
          </p:nvGrpSpPr>
          <p:grpSpPr>
            <a:xfrm>
              <a:off x="6102442" y="1483456"/>
              <a:ext cx="5546664" cy="777510"/>
              <a:chOff x="6102442" y="1483456"/>
              <a:chExt cx="5546664" cy="77751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6987266" y="1678152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uk-UA" altLang="ko-KR" sz="2700" b="1" dirty="0" smtClean="0">
                    <a:latin typeface="e-Ukraine Head Medium" panose="00000600000000000000" pitchFamily="50" charset="-52"/>
                    <a:cs typeface="Arial" pitchFamily="34" charset="0"/>
                  </a:rPr>
                  <a:t>Готелі</a:t>
                </a:r>
                <a:endParaRPr lang="ko-KR" altLang="en-US" sz="2700" b="1" dirty="0">
                  <a:latin typeface="e-Ukraine Head Medium" panose="00000600000000000000" pitchFamily="50" charset="-52"/>
                  <a:cs typeface="Arial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uk-UA" altLang="ko-KR" sz="4400" b="1" dirty="0" smtClean="0">
                    <a:latin typeface="e-Ukraine Head Bold" panose="00000800000000000000" pitchFamily="50" charset="-52"/>
                    <a:cs typeface="Arial" pitchFamily="34" charset="0"/>
                  </a:rPr>
                  <a:t>72</a:t>
                </a:r>
                <a:endParaRPr lang="ko-KR" altLang="en-US" sz="4400" b="1" dirty="0">
                  <a:latin typeface="e-Ukraine Head Bold" panose="00000800000000000000" pitchFamily="50" charset="-52"/>
                  <a:cs typeface="Arial" pitchFamily="34" charset="0"/>
                </a:endParaRPr>
              </a:p>
            </p:txBody>
          </p:sp>
        </p:grp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500682AE-A4A0-4270-AE66-087117F5C51C}"/>
              </a:ext>
            </a:extLst>
          </p:cNvPr>
          <p:cNvSpPr/>
          <p:nvPr/>
        </p:nvSpPr>
        <p:spPr>
          <a:xfrm>
            <a:off x="3365857" y="412507"/>
            <a:ext cx="550184" cy="641880"/>
          </a:xfrm>
          <a:custGeom>
            <a:avLst/>
            <a:gdLst>
              <a:gd name="connsiteX0" fmla="*/ 149012 w 380202"/>
              <a:gd name="connsiteY0" fmla="*/ 378104 h 443569"/>
              <a:gd name="connsiteX1" fmla="*/ 325172 w 380202"/>
              <a:gd name="connsiteY1" fmla="*/ 151250 h 443569"/>
              <a:gd name="connsiteX2" fmla="*/ 369529 w 380202"/>
              <a:gd name="connsiteY2" fmla="*/ 72675 h 443569"/>
              <a:gd name="connsiteX3" fmla="*/ 369529 w 380202"/>
              <a:gd name="connsiteY3" fmla="*/ 72675 h 443569"/>
              <a:gd name="connsiteX4" fmla="*/ 271944 w 380202"/>
              <a:gd name="connsiteY4" fmla="*/ 18179 h 443569"/>
              <a:gd name="connsiteX5" fmla="*/ 112259 w 380202"/>
              <a:gd name="connsiteY5" fmla="*/ 138577 h 443569"/>
              <a:gd name="connsiteX6" fmla="*/ 13406 w 380202"/>
              <a:gd name="connsiteY6" fmla="*/ 361629 h 443569"/>
              <a:gd name="connsiteX7" fmla="*/ 127467 w 380202"/>
              <a:gd name="connsiteY7" fmla="*/ 408520 h 443569"/>
              <a:gd name="connsiteX8" fmla="*/ 149012 w 380202"/>
              <a:gd name="connsiteY8" fmla="*/ 378104 h 44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202" h="443569">
                <a:moveTo>
                  <a:pt x="149012" y="378104"/>
                </a:moveTo>
                <a:cubicBezTo>
                  <a:pt x="189566" y="251370"/>
                  <a:pt x="235191" y="188003"/>
                  <a:pt x="325172" y="151250"/>
                </a:cubicBezTo>
                <a:cubicBezTo>
                  <a:pt x="355588" y="138577"/>
                  <a:pt x="374598" y="105626"/>
                  <a:pt x="369529" y="72675"/>
                </a:cubicBezTo>
                <a:lnTo>
                  <a:pt x="369529" y="72675"/>
                </a:lnTo>
                <a:cubicBezTo>
                  <a:pt x="361925" y="27050"/>
                  <a:pt x="313766" y="436"/>
                  <a:pt x="271944" y="18179"/>
                </a:cubicBezTo>
                <a:cubicBezTo>
                  <a:pt x="219983" y="40991"/>
                  <a:pt x="170556" y="76477"/>
                  <a:pt x="112259" y="138577"/>
                </a:cubicBezTo>
                <a:cubicBezTo>
                  <a:pt x="74238" y="177864"/>
                  <a:pt x="4535" y="314737"/>
                  <a:pt x="13406" y="361629"/>
                </a:cubicBezTo>
                <a:cubicBezTo>
                  <a:pt x="23545" y="416124"/>
                  <a:pt x="69169" y="459214"/>
                  <a:pt x="127467" y="408520"/>
                </a:cubicBezTo>
                <a:cubicBezTo>
                  <a:pt x="137606" y="402184"/>
                  <a:pt x="145210" y="390777"/>
                  <a:pt x="149012" y="37810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3477F5EB-1126-4512-8F28-20F7D0E8B564}"/>
              </a:ext>
            </a:extLst>
          </p:cNvPr>
          <p:cNvGrpSpPr/>
          <p:nvPr/>
        </p:nvGrpSpPr>
        <p:grpSpPr>
          <a:xfrm>
            <a:off x="11166551" y="5847926"/>
            <a:ext cx="864928" cy="788837"/>
            <a:chOff x="10305635" y="3839796"/>
            <a:chExt cx="722004" cy="658486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E30DFC98-67A0-4ED4-BB35-D0D1C11F2703}"/>
                </a:ext>
              </a:extLst>
            </p:cNvPr>
            <p:cNvSpPr/>
            <p:nvPr/>
          </p:nvSpPr>
          <p:spPr>
            <a:xfrm rot="21213783">
              <a:off x="10305635" y="3839796"/>
              <a:ext cx="406755" cy="406755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10A72930-D526-469C-B996-287B01BA6249}"/>
                </a:ext>
              </a:extLst>
            </p:cNvPr>
            <p:cNvSpPr/>
            <p:nvPr/>
          </p:nvSpPr>
          <p:spPr>
            <a:xfrm rot="21213783">
              <a:off x="10411740" y="3882384"/>
              <a:ext cx="615899" cy="615898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36">
            <a:extLst>
              <a:ext uri="{FF2B5EF4-FFF2-40B4-BE49-F238E27FC236}">
                <a16:creationId xmlns:a16="http://schemas.microsoft.com/office/drawing/2014/main" xmlns="" id="{6B26CD95-7E6E-45D9-8ED4-93D7923498B8}"/>
              </a:ext>
            </a:extLst>
          </p:cNvPr>
          <p:cNvGrpSpPr/>
          <p:nvPr/>
        </p:nvGrpSpPr>
        <p:grpSpPr>
          <a:xfrm>
            <a:off x="4493262" y="2777150"/>
            <a:ext cx="6090239" cy="1456767"/>
            <a:chOff x="6102442" y="1483456"/>
            <a:chExt cx="6090239" cy="1456767"/>
          </a:xfrm>
        </p:grpSpPr>
        <p:sp>
          <p:nvSpPr>
            <p:cNvPr id="50" name="TextBox 49"/>
            <p:cNvSpPr txBox="1"/>
            <p:nvPr/>
          </p:nvSpPr>
          <p:spPr>
            <a:xfrm>
              <a:off x="7044012" y="2109226"/>
              <a:ext cx="51486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altLang="ko-KR" sz="1200" dirty="0" smtClean="0">
                  <a:latin typeface="e-Ukraine Head Medium" panose="00000600000000000000" pitchFamily="50" charset="-52"/>
                  <a:cs typeface="Arial" pitchFamily="34" charset="0"/>
                </a:rPr>
                <a:t> Туристи  в приватних садибах мають повноцінний відпочинок у  гостинного сільського господаря, під час якого мають змогу пізнати природу, культуру та історію краю. </a:t>
              </a:r>
              <a:endParaRPr lang="en-US" altLang="ko-KR" sz="1200" dirty="0">
                <a:latin typeface="e-Ukraine Head Medium" panose="00000600000000000000" pitchFamily="50" charset="-52"/>
                <a:cs typeface="Arial" pitchFamily="34" charset="0"/>
              </a:endParaRPr>
            </a:p>
          </p:txBody>
        </p:sp>
        <p:grpSp>
          <p:nvGrpSpPr>
            <p:cNvPr id="51" name="Group 35">
              <a:extLst>
                <a:ext uri="{FF2B5EF4-FFF2-40B4-BE49-F238E27FC236}">
                  <a16:creationId xmlns:a16="http://schemas.microsoft.com/office/drawing/2014/main" xmlns="" id="{30AAA164-8D70-4ABA-9D97-5162FC5CEF25}"/>
                </a:ext>
              </a:extLst>
            </p:cNvPr>
            <p:cNvGrpSpPr/>
            <p:nvPr/>
          </p:nvGrpSpPr>
          <p:grpSpPr>
            <a:xfrm>
              <a:off x="6102442" y="1483456"/>
              <a:ext cx="5546664" cy="777510"/>
              <a:chOff x="6102442" y="1483456"/>
              <a:chExt cx="5546664" cy="777510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6987266" y="1678152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uk-UA" altLang="ko-KR" sz="2700" b="1" dirty="0" smtClean="0">
                    <a:latin typeface="e-Ukraine Head Medium" panose="00000600000000000000" pitchFamily="50" charset="-52"/>
                    <a:cs typeface="Arial" pitchFamily="34" charset="0"/>
                  </a:rPr>
                  <a:t>Приватних садиб</a:t>
                </a:r>
                <a:endParaRPr lang="ko-KR" altLang="en-US" sz="2700" b="1" dirty="0">
                  <a:latin typeface="e-Ukraine Head Medium" panose="00000600000000000000" pitchFamily="50" charset="-52"/>
                  <a:cs typeface="Arial" pitchFamily="34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uk-UA" altLang="ko-KR" sz="4400" b="1" dirty="0" smtClean="0">
                    <a:latin typeface="e-Ukraine Head Bold" panose="00000800000000000000" pitchFamily="50" charset="-52"/>
                    <a:cs typeface="Arial" pitchFamily="34" charset="0"/>
                  </a:rPr>
                  <a:t>65</a:t>
                </a:r>
                <a:endParaRPr lang="ko-KR" altLang="en-US" sz="4400" b="1" dirty="0">
                  <a:latin typeface="e-Ukraine Head Bold" panose="00000800000000000000" pitchFamily="50" charset="-52"/>
                  <a:cs typeface="Arial" pitchFamily="34" charset="0"/>
                </a:endParaRPr>
              </a:p>
            </p:txBody>
          </p:sp>
        </p:grpSp>
      </p:grpSp>
      <p:grpSp>
        <p:nvGrpSpPr>
          <p:cNvPr id="54" name="Group 36">
            <a:extLst>
              <a:ext uri="{FF2B5EF4-FFF2-40B4-BE49-F238E27FC236}">
                <a16:creationId xmlns:a16="http://schemas.microsoft.com/office/drawing/2014/main" xmlns="" id="{6B26CD95-7E6E-45D9-8ED4-93D7923498B8}"/>
              </a:ext>
            </a:extLst>
          </p:cNvPr>
          <p:cNvGrpSpPr/>
          <p:nvPr/>
        </p:nvGrpSpPr>
        <p:grpSpPr>
          <a:xfrm>
            <a:off x="4493262" y="4422733"/>
            <a:ext cx="6090239" cy="1272101"/>
            <a:chOff x="6102442" y="1483456"/>
            <a:chExt cx="6090239" cy="1272101"/>
          </a:xfrm>
        </p:grpSpPr>
        <p:sp>
          <p:nvSpPr>
            <p:cNvPr id="55" name="TextBox 54"/>
            <p:cNvSpPr txBox="1"/>
            <p:nvPr/>
          </p:nvSpPr>
          <p:spPr>
            <a:xfrm>
              <a:off x="7044012" y="2109226"/>
              <a:ext cx="51486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altLang="ko-KR" sz="1200" dirty="0" smtClean="0">
                  <a:latin typeface="e-Ukraine Head Medium" panose="00000600000000000000" pitchFamily="50" charset="-52"/>
                  <a:cs typeface="Arial" pitchFamily="34" charset="0"/>
                </a:rPr>
                <a:t> Санаторій </a:t>
              </a:r>
              <a:r>
                <a:rPr lang="uk-UA" altLang="ko-KR" sz="1200" dirty="0" err="1" smtClean="0">
                  <a:latin typeface="e-Ukraine Head Medium" panose="00000600000000000000" pitchFamily="50" charset="-52"/>
                  <a:cs typeface="Arial" pitchFamily="34" charset="0"/>
                </a:rPr>
                <a:t>“Криштале</a:t>
              </a:r>
              <a:r>
                <a:rPr lang="uk-UA" altLang="ko-KR" sz="1200" dirty="0" smtClean="0">
                  <a:latin typeface="e-Ukraine Head Medium" panose="00000600000000000000" pitchFamily="50" charset="-52"/>
                  <a:cs typeface="Arial" pitchFamily="34" charset="0"/>
                </a:rPr>
                <a:t> </a:t>
              </a:r>
              <a:r>
                <a:rPr lang="uk-UA" altLang="ko-KR" sz="1200" dirty="0" err="1" smtClean="0">
                  <a:latin typeface="e-Ukraine Head Medium" panose="00000600000000000000" pitchFamily="50" charset="-52"/>
                  <a:cs typeface="Arial" pitchFamily="34" charset="0"/>
                </a:rPr>
                <a:t>Джерело”</a:t>
              </a:r>
              <a:r>
                <a:rPr lang="uk-UA" altLang="ko-KR" sz="1200" dirty="0" smtClean="0">
                  <a:latin typeface="e-Ukraine Head Medium" panose="00000600000000000000" pitchFamily="50" charset="-52"/>
                  <a:cs typeface="Arial" pitchFamily="34" charset="0"/>
                </a:rPr>
                <a:t>, Санаторій </a:t>
              </a:r>
              <a:r>
                <a:rPr lang="uk-UA" altLang="ko-KR" sz="1200" dirty="0" err="1" smtClean="0">
                  <a:latin typeface="e-Ukraine Head Medium" panose="00000600000000000000" pitchFamily="50" charset="-52"/>
                  <a:cs typeface="Arial" pitchFamily="34" charset="0"/>
                </a:rPr>
                <a:t>“Квітка</a:t>
              </a:r>
              <a:r>
                <a:rPr lang="uk-UA" altLang="ko-KR" sz="1200" dirty="0" smtClean="0">
                  <a:latin typeface="e-Ukraine Head Medium" panose="00000600000000000000" pitchFamily="50" charset="-52"/>
                  <a:cs typeface="Arial" pitchFamily="34" charset="0"/>
                </a:rPr>
                <a:t> </a:t>
              </a:r>
              <a:r>
                <a:rPr lang="uk-UA" altLang="ko-KR" sz="1200" dirty="0" err="1" smtClean="0">
                  <a:latin typeface="e-Ukraine Head Medium" panose="00000600000000000000" pitchFamily="50" charset="-52"/>
                  <a:cs typeface="Arial" pitchFamily="34" charset="0"/>
                </a:rPr>
                <a:t>Полонини”</a:t>
              </a:r>
              <a:r>
                <a:rPr lang="uk-UA" altLang="ko-KR" sz="1200" dirty="0" smtClean="0">
                  <a:latin typeface="e-Ukraine Head Medium" panose="00000600000000000000" pitchFamily="50" charset="-52"/>
                  <a:cs typeface="Arial" pitchFamily="34" charset="0"/>
                </a:rPr>
                <a:t>, Санаторій </a:t>
              </a:r>
              <a:r>
                <a:rPr lang="uk-UA" altLang="ko-KR" sz="1200" dirty="0" err="1" smtClean="0">
                  <a:latin typeface="e-Ukraine Head Medium" panose="00000600000000000000" pitchFamily="50" charset="-52"/>
                  <a:cs typeface="Arial" pitchFamily="34" charset="0"/>
                </a:rPr>
                <a:t>“Поляна”</a:t>
              </a:r>
              <a:r>
                <a:rPr lang="uk-UA" altLang="ko-KR" sz="1200" dirty="0" smtClean="0">
                  <a:latin typeface="e-Ukraine Head Medium" panose="00000600000000000000" pitchFamily="50" charset="-52"/>
                  <a:cs typeface="Arial" pitchFamily="34" charset="0"/>
                </a:rPr>
                <a:t>, Санаторій Сонячне </a:t>
              </a:r>
              <a:r>
                <a:rPr lang="uk-UA" altLang="ko-KR" sz="1200" dirty="0" err="1" smtClean="0">
                  <a:latin typeface="e-Ukraine Head Medium" panose="00000600000000000000" pitchFamily="50" charset="-52"/>
                  <a:cs typeface="Arial" pitchFamily="34" charset="0"/>
                </a:rPr>
                <a:t>Закарпаття”</a:t>
              </a:r>
              <a:r>
                <a:rPr lang="uk-UA" altLang="ko-KR" sz="1200" dirty="0" smtClean="0">
                  <a:latin typeface="e-Ukraine Head Medium" panose="00000600000000000000" pitchFamily="50" charset="-52"/>
                  <a:cs typeface="Arial" pitchFamily="34" charset="0"/>
                </a:rPr>
                <a:t> .</a:t>
              </a:r>
              <a:endParaRPr lang="en-US" altLang="ko-KR" sz="1200" dirty="0">
                <a:latin typeface="e-Ukraine Head Medium" panose="00000600000000000000" pitchFamily="50" charset="-52"/>
                <a:cs typeface="Arial" pitchFamily="34" charset="0"/>
              </a:endParaRPr>
            </a:p>
          </p:txBody>
        </p:sp>
        <p:grpSp>
          <p:nvGrpSpPr>
            <p:cNvPr id="56" name="Group 35">
              <a:extLst>
                <a:ext uri="{FF2B5EF4-FFF2-40B4-BE49-F238E27FC236}">
                  <a16:creationId xmlns:a16="http://schemas.microsoft.com/office/drawing/2014/main" xmlns="" id="{30AAA164-8D70-4ABA-9D97-5162FC5CEF25}"/>
                </a:ext>
              </a:extLst>
            </p:cNvPr>
            <p:cNvGrpSpPr/>
            <p:nvPr/>
          </p:nvGrpSpPr>
          <p:grpSpPr>
            <a:xfrm>
              <a:off x="6102442" y="1483456"/>
              <a:ext cx="5546664" cy="777510"/>
              <a:chOff x="6102442" y="1483456"/>
              <a:chExt cx="5546664" cy="777510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6987266" y="1678152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uk-UA" altLang="ko-KR" sz="2700" b="1" dirty="0" smtClean="0">
                    <a:latin typeface="e-Ukraine Head Medium" panose="00000600000000000000" pitchFamily="50" charset="-52"/>
                    <a:cs typeface="Arial" pitchFamily="34" charset="0"/>
                  </a:rPr>
                  <a:t>Санаторії</a:t>
                </a:r>
                <a:endParaRPr lang="ko-KR" altLang="en-US" sz="2700" b="1" dirty="0">
                  <a:latin typeface="e-Ukraine Head Medium" panose="00000600000000000000" pitchFamily="50" charset="-52"/>
                  <a:cs typeface="Arial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uk-UA" altLang="ko-KR" sz="4400" b="1" dirty="0" smtClean="0">
                    <a:latin typeface="e-Ukraine Head Bold" panose="00000800000000000000" pitchFamily="50" charset="-52"/>
                    <a:cs typeface="Arial" pitchFamily="34" charset="0"/>
                  </a:rPr>
                  <a:t>4 </a:t>
                </a:r>
                <a:endParaRPr lang="ko-KR" altLang="en-US" sz="4400" b="1" dirty="0">
                  <a:latin typeface="e-Ukraine Head Bold" panose="00000800000000000000" pitchFamily="50" charset="-52"/>
                  <a:cs typeface="Arial" pitchFamily="34" charset="0"/>
                </a:endParaRPr>
              </a:p>
            </p:txBody>
          </p:sp>
        </p:grpSp>
      </p:grpSp>
      <p:pic>
        <p:nvPicPr>
          <p:cNvPr id="38" name="Рисунок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41" y="189655"/>
            <a:ext cx="960438" cy="105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59F28E96-FCF9-4ACD-AF82-8876BC5C2358}"/>
              </a:ext>
            </a:extLst>
          </p:cNvPr>
          <p:cNvGraphicFramePr/>
          <p:nvPr>
            <p:extLst/>
          </p:nvPr>
        </p:nvGraphicFramePr>
        <p:xfrm>
          <a:off x="654424" y="2967328"/>
          <a:ext cx="2465293" cy="2097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xmlns="" id="{76D313D9-55D1-4D71-B5DD-99B653A1BF81}"/>
              </a:ext>
            </a:extLst>
          </p:cNvPr>
          <p:cNvGraphicFramePr/>
          <p:nvPr>
            <p:extLst/>
          </p:nvPr>
        </p:nvGraphicFramePr>
        <p:xfrm>
          <a:off x="9437896" y="3196228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xmlns="" id="{FD1F77AA-ACAA-4DC9-BA33-A4A99DE8D77A}"/>
              </a:ext>
            </a:extLst>
          </p:cNvPr>
          <p:cNvGraphicFramePr/>
          <p:nvPr>
            <p:extLst/>
          </p:nvPr>
        </p:nvGraphicFramePr>
        <p:xfrm>
          <a:off x="3825306" y="3196228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xmlns="" id="{2A9896D3-6DD1-486E-A16A-829B31302D67}"/>
              </a:ext>
            </a:extLst>
          </p:cNvPr>
          <p:cNvGraphicFramePr/>
          <p:nvPr>
            <p:extLst/>
          </p:nvPr>
        </p:nvGraphicFramePr>
        <p:xfrm>
          <a:off x="6631601" y="3196228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7F8035-0021-4675-AAB9-A069A72E3D33}"/>
              </a:ext>
            </a:extLst>
          </p:cNvPr>
          <p:cNvSpPr txBox="1"/>
          <p:nvPr/>
        </p:nvSpPr>
        <p:spPr>
          <a:xfrm>
            <a:off x="623380" y="447851"/>
            <a:ext cx="732682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uk-UA" altLang="ko-KR" sz="5400" dirty="0" smtClean="0">
                <a:solidFill>
                  <a:schemeClr val="bg1"/>
                </a:solidFill>
                <a:latin typeface="e-Ukraine Head Bold" panose="00000800000000000000" pitchFamily="50" charset="-52"/>
                <a:cs typeface="Arial" pitchFamily="34" charset="0"/>
              </a:rPr>
              <a:t>Туристичний збір</a:t>
            </a:r>
            <a:endParaRPr lang="ko-KR" altLang="en-US" sz="5400" dirty="0">
              <a:solidFill>
                <a:schemeClr val="bg1"/>
              </a:solidFill>
              <a:latin typeface="e-Ukraine Head Bold" panose="00000800000000000000" pitchFamily="50" charset="-52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2E7E4CB-5A6E-4631-98D4-F6B0ED75CED3}"/>
              </a:ext>
            </a:extLst>
          </p:cNvPr>
          <p:cNvSpPr txBox="1"/>
          <p:nvPr/>
        </p:nvSpPr>
        <p:spPr>
          <a:xfrm>
            <a:off x="1309712" y="3758420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altLang="ko-KR" sz="3200" b="1" dirty="0" smtClean="0">
                <a:solidFill>
                  <a:schemeClr val="bg1"/>
                </a:solidFill>
                <a:cs typeface="Arial" pitchFamily="34" charset="0"/>
              </a:rPr>
              <a:t>636,6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B19DFB2-F2B9-42DC-A5D8-070C7B8D9C33}"/>
              </a:ext>
            </a:extLst>
          </p:cNvPr>
          <p:cNvGrpSpPr/>
          <p:nvPr/>
        </p:nvGrpSpPr>
        <p:grpSpPr>
          <a:xfrm>
            <a:off x="942266" y="5541303"/>
            <a:ext cx="1946160" cy="514789"/>
            <a:chOff x="270024" y="1671303"/>
            <a:chExt cx="1773337" cy="51993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D4CF95A-B5AB-4DFE-B958-EB840F83A103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69D50A06-6F73-4F2E-AEEF-CFAF04E7B529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ko-KR" sz="1400" b="1" dirty="0" smtClean="0">
                  <a:solidFill>
                    <a:schemeClr val="bg1"/>
                  </a:solidFill>
                  <a:cs typeface="Arial" pitchFamily="34" charset="0"/>
                </a:rPr>
                <a:t>гривень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202E472-9585-4162-AFB7-8882EC722451}"/>
              </a:ext>
            </a:extLst>
          </p:cNvPr>
          <p:cNvSpPr txBox="1"/>
          <p:nvPr/>
        </p:nvSpPr>
        <p:spPr>
          <a:xfrm>
            <a:off x="735106" y="5121339"/>
            <a:ext cx="2366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ko-KR" sz="2400" b="1" dirty="0" smtClean="0">
                <a:solidFill>
                  <a:schemeClr val="bg1"/>
                </a:solidFill>
                <a:latin typeface="e-Ukraine Head" pitchFamily="50" charset="-52"/>
                <a:cs typeface="Arial" pitchFamily="34" charset="0"/>
              </a:rPr>
              <a:t>тисяч</a:t>
            </a:r>
            <a:endParaRPr lang="ko-KR" altLang="en-US" sz="2400" b="1" dirty="0">
              <a:solidFill>
                <a:schemeClr val="bg1"/>
              </a:solidFill>
              <a:latin typeface="e-Ukraine Head" pitchFamily="50" charset="-52"/>
              <a:cs typeface="Arial" pitchFamily="34" charset="0"/>
            </a:endParaRPr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xmlns="" id="{370B5546-4000-4296-900A-E1EF3DE54105}"/>
              </a:ext>
            </a:extLst>
          </p:cNvPr>
          <p:cNvSpPr/>
          <p:nvPr/>
        </p:nvSpPr>
        <p:spPr>
          <a:xfrm>
            <a:off x="889346" y="2596225"/>
            <a:ext cx="205200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68AC969-A343-4A96-98C7-5E707454A010}"/>
              </a:ext>
            </a:extLst>
          </p:cNvPr>
          <p:cNvSpPr txBox="1"/>
          <p:nvPr/>
        </p:nvSpPr>
        <p:spPr>
          <a:xfrm>
            <a:off x="1131116" y="2617998"/>
            <a:ext cx="156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Rounded Rectangle 140">
            <a:extLst>
              <a:ext uri="{FF2B5EF4-FFF2-40B4-BE49-F238E27FC236}">
                <a16:creationId xmlns:a16="http://schemas.microsoft.com/office/drawing/2014/main" xmlns="" id="{A4C38CBD-4502-40D6-97D2-E6924E182F8B}"/>
              </a:ext>
            </a:extLst>
          </p:cNvPr>
          <p:cNvSpPr/>
          <p:nvPr/>
        </p:nvSpPr>
        <p:spPr>
          <a:xfrm>
            <a:off x="9308231" y="2596225"/>
            <a:ext cx="205200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CC2BA64-9206-4B68-9E87-3F2F67A1245C}"/>
              </a:ext>
            </a:extLst>
          </p:cNvPr>
          <p:cNvSpPr txBox="1"/>
          <p:nvPr/>
        </p:nvSpPr>
        <p:spPr>
          <a:xfrm>
            <a:off x="9550000" y="2617998"/>
            <a:ext cx="156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2021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Rounded Rectangle 126">
            <a:extLst>
              <a:ext uri="{FF2B5EF4-FFF2-40B4-BE49-F238E27FC236}">
                <a16:creationId xmlns:a16="http://schemas.microsoft.com/office/drawing/2014/main" xmlns="" id="{E67EDE24-0E7A-4844-8F06-1E5F12E358AC}"/>
              </a:ext>
            </a:extLst>
          </p:cNvPr>
          <p:cNvSpPr/>
          <p:nvPr/>
        </p:nvSpPr>
        <p:spPr>
          <a:xfrm>
            <a:off x="3695641" y="2596225"/>
            <a:ext cx="205200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C7EC5E0-3B5C-46DF-986D-F583701CB589}"/>
              </a:ext>
            </a:extLst>
          </p:cNvPr>
          <p:cNvSpPr txBox="1"/>
          <p:nvPr/>
        </p:nvSpPr>
        <p:spPr>
          <a:xfrm>
            <a:off x="3937410" y="2617998"/>
            <a:ext cx="156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Rounded Rectangle 133">
            <a:extLst>
              <a:ext uri="{FF2B5EF4-FFF2-40B4-BE49-F238E27FC236}">
                <a16:creationId xmlns:a16="http://schemas.microsoft.com/office/drawing/2014/main" xmlns="" id="{1F46F478-1D47-451C-A270-43FD3B4A81EC}"/>
              </a:ext>
            </a:extLst>
          </p:cNvPr>
          <p:cNvSpPr/>
          <p:nvPr/>
        </p:nvSpPr>
        <p:spPr>
          <a:xfrm>
            <a:off x="6501936" y="2596225"/>
            <a:ext cx="205200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E966664-77A0-4556-A71E-1E2070C05AD5}"/>
              </a:ext>
            </a:extLst>
          </p:cNvPr>
          <p:cNvSpPr txBox="1"/>
          <p:nvPr/>
        </p:nvSpPr>
        <p:spPr>
          <a:xfrm>
            <a:off x="6743706" y="2617998"/>
            <a:ext cx="156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6EF3EEF-E52D-41E4-842D-5E790B88A516}"/>
              </a:ext>
            </a:extLst>
          </p:cNvPr>
          <p:cNvSpPr txBox="1"/>
          <p:nvPr/>
        </p:nvSpPr>
        <p:spPr>
          <a:xfrm>
            <a:off x="617583" y="1327895"/>
            <a:ext cx="9111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ko-KR" sz="2400" dirty="0" smtClean="0">
                <a:solidFill>
                  <a:schemeClr val="bg1"/>
                </a:solidFill>
                <a:cs typeface="Arial" pitchFamily="34" charset="0"/>
              </a:rPr>
              <a:t>У період 2018 по 2021 рік</a:t>
            </a:r>
            <a:endParaRPr lang="en-US" altLang="ko-KR" sz="2400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47" name="Chart 3">
            <a:extLst>
              <a:ext uri="{FF2B5EF4-FFF2-40B4-BE49-F238E27FC236}">
                <a16:creationId xmlns:a16="http://schemas.microsoft.com/office/drawing/2014/main" xmlns="" id="{59F28E96-FCF9-4ACD-AF82-8876BC5C2358}"/>
              </a:ext>
            </a:extLst>
          </p:cNvPr>
          <p:cNvGraphicFramePr/>
          <p:nvPr>
            <p:extLst/>
          </p:nvPr>
        </p:nvGraphicFramePr>
        <p:xfrm>
          <a:off x="3487271" y="2958363"/>
          <a:ext cx="2465293" cy="2097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2E7E4CB-5A6E-4631-98D4-F6B0ED75CED3}"/>
              </a:ext>
            </a:extLst>
          </p:cNvPr>
          <p:cNvSpPr txBox="1"/>
          <p:nvPr/>
        </p:nvSpPr>
        <p:spPr>
          <a:xfrm>
            <a:off x="4142559" y="3749455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altLang="ko-KR" sz="3200" b="1" dirty="0" smtClean="0">
                <a:solidFill>
                  <a:schemeClr val="bg1"/>
                </a:solidFill>
                <a:cs typeface="Arial" pitchFamily="34" charset="0"/>
              </a:rPr>
              <a:t>2,049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49" name="Group 5">
            <a:extLst>
              <a:ext uri="{FF2B5EF4-FFF2-40B4-BE49-F238E27FC236}">
                <a16:creationId xmlns:a16="http://schemas.microsoft.com/office/drawing/2014/main" xmlns="" id="{7B19DFB2-F2B9-42DC-A5D8-070C7B8D9C33}"/>
              </a:ext>
            </a:extLst>
          </p:cNvPr>
          <p:cNvGrpSpPr/>
          <p:nvPr/>
        </p:nvGrpSpPr>
        <p:grpSpPr>
          <a:xfrm>
            <a:off x="3775113" y="5532338"/>
            <a:ext cx="1946160" cy="514789"/>
            <a:chOff x="270024" y="1671303"/>
            <a:chExt cx="1773337" cy="519937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AD4CF95A-B5AB-4DFE-B958-EB840F83A103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69D50A06-6F73-4F2E-AEEF-CFAF04E7B529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ko-KR" sz="1400" b="1" dirty="0" smtClean="0">
                  <a:solidFill>
                    <a:schemeClr val="bg1"/>
                  </a:solidFill>
                  <a:cs typeface="Arial" pitchFamily="34" charset="0"/>
                </a:rPr>
                <a:t>гривень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1202E472-9585-4162-AFB7-8882EC722451}"/>
              </a:ext>
            </a:extLst>
          </p:cNvPr>
          <p:cNvSpPr txBox="1"/>
          <p:nvPr/>
        </p:nvSpPr>
        <p:spPr>
          <a:xfrm>
            <a:off x="3567953" y="5112374"/>
            <a:ext cx="2366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ko-KR" sz="2400" b="1" dirty="0" smtClean="0">
                <a:solidFill>
                  <a:schemeClr val="bg1"/>
                </a:solidFill>
                <a:latin typeface="e-Ukraine Head" pitchFamily="50" charset="-52"/>
                <a:cs typeface="Arial" pitchFamily="34" charset="0"/>
              </a:rPr>
              <a:t>мільйонів</a:t>
            </a:r>
            <a:endParaRPr lang="ko-KR" altLang="en-US" sz="2400" b="1" dirty="0">
              <a:solidFill>
                <a:schemeClr val="bg1"/>
              </a:solidFill>
              <a:latin typeface="e-Ukraine Head" pitchFamily="50" charset="-52"/>
              <a:cs typeface="Arial" pitchFamily="34" charset="0"/>
            </a:endParaRPr>
          </a:p>
        </p:txBody>
      </p:sp>
      <p:graphicFrame>
        <p:nvGraphicFramePr>
          <p:cNvPr id="53" name="Chart 3">
            <a:extLst>
              <a:ext uri="{FF2B5EF4-FFF2-40B4-BE49-F238E27FC236}">
                <a16:creationId xmlns:a16="http://schemas.microsoft.com/office/drawing/2014/main" xmlns="" id="{59F28E96-FCF9-4ACD-AF82-8876BC5C2358}"/>
              </a:ext>
            </a:extLst>
          </p:cNvPr>
          <p:cNvGraphicFramePr/>
          <p:nvPr>
            <p:extLst/>
          </p:nvPr>
        </p:nvGraphicFramePr>
        <p:xfrm>
          <a:off x="6266330" y="2958363"/>
          <a:ext cx="2465293" cy="2097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2E7E4CB-5A6E-4631-98D4-F6B0ED75CED3}"/>
              </a:ext>
            </a:extLst>
          </p:cNvPr>
          <p:cNvSpPr txBox="1"/>
          <p:nvPr/>
        </p:nvSpPr>
        <p:spPr>
          <a:xfrm>
            <a:off x="6921618" y="3749455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altLang="ko-KR" sz="3200" b="1" dirty="0" smtClean="0">
                <a:solidFill>
                  <a:schemeClr val="bg1"/>
                </a:solidFill>
                <a:cs typeface="Arial" pitchFamily="34" charset="0"/>
              </a:rPr>
              <a:t>1,745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55" name="Group 5">
            <a:extLst>
              <a:ext uri="{FF2B5EF4-FFF2-40B4-BE49-F238E27FC236}">
                <a16:creationId xmlns:a16="http://schemas.microsoft.com/office/drawing/2014/main" xmlns="" id="{7B19DFB2-F2B9-42DC-A5D8-070C7B8D9C33}"/>
              </a:ext>
            </a:extLst>
          </p:cNvPr>
          <p:cNvGrpSpPr/>
          <p:nvPr/>
        </p:nvGrpSpPr>
        <p:grpSpPr>
          <a:xfrm>
            <a:off x="6554172" y="5532338"/>
            <a:ext cx="1946160" cy="514789"/>
            <a:chOff x="270024" y="1671303"/>
            <a:chExt cx="1773337" cy="519937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AD4CF95A-B5AB-4DFE-B958-EB840F83A103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69D50A06-6F73-4F2E-AEEF-CFAF04E7B529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ko-KR" sz="1400" b="1" dirty="0" smtClean="0">
                  <a:solidFill>
                    <a:schemeClr val="bg1"/>
                  </a:solidFill>
                  <a:cs typeface="Arial" pitchFamily="34" charset="0"/>
                </a:rPr>
                <a:t>гривень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1202E472-9585-4162-AFB7-8882EC722451}"/>
              </a:ext>
            </a:extLst>
          </p:cNvPr>
          <p:cNvSpPr txBox="1"/>
          <p:nvPr/>
        </p:nvSpPr>
        <p:spPr>
          <a:xfrm>
            <a:off x="6347012" y="5112374"/>
            <a:ext cx="2366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ko-KR" sz="2400" b="1" dirty="0" smtClean="0">
                <a:solidFill>
                  <a:schemeClr val="bg1"/>
                </a:solidFill>
                <a:latin typeface="e-Ukraine Head" pitchFamily="50" charset="-52"/>
                <a:cs typeface="Arial" pitchFamily="34" charset="0"/>
              </a:rPr>
              <a:t>мільйонів</a:t>
            </a:r>
            <a:endParaRPr lang="ko-KR" altLang="en-US" sz="2400" b="1" dirty="0">
              <a:solidFill>
                <a:schemeClr val="bg1"/>
              </a:solidFill>
              <a:latin typeface="e-Ukraine Head" pitchFamily="50" charset="-52"/>
              <a:cs typeface="Arial" pitchFamily="34" charset="0"/>
            </a:endParaRPr>
          </a:p>
        </p:txBody>
      </p:sp>
      <p:graphicFrame>
        <p:nvGraphicFramePr>
          <p:cNvPr id="59" name="Chart 3">
            <a:extLst>
              <a:ext uri="{FF2B5EF4-FFF2-40B4-BE49-F238E27FC236}">
                <a16:creationId xmlns:a16="http://schemas.microsoft.com/office/drawing/2014/main" xmlns="" id="{59F28E96-FCF9-4ACD-AF82-8876BC5C2358}"/>
              </a:ext>
            </a:extLst>
          </p:cNvPr>
          <p:cNvGraphicFramePr/>
          <p:nvPr>
            <p:extLst/>
          </p:nvPr>
        </p:nvGraphicFramePr>
        <p:xfrm>
          <a:off x="9117107" y="2958363"/>
          <a:ext cx="2465293" cy="2097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B2E7E4CB-5A6E-4631-98D4-F6B0ED75CED3}"/>
              </a:ext>
            </a:extLst>
          </p:cNvPr>
          <p:cNvSpPr txBox="1"/>
          <p:nvPr/>
        </p:nvSpPr>
        <p:spPr>
          <a:xfrm>
            <a:off x="9772395" y="3749455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altLang="ko-KR" sz="3200" b="1" dirty="0" smtClean="0">
                <a:solidFill>
                  <a:schemeClr val="bg1"/>
                </a:solidFill>
                <a:cs typeface="Arial" pitchFamily="34" charset="0"/>
              </a:rPr>
              <a:t>3,492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61" name="Group 5">
            <a:extLst>
              <a:ext uri="{FF2B5EF4-FFF2-40B4-BE49-F238E27FC236}">
                <a16:creationId xmlns:a16="http://schemas.microsoft.com/office/drawing/2014/main" xmlns="" id="{7B19DFB2-F2B9-42DC-A5D8-070C7B8D9C33}"/>
              </a:ext>
            </a:extLst>
          </p:cNvPr>
          <p:cNvGrpSpPr/>
          <p:nvPr/>
        </p:nvGrpSpPr>
        <p:grpSpPr>
          <a:xfrm>
            <a:off x="9404949" y="5532338"/>
            <a:ext cx="1946160" cy="514789"/>
            <a:chOff x="270024" y="1671303"/>
            <a:chExt cx="1773337" cy="519937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AD4CF95A-B5AB-4DFE-B958-EB840F83A103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69D50A06-6F73-4F2E-AEEF-CFAF04E7B529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ko-KR" sz="1400" b="1" dirty="0" smtClean="0">
                  <a:solidFill>
                    <a:schemeClr val="bg1"/>
                  </a:solidFill>
                  <a:cs typeface="Arial" pitchFamily="34" charset="0"/>
                </a:rPr>
                <a:t>гривень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1202E472-9585-4162-AFB7-8882EC722451}"/>
              </a:ext>
            </a:extLst>
          </p:cNvPr>
          <p:cNvSpPr txBox="1"/>
          <p:nvPr/>
        </p:nvSpPr>
        <p:spPr>
          <a:xfrm>
            <a:off x="9197789" y="5112374"/>
            <a:ext cx="2366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ko-KR" sz="2400" b="1" dirty="0" smtClean="0">
                <a:solidFill>
                  <a:schemeClr val="bg1"/>
                </a:solidFill>
                <a:latin typeface="e-Ukraine Head" pitchFamily="50" charset="-52"/>
                <a:cs typeface="Arial" pitchFamily="34" charset="0"/>
              </a:rPr>
              <a:t>мільйонів</a:t>
            </a:r>
            <a:endParaRPr lang="ko-KR" altLang="en-US" sz="2400" b="1" dirty="0" smtClean="0">
              <a:solidFill>
                <a:schemeClr val="bg1"/>
              </a:solidFill>
              <a:latin typeface="e-Ukraine Head" pitchFamily="50" charset="-52"/>
              <a:cs typeface="Arial" pitchFamily="34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663" y="269144"/>
            <a:ext cx="960438" cy="105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6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119">
            <a:extLst>
              <a:ext uri="{FF2B5EF4-FFF2-40B4-BE49-F238E27FC236}">
                <a16:creationId xmlns:a16="http://schemas.microsoft.com/office/drawing/2014/main" xmlns="" id="{8DC77244-6FE8-4175-A430-3EF63E209BE7}"/>
              </a:ext>
            </a:extLst>
          </p:cNvPr>
          <p:cNvSpPr>
            <a:spLocks noChangeAspect="1"/>
          </p:cNvSpPr>
          <p:nvPr/>
        </p:nvSpPr>
        <p:spPr>
          <a:xfrm rot="16080000">
            <a:off x="1203381" y="2503909"/>
            <a:ext cx="914400" cy="1224515"/>
          </a:xfrm>
          <a:custGeom>
            <a:avLst/>
            <a:gdLst>
              <a:gd name="connsiteX0" fmla="*/ 1884852 w 3784599"/>
              <a:gd name="connsiteY0" fmla="*/ 1 h 3572874"/>
              <a:gd name="connsiteX1" fmla="*/ 40812 w 3784599"/>
              <a:gd name="connsiteY1" fmla="*/ 3169921 h 3572874"/>
              <a:gd name="connsiteX2" fmla="*/ 3744132 w 3784599"/>
              <a:gd name="connsiteY2" fmla="*/ 3185161 h 3572874"/>
              <a:gd name="connsiteX3" fmla="*/ 1884852 w 3784599"/>
              <a:gd name="connsiteY3" fmla="*/ 1 h 3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599" h="3572874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1" name="Freeform 122">
            <a:extLst>
              <a:ext uri="{FF2B5EF4-FFF2-40B4-BE49-F238E27FC236}">
                <a16:creationId xmlns:a16="http://schemas.microsoft.com/office/drawing/2014/main" xmlns="" id="{C86BCF8C-BE16-48BD-A9E8-B60306510DC6}"/>
              </a:ext>
            </a:extLst>
          </p:cNvPr>
          <p:cNvSpPr>
            <a:spLocks noChangeAspect="1"/>
          </p:cNvSpPr>
          <p:nvPr/>
        </p:nvSpPr>
        <p:spPr>
          <a:xfrm rot="16080000">
            <a:off x="4099789" y="2503909"/>
            <a:ext cx="914400" cy="1224515"/>
          </a:xfrm>
          <a:custGeom>
            <a:avLst/>
            <a:gdLst>
              <a:gd name="connsiteX0" fmla="*/ 1884852 w 3784599"/>
              <a:gd name="connsiteY0" fmla="*/ 1 h 3572874"/>
              <a:gd name="connsiteX1" fmla="*/ 40812 w 3784599"/>
              <a:gd name="connsiteY1" fmla="*/ 3169921 h 3572874"/>
              <a:gd name="connsiteX2" fmla="*/ 3744132 w 3784599"/>
              <a:gd name="connsiteY2" fmla="*/ 3185161 h 3572874"/>
              <a:gd name="connsiteX3" fmla="*/ 1884852 w 3784599"/>
              <a:gd name="connsiteY3" fmla="*/ 1 h 3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599" h="3572874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FB398CC-13AD-4ED4-8256-7AF641897F67}"/>
              </a:ext>
            </a:extLst>
          </p:cNvPr>
          <p:cNvSpPr txBox="1"/>
          <p:nvPr/>
        </p:nvSpPr>
        <p:spPr>
          <a:xfrm>
            <a:off x="623380" y="196998"/>
            <a:ext cx="805072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uk-UA" altLang="ko-KR" sz="4000" dirty="0" smtClean="0">
                <a:solidFill>
                  <a:schemeClr val="bg1"/>
                </a:solidFill>
                <a:cs typeface="Arial" pitchFamily="34" charset="0"/>
              </a:rPr>
              <a:t>Порівняння туристичного збору в Закарпатській області</a:t>
            </a:r>
            <a:endParaRPr lang="ko-KR" altLang="en-US" sz="4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6EF3EEF-E52D-41E4-842D-5E790B88A516}"/>
              </a:ext>
            </a:extLst>
          </p:cNvPr>
          <p:cNvSpPr txBox="1"/>
          <p:nvPr/>
        </p:nvSpPr>
        <p:spPr>
          <a:xfrm>
            <a:off x="623379" y="1561253"/>
            <a:ext cx="10765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ko-KR" dirty="0">
                <a:solidFill>
                  <a:schemeClr val="bg1"/>
                </a:solidFill>
                <a:latin typeface="e-Ukraine Head" panose="00000500000000000000" pitchFamily="50" charset="-52"/>
                <a:cs typeface="Arial" pitchFamily="34" charset="0"/>
              </a:rPr>
              <a:t>Полянська територіальна громада є лідером серед громад по </a:t>
            </a:r>
            <a:r>
              <a:rPr lang="uk-UA" altLang="ko-KR" dirty="0" err="1">
                <a:solidFill>
                  <a:schemeClr val="bg1"/>
                </a:solidFill>
                <a:latin typeface="e-Ukraine Head" panose="00000500000000000000" pitchFamily="50" charset="-52"/>
                <a:cs typeface="Arial" pitchFamily="34" charset="0"/>
              </a:rPr>
              <a:t>туристричному</a:t>
            </a:r>
            <a:r>
              <a:rPr lang="uk-UA" altLang="ko-KR" dirty="0">
                <a:solidFill>
                  <a:schemeClr val="bg1"/>
                </a:solidFill>
                <a:latin typeface="e-Ukraine Head" panose="00000500000000000000" pitchFamily="50" charset="-52"/>
                <a:cs typeface="Arial" pitchFamily="34" charset="0"/>
              </a:rPr>
              <a:t> збору в Закарпатській </a:t>
            </a:r>
            <a:r>
              <a:rPr lang="uk-UA" altLang="ko-KR" dirty="0" smtClean="0">
                <a:solidFill>
                  <a:schemeClr val="bg1"/>
                </a:solidFill>
                <a:latin typeface="e-Ukraine Head" panose="00000500000000000000" pitchFamily="50" charset="-52"/>
                <a:cs typeface="Arial" pitchFamily="34" charset="0"/>
              </a:rPr>
              <a:t>області у період з 2018 по 2021 рік.</a:t>
            </a:r>
            <a:endParaRPr lang="en-US" altLang="ko-KR" dirty="0">
              <a:solidFill>
                <a:schemeClr val="bg1"/>
              </a:solidFill>
              <a:latin typeface="e-Ukraine Head" panose="00000500000000000000" pitchFamily="50" charset="-52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90820BC4-FF09-49BA-9C5E-3DF76870A30C}"/>
              </a:ext>
            </a:extLst>
          </p:cNvPr>
          <p:cNvSpPr/>
          <p:nvPr/>
        </p:nvSpPr>
        <p:spPr>
          <a:xfrm rot="10800000">
            <a:off x="262967" y="3830927"/>
            <a:ext cx="2921660" cy="360000"/>
          </a:xfrm>
          <a:custGeom>
            <a:avLst/>
            <a:gdLst/>
            <a:ahLst/>
            <a:cxnLst/>
            <a:rect l="l" t="t" r="r" b="b"/>
            <a:pathLst>
              <a:path w="1548000" h="936032">
                <a:moveTo>
                  <a:pt x="0" y="0"/>
                </a:moveTo>
                <a:lnTo>
                  <a:pt x="606942" y="0"/>
                </a:lnTo>
                <a:lnTo>
                  <a:pt x="774000" y="288032"/>
                </a:lnTo>
                <a:lnTo>
                  <a:pt x="941059" y="0"/>
                </a:lnTo>
                <a:lnTo>
                  <a:pt x="1548000" y="0"/>
                </a:lnTo>
                <a:lnTo>
                  <a:pt x="1548000" y="648000"/>
                </a:lnTo>
                <a:lnTo>
                  <a:pt x="941059" y="648000"/>
                </a:lnTo>
                <a:lnTo>
                  <a:pt x="774000" y="936032"/>
                </a:lnTo>
                <a:lnTo>
                  <a:pt x="606942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xmlns="" id="{EB2693C2-4CDE-42F7-9ED9-1CF655DB9204}"/>
              </a:ext>
            </a:extLst>
          </p:cNvPr>
          <p:cNvSpPr/>
          <p:nvPr/>
        </p:nvSpPr>
        <p:spPr>
          <a:xfrm>
            <a:off x="3184627" y="3832066"/>
            <a:ext cx="2921660" cy="360000"/>
          </a:xfrm>
          <a:custGeom>
            <a:avLst/>
            <a:gdLst/>
            <a:ahLst/>
            <a:cxnLst/>
            <a:rect l="l" t="t" r="r" b="b"/>
            <a:pathLst>
              <a:path w="1548000" h="936032">
                <a:moveTo>
                  <a:pt x="0" y="0"/>
                </a:moveTo>
                <a:lnTo>
                  <a:pt x="606942" y="0"/>
                </a:lnTo>
                <a:lnTo>
                  <a:pt x="774000" y="288032"/>
                </a:lnTo>
                <a:lnTo>
                  <a:pt x="941059" y="0"/>
                </a:lnTo>
                <a:lnTo>
                  <a:pt x="1548000" y="0"/>
                </a:lnTo>
                <a:lnTo>
                  <a:pt x="1548000" y="648000"/>
                </a:lnTo>
                <a:lnTo>
                  <a:pt x="941059" y="648000"/>
                </a:lnTo>
                <a:lnTo>
                  <a:pt x="774000" y="936032"/>
                </a:lnTo>
                <a:lnTo>
                  <a:pt x="606942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</a:t>
            </a:r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911571A-AD1A-4F52-8FD5-8C6EEE20B8E0}"/>
              </a:ext>
            </a:extLst>
          </p:cNvPr>
          <p:cNvGrpSpPr/>
          <p:nvPr/>
        </p:nvGrpSpPr>
        <p:grpSpPr>
          <a:xfrm>
            <a:off x="203201" y="4488678"/>
            <a:ext cx="2897808" cy="2062390"/>
            <a:chOff x="1985515" y="4307149"/>
            <a:chExt cx="2471032" cy="50442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D6310FCA-FEDE-4AA3-A56E-E6FACC5457F4}"/>
                </a:ext>
              </a:extLst>
            </p:cNvPr>
            <p:cNvSpPr txBox="1"/>
            <p:nvPr/>
          </p:nvSpPr>
          <p:spPr>
            <a:xfrm>
              <a:off x="1985515" y="4540576"/>
              <a:ext cx="2462504" cy="27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ko-KR" sz="2200" dirty="0" smtClean="0">
                  <a:solidFill>
                    <a:schemeClr val="bg1"/>
                  </a:solidFill>
                  <a:latin typeface="e-Ukraine Head Bold" panose="00000800000000000000" pitchFamily="50" charset="-52"/>
                  <a:cs typeface="Arial" pitchFamily="34" charset="0"/>
                </a:rPr>
                <a:t>Поляна</a:t>
              </a:r>
              <a:r>
                <a:rPr lang="uk-UA" altLang="ko-KR" sz="2200" dirty="0" smtClean="0">
                  <a:solidFill>
                    <a:schemeClr val="bg1"/>
                  </a:solidFill>
                  <a:latin typeface="e-Ukraine Head Thin" pitchFamily="50" charset="-52"/>
                  <a:cs typeface="Arial" pitchFamily="34" charset="0"/>
                </a:rPr>
                <a:t> </a:t>
              </a:r>
              <a:r>
                <a:rPr lang="uk-UA" altLang="ko-KR" sz="2200" b="1" dirty="0" smtClean="0">
                  <a:solidFill>
                    <a:schemeClr val="bg1"/>
                  </a:solidFill>
                  <a:latin typeface="e-Ukraine Head Bold" panose="00000800000000000000" pitchFamily="50" charset="-52"/>
                  <a:cs typeface="Arial" pitchFamily="34" charset="0"/>
                </a:rPr>
                <a:t>636,6</a:t>
              </a:r>
            </a:p>
            <a:p>
              <a:pPr algn="ctr"/>
              <a:r>
                <a:rPr lang="ru-RU" altLang="ko-KR" sz="2200" dirty="0" smtClean="0">
                  <a:solidFill>
                    <a:schemeClr val="bg1"/>
                  </a:solidFill>
                  <a:latin typeface="e-Ukraine Head Thin" pitchFamily="50" charset="-52"/>
                  <a:cs typeface="Arial" pitchFamily="34" charset="0"/>
                </a:rPr>
                <a:t>Ужгород</a:t>
              </a:r>
              <a:r>
                <a:rPr lang="uk-UA" altLang="ko-KR" sz="2200" dirty="0" smtClean="0">
                  <a:solidFill>
                    <a:schemeClr val="bg1"/>
                  </a:solidFill>
                  <a:latin typeface="e-Ukraine Head Thin" pitchFamily="50" charset="-52"/>
                  <a:cs typeface="Arial" pitchFamily="34" charset="0"/>
                </a:rPr>
                <a:t> </a:t>
              </a:r>
              <a:r>
                <a:rPr lang="ru-RU" altLang="ko-KR" sz="2200" dirty="0" smtClean="0">
                  <a:solidFill>
                    <a:schemeClr val="bg1"/>
                  </a:solidFill>
                  <a:latin typeface="e-Ukraine Head Bold" panose="00000800000000000000" pitchFamily="50" charset="-52"/>
                  <a:cs typeface="Arial" pitchFamily="34" charset="0"/>
                </a:rPr>
                <a:t>471,5</a:t>
              </a:r>
              <a:r>
                <a:rPr lang="ru-RU" altLang="ko-KR" sz="2200" dirty="0" smtClean="0">
                  <a:solidFill>
                    <a:schemeClr val="bg1"/>
                  </a:solidFill>
                  <a:latin typeface="e-Ukraine Head Thin" pitchFamily="50" charset="-52"/>
                  <a:cs typeface="Arial" pitchFamily="34" charset="0"/>
                </a:rPr>
                <a:t> </a:t>
              </a:r>
              <a:r>
                <a:rPr lang="uk-UA" altLang="ko-KR" sz="2200" dirty="0" smtClean="0">
                  <a:solidFill>
                    <a:schemeClr val="bg1"/>
                  </a:solidFill>
                  <a:latin typeface="e-Ukraine Head Thin" pitchFamily="50" charset="-52"/>
                  <a:cs typeface="Arial" pitchFamily="34" charset="0"/>
                </a:rPr>
                <a:t>Берегово </a:t>
              </a:r>
              <a:r>
                <a:rPr lang="uk-UA" altLang="ko-KR" sz="2200" dirty="0" smtClean="0">
                  <a:solidFill>
                    <a:schemeClr val="bg1"/>
                  </a:solidFill>
                  <a:latin typeface="e-Ukraine Head Bold" panose="00000800000000000000" pitchFamily="50" charset="-52"/>
                  <a:cs typeface="Arial" pitchFamily="34" charset="0"/>
                </a:rPr>
                <a:t>153,4</a:t>
              </a:r>
              <a:endParaRPr lang="en-US" altLang="ko-KR" sz="2200" dirty="0">
                <a:solidFill>
                  <a:schemeClr val="bg1"/>
                </a:solidFill>
                <a:latin typeface="e-Ukraine Head Bold" panose="00000800000000000000" pitchFamily="50" charset="-52"/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19020CB0-BA8B-4FEC-8ED3-6C50D254A08F}"/>
                </a:ext>
              </a:extLst>
            </p:cNvPr>
            <p:cNvSpPr txBox="1"/>
            <p:nvPr/>
          </p:nvSpPr>
          <p:spPr>
            <a:xfrm>
              <a:off x="1985515" y="4307149"/>
              <a:ext cx="2471032" cy="203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ko-KR" sz="2400" b="1" dirty="0" smtClean="0">
                  <a:solidFill>
                    <a:schemeClr val="bg1"/>
                  </a:solidFill>
                  <a:latin typeface="e-Ukraine Light" pitchFamily="50" charset="-52"/>
                  <a:cs typeface="Arial" pitchFamily="34" charset="0"/>
                </a:rPr>
                <a:t>Показники</a:t>
              </a:r>
            </a:p>
            <a:p>
              <a:pPr algn="ctr"/>
              <a:r>
                <a:rPr lang="uk-UA" altLang="ko-KR" sz="2400" b="1" dirty="0" smtClean="0">
                  <a:solidFill>
                    <a:schemeClr val="bg1"/>
                  </a:solidFill>
                  <a:latin typeface="e-Ukraine Light" pitchFamily="50" charset="-52"/>
                  <a:cs typeface="Arial" pitchFamily="34" charset="0"/>
                </a:rPr>
                <a:t>тис. ₴</a:t>
              </a:r>
              <a:endParaRPr lang="ko-KR" altLang="en-US" sz="2400" b="1" dirty="0">
                <a:solidFill>
                  <a:schemeClr val="bg1"/>
                </a:solidFill>
                <a:latin typeface="e-Ukraine Light" pitchFamily="50" charset="-52"/>
                <a:cs typeface="Arial" pitchFamily="34" charset="0"/>
              </a:endParaRPr>
            </a:p>
          </p:txBody>
        </p:sp>
      </p:grpSp>
      <p:sp>
        <p:nvSpPr>
          <p:cNvPr id="29" name="Freeform 119">
            <a:extLst>
              <a:ext uri="{FF2B5EF4-FFF2-40B4-BE49-F238E27FC236}">
                <a16:creationId xmlns:a16="http://schemas.microsoft.com/office/drawing/2014/main" xmlns="" id="{B40270A4-C3D9-4595-A521-00E2EE83BDE1}"/>
              </a:ext>
            </a:extLst>
          </p:cNvPr>
          <p:cNvSpPr/>
          <p:nvPr/>
        </p:nvSpPr>
        <p:spPr>
          <a:xfrm rot="15392080">
            <a:off x="1181963" y="2490999"/>
            <a:ext cx="911075" cy="1220063"/>
          </a:xfrm>
          <a:custGeom>
            <a:avLst/>
            <a:gdLst>
              <a:gd name="connsiteX0" fmla="*/ 1884852 w 3784599"/>
              <a:gd name="connsiteY0" fmla="*/ 1 h 3572874"/>
              <a:gd name="connsiteX1" fmla="*/ 40812 w 3784599"/>
              <a:gd name="connsiteY1" fmla="*/ 3169921 h 3572874"/>
              <a:gd name="connsiteX2" fmla="*/ 3744132 w 3784599"/>
              <a:gd name="connsiteY2" fmla="*/ 3185161 h 3572874"/>
              <a:gd name="connsiteX3" fmla="*/ 1884852 w 3784599"/>
              <a:gd name="connsiteY3" fmla="*/ 1 h 3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599" h="3572874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Freeform 122">
            <a:extLst>
              <a:ext uri="{FF2B5EF4-FFF2-40B4-BE49-F238E27FC236}">
                <a16:creationId xmlns:a16="http://schemas.microsoft.com/office/drawing/2014/main" xmlns="" id="{1B51783F-F09C-4C29-95EB-4A61DCA258BB}"/>
              </a:ext>
            </a:extLst>
          </p:cNvPr>
          <p:cNvSpPr/>
          <p:nvPr/>
        </p:nvSpPr>
        <p:spPr>
          <a:xfrm rot="15392080">
            <a:off x="4078371" y="2490999"/>
            <a:ext cx="911075" cy="1220063"/>
          </a:xfrm>
          <a:custGeom>
            <a:avLst/>
            <a:gdLst>
              <a:gd name="connsiteX0" fmla="*/ 1884852 w 3784599"/>
              <a:gd name="connsiteY0" fmla="*/ 1 h 3572874"/>
              <a:gd name="connsiteX1" fmla="*/ 40812 w 3784599"/>
              <a:gd name="connsiteY1" fmla="*/ 3169921 h 3572874"/>
              <a:gd name="connsiteX2" fmla="*/ 3744132 w 3784599"/>
              <a:gd name="connsiteY2" fmla="*/ 3185161 h 3572874"/>
              <a:gd name="connsiteX3" fmla="*/ 1884852 w 3784599"/>
              <a:gd name="connsiteY3" fmla="*/ 1 h 3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599" h="3572874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5CE5EA6-5CFD-479A-85C0-6EFD7213AAA1}"/>
              </a:ext>
            </a:extLst>
          </p:cNvPr>
          <p:cNvSpPr txBox="1"/>
          <p:nvPr/>
        </p:nvSpPr>
        <p:spPr>
          <a:xfrm>
            <a:off x="945665" y="2937308"/>
            <a:ext cx="15102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6"/>
                </a:solidFill>
                <a:latin typeface="e-Ukraine Head Bold" pitchFamily="50" charset="-52"/>
                <a:cs typeface="Arial" pitchFamily="34" charset="0"/>
              </a:rPr>
              <a:t>201</a:t>
            </a:r>
            <a:r>
              <a:rPr lang="uk-UA" altLang="ko-KR" sz="2400" b="1" dirty="0" smtClean="0">
                <a:solidFill>
                  <a:schemeClr val="accent6"/>
                </a:solidFill>
                <a:latin typeface="e-Ukraine Head Bold" pitchFamily="50" charset="-52"/>
                <a:cs typeface="Arial" pitchFamily="34" charset="0"/>
              </a:rPr>
              <a:t>8</a:t>
            </a:r>
            <a:endParaRPr lang="ko-KR" altLang="en-US" sz="2400" b="1" dirty="0">
              <a:solidFill>
                <a:schemeClr val="accent6"/>
              </a:solidFill>
              <a:latin typeface="e-Ukraine Head Bold" pitchFamily="50" charset="-52"/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BFE965D-FFFC-4537-8D1E-8EDC60A30FD6}"/>
              </a:ext>
            </a:extLst>
          </p:cNvPr>
          <p:cNvSpPr txBox="1"/>
          <p:nvPr/>
        </p:nvSpPr>
        <p:spPr>
          <a:xfrm>
            <a:off x="3759001" y="2919378"/>
            <a:ext cx="179949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6"/>
                </a:solidFill>
                <a:latin typeface="e-Ukraine Head Bold" pitchFamily="50" charset="-52"/>
                <a:cs typeface="Arial" pitchFamily="34" charset="0"/>
              </a:rPr>
              <a:t>201</a:t>
            </a:r>
            <a:r>
              <a:rPr lang="uk-UA" altLang="ko-KR" sz="2400" b="1" dirty="0" smtClean="0">
                <a:solidFill>
                  <a:schemeClr val="accent6"/>
                </a:solidFill>
                <a:latin typeface="e-Ukraine Head Bold" pitchFamily="50" charset="-52"/>
                <a:cs typeface="Arial" pitchFamily="34" charset="0"/>
              </a:rPr>
              <a:t>9</a:t>
            </a:r>
            <a:endParaRPr lang="ko-KR" altLang="en-US" sz="2400" b="1" dirty="0">
              <a:solidFill>
                <a:schemeClr val="accent6"/>
              </a:solidFill>
              <a:latin typeface="e-Ukraine Head Bold" pitchFamily="50" charset="-52"/>
              <a:cs typeface="Arial" pitchFamily="34" charset="0"/>
            </a:endParaRPr>
          </a:p>
        </p:txBody>
      </p:sp>
      <p:grpSp>
        <p:nvGrpSpPr>
          <p:cNvPr id="59" name="Group 14">
            <a:extLst>
              <a:ext uri="{FF2B5EF4-FFF2-40B4-BE49-F238E27FC236}">
                <a16:creationId xmlns:a16="http://schemas.microsoft.com/office/drawing/2014/main" xmlns="" id="{2911571A-AD1A-4F52-8FD5-8C6EEE20B8E0}"/>
              </a:ext>
            </a:extLst>
          </p:cNvPr>
          <p:cNvGrpSpPr/>
          <p:nvPr/>
        </p:nvGrpSpPr>
        <p:grpSpPr>
          <a:xfrm>
            <a:off x="3101008" y="4489816"/>
            <a:ext cx="3005278" cy="2062390"/>
            <a:chOff x="1903382" y="4307149"/>
            <a:chExt cx="2562675" cy="504422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D6310FCA-FEDE-4AA3-A56E-E6FACC5457F4}"/>
                </a:ext>
              </a:extLst>
            </p:cNvPr>
            <p:cNvSpPr txBox="1"/>
            <p:nvPr/>
          </p:nvSpPr>
          <p:spPr>
            <a:xfrm>
              <a:off x="1903382" y="4540576"/>
              <a:ext cx="2562675" cy="27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ko-KR" sz="2200" dirty="0" smtClean="0">
                  <a:solidFill>
                    <a:schemeClr val="bg1"/>
                  </a:solidFill>
                  <a:latin typeface="e-Ukraine Head Bold" panose="00000800000000000000" pitchFamily="50" charset="-52"/>
                  <a:cs typeface="Arial" pitchFamily="34" charset="0"/>
                </a:rPr>
                <a:t>Поляна</a:t>
              </a:r>
              <a:r>
                <a:rPr lang="uk-UA" altLang="ko-KR" sz="2200" dirty="0" smtClean="0">
                  <a:solidFill>
                    <a:schemeClr val="bg1"/>
                  </a:solidFill>
                  <a:latin typeface="e-Ukraine Head Thin" pitchFamily="50" charset="-52"/>
                  <a:cs typeface="Arial" pitchFamily="34" charset="0"/>
                </a:rPr>
                <a:t> </a:t>
              </a:r>
              <a:r>
                <a:rPr lang="uk-UA" altLang="ko-KR" sz="2200" b="1" dirty="0" smtClean="0">
                  <a:solidFill>
                    <a:schemeClr val="bg1"/>
                  </a:solidFill>
                  <a:latin typeface="e-Ukraine Head Bold" panose="00000800000000000000" pitchFamily="50" charset="-52"/>
                  <a:cs typeface="Arial" pitchFamily="34" charset="0"/>
                </a:rPr>
                <a:t>2049,4</a:t>
              </a:r>
            </a:p>
            <a:p>
              <a:pPr algn="ctr"/>
              <a:r>
                <a:rPr lang="ru-RU" altLang="ko-KR" sz="2200" dirty="0" smtClean="0">
                  <a:solidFill>
                    <a:schemeClr val="bg1"/>
                  </a:solidFill>
                  <a:latin typeface="e-Ukraine Head Thin" pitchFamily="50" charset="-52"/>
                  <a:cs typeface="Arial" pitchFamily="34" charset="0"/>
                </a:rPr>
                <a:t>Ужгород</a:t>
              </a:r>
              <a:r>
                <a:rPr lang="uk-UA" altLang="ko-KR" sz="2200" dirty="0" smtClean="0">
                  <a:solidFill>
                    <a:schemeClr val="bg1"/>
                  </a:solidFill>
                  <a:latin typeface="e-Ukraine Head Thin" pitchFamily="50" charset="-52"/>
                  <a:cs typeface="Arial" pitchFamily="34" charset="0"/>
                </a:rPr>
                <a:t> </a:t>
              </a:r>
              <a:r>
                <a:rPr lang="ru-RU" altLang="ko-KR" sz="2200" dirty="0" smtClean="0">
                  <a:solidFill>
                    <a:schemeClr val="bg1"/>
                  </a:solidFill>
                  <a:latin typeface="e-Ukraine Head Bold" panose="00000800000000000000" pitchFamily="50" charset="-52"/>
                  <a:cs typeface="Arial" pitchFamily="34" charset="0"/>
                </a:rPr>
                <a:t>1376,9</a:t>
              </a:r>
            </a:p>
            <a:p>
              <a:pPr algn="ctr"/>
              <a:r>
                <a:rPr lang="uk-UA" altLang="ko-KR" sz="2200" dirty="0" smtClean="0">
                  <a:solidFill>
                    <a:schemeClr val="bg1"/>
                  </a:solidFill>
                  <a:latin typeface="e-Ukraine Head Thin" pitchFamily="50" charset="-52"/>
                  <a:cs typeface="Arial" pitchFamily="34" charset="0"/>
                </a:rPr>
                <a:t>Мукачево </a:t>
              </a:r>
              <a:r>
                <a:rPr lang="uk-UA" altLang="ko-KR" sz="2200" dirty="0" smtClean="0">
                  <a:solidFill>
                    <a:schemeClr val="bg1"/>
                  </a:solidFill>
                  <a:latin typeface="e-Ukraine Head Bold" panose="00000800000000000000" pitchFamily="50" charset="-52"/>
                  <a:cs typeface="Arial" pitchFamily="34" charset="0"/>
                </a:rPr>
                <a:t>490,5</a:t>
              </a:r>
              <a:endParaRPr lang="en-US" altLang="ko-KR" sz="2200" dirty="0">
                <a:solidFill>
                  <a:schemeClr val="bg1"/>
                </a:solidFill>
                <a:latin typeface="e-Ukraine Head Bold" panose="00000800000000000000" pitchFamily="50" charset="-52"/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19020CB0-BA8B-4FEC-8ED3-6C50D254A08F}"/>
                </a:ext>
              </a:extLst>
            </p:cNvPr>
            <p:cNvSpPr txBox="1"/>
            <p:nvPr/>
          </p:nvSpPr>
          <p:spPr>
            <a:xfrm>
              <a:off x="1985515" y="4307149"/>
              <a:ext cx="2471032" cy="203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ko-KR" sz="2400" b="1" dirty="0" smtClean="0">
                  <a:solidFill>
                    <a:schemeClr val="bg1"/>
                  </a:solidFill>
                  <a:latin typeface="e-Ukraine Light" pitchFamily="50" charset="-52"/>
                  <a:cs typeface="Arial" pitchFamily="34" charset="0"/>
                </a:rPr>
                <a:t>Показники</a:t>
              </a:r>
            </a:p>
            <a:p>
              <a:pPr algn="ctr"/>
              <a:r>
                <a:rPr lang="uk-UA" altLang="ko-KR" sz="2400" b="1" dirty="0">
                  <a:solidFill>
                    <a:schemeClr val="bg1"/>
                  </a:solidFill>
                  <a:latin typeface="e-Ukraine Light" pitchFamily="50" charset="-52"/>
                  <a:cs typeface="Arial" pitchFamily="34" charset="0"/>
                </a:rPr>
                <a:t>тис. ₴</a:t>
              </a:r>
              <a:endParaRPr lang="ko-KR" altLang="en-US" sz="2400" b="1" dirty="0">
                <a:solidFill>
                  <a:schemeClr val="bg1"/>
                </a:solidFill>
                <a:latin typeface="e-Ukraine Light" pitchFamily="50" charset="-52"/>
                <a:cs typeface="Arial" pitchFamily="34" charset="0"/>
              </a:endParaRPr>
            </a:p>
          </p:txBody>
        </p:sp>
      </p:grpSp>
      <p:sp>
        <p:nvSpPr>
          <p:cNvPr id="52" name="Freeform 119">
            <a:extLst>
              <a:ext uri="{FF2B5EF4-FFF2-40B4-BE49-F238E27FC236}">
                <a16:creationId xmlns:a16="http://schemas.microsoft.com/office/drawing/2014/main" xmlns="" id="{8DC77244-6FE8-4175-A430-3EF63E209BE7}"/>
              </a:ext>
            </a:extLst>
          </p:cNvPr>
          <p:cNvSpPr>
            <a:spLocks noChangeAspect="1"/>
          </p:cNvSpPr>
          <p:nvPr/>
        </p:nvSpPr>
        <p:spPr>
          <a:xfrm rot="16080000">
            <a:off x="7034001" y="2502771"/>
            <a:ext cx="914400" cy="1224515"/>
          </a:xfrm>
          <a:custGeom>
            <a:avLst/>
            <a:gdLst>
              <a:gd name="connsiteX0" fmla="*/ 1884852 w 3784599"/>
              <a:gd name="connsiteY0" fmla="*/ 1 h 3572874"/>
              <a:gd name="connsiteX1" fmla="*/ 40812 w 3784599"/>
              <a:gd name="connsiteY1" fmla="*/ 3169921 h 3572874"/>
              <a:gd name="connsiteX2" fmla="*/ 3744132 w 3784599"/>
              <a:gd name="connsiteY2" fmla="*/ 3185161 h 3572874"/>
              <a:gd name="connsiteX3" fmla="*/ 1884852 w 3784599"/>
              <a:gd name="connsiteY3" fmla="*/ 1 h 3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599" h="3572874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3" name="Freeform 122">
            <a:extLst>
              <a:ext uri="{FF2B5EF4-FFF2-40B4-BE49-F238E27FC236}">
                <a16:creationId xmlns:a16="http://schemas.microsoft.com/office/drawing/2014/main" xmlns="" id="{C86BCF8C-BE16-48BD-A9E8-B60306510DC6}"/>
              </a:ext>
            </a:extLst>
          </p:cNvPr>
          <p:cNvSpPr>
            <a:spLocks noChangeAspect="1"/>
          </p:cNvSpPr>
          <p:nvPr/>
        </p:nvSpPr>
        <p:spPr>
          <a:xfrm rot="16080000">
            <a:off x="9930409" y="2502771"/>
            <a:ext cx="914400" cy="1224515"/>
          </a:xfrm>
          <a:custGeom>
            <a:avLst/>
            <a:gdLst>
              <a:gd name="connsiteX0" fmla="*/ 1884852 w 3784599"/>
              <a:gd name="connsiteY0" fmla="*/ 1 h 3572874"/>
              <a:gd name="connsiteX1" fmla="*/ 40812 w 3784599"/>
              <a:gd name="connsiteY1" fmla="*/ 3169921 h 3572874"/>
              <a:gd name="connsiteX2" fmla="*/ 3744132 w 3784599"/>
              <a:gd name="connsiteY2" fmla="*/ 3185161 h 3572874"/>
              <a:gd name="connsiteX3" fmla="*/ 1884852 w 3784599"/>
              <a:gd name="connsiteY3" fmla="*/ 1 h 3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599" h="3572874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4" name="Rectangle 1">
            <a:extLst>
              <a:ext uri="{FF2B5EF4-FFF2-40B4-BE49-F238E27FC236}">
                <a16:creationId xmlns:a16="http://schemas.microsoft.com/office/drawing/2014/main" xmlns="" id="{90820BC4-FF09-49BA-9C5E-3DF76870A30C}"/>
              </a:ext>
            </a:extLst>
          </p:cNvPr>
          <p:cNvSpPr/>
          <p:nvPr/>
        </p:nvSpPr>
        <p:spPr>
          <a:xfrm rot="10800000">
            <a:off x="6093587" y="3829789"/>
            <a:ext cx="2921660" cy="360000"/>
          </a:xfrm>
          <a:custGeom>
            <a:avLst/>
            <a:gdLst/>
            <a:ahLst/>
            <a:cxnLst/>
            <a:rect l="l" t="t" r="r" b="b"/>
            <a:pathLst>
              <a:path w="1548000" h="936032">
                <a:moveTo>
                  <a:pt x="0" y="0"/>
                </a:moveTo>
                <a:lnTo>
                  <a:pt x="606942" y="0"/>
                </a:lnTo>
                <a:lnTo>
                  <a:pt x="774000" y="288032"/>
                </a:lnTo>
                <a:lnTo>
                  <a:pt x="941059" y="0"/>
                </a:lnTo>
                <a:lnTo>
                  <a:pt x="1548000" y="0"/>
                </a:lnTo>
                <a:lnTo>
                  <a:pt x="1548000" y="648000"/>
                </a:lnTo>
                <a:lnTo>
                  <a:pt x="941059" y="648000"/>
                </a:lnTo>
                <a:lnTo>
                  <a:pt x="774000" y="936032"/>
                </a:lnTo>
                <a:lnTo>
                  <a:pt x="606942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Rectangle 1">
            <a:extLst>
              <a:ext uri="{FF2B5EF4-FFF2-40B4-BE49-F238E27FC236}">
                <a16:creationId xmlns:a16="http://schemas.microsoft.com/office/drawing/2014/main" xmlns="" id="{EB2693C2-4CDE-42F7-9ED9-1CF655DB9204}"/>
              </a:ext>
            </a:extLst>
          </p:cNvPr>
          <p:cNvSpPr/>
          <p:nvPr/>
        </p:nvSpPr>
        <p:spPr>
          <a:xfrm>
            <a:off x="9015247" y="3830928"/>
            <a:ext cx="2921660" cy="360000"/>
          </a:xfrm>
          <a:custGeom>
            <a:avLst/>
            <a:gdLst/>
            <a:ahLst/>
            <a:cxnLst/>
            <a:rect l="l" t="t" r="r" b="b"/>
            <a:pathLst>
              <a:path w="1548000" h="936032">
                <a:moveTo>
                  <a:pt x="0" y="0"/>
                </a:moveTo>
                <a:lnTo>
                  <a:pt x="606942" y="0"/>
                </a:lnTo>
                <a:lnTo>
                  <a:pt x="774000" y="288032"/>
                </a:lnTo>
                <a:lnTo>
                  <a:pt x="941059" y="0"/>
                </a:lnTo>
                <a:lnTo>
                  <a:pt x="1548000" y="0"/>
                </a:lnTo>
                <a:lnTo>
                  <a:pt x="1548000" y="648000"/>
                </a:lnTo>
                <a:lnTo>
                  <a:pt x="941059" y="648000"/>
                </a:lnTo>
                <a:lnTo>
                  <a:pt x="774000" y="936032"/>
                </a:lnTo>
                <a:lnTo>
                  <a:pt x="606942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</a:t>
            </a:r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6" name="Group 14">
            <a:extLst>
              <a:ext uri="{FF2B5EF4-FFF2-40B4-BE49-F238E27FC236}">
                <a16:creationId xmlns:a16="http://schemas.microsoft.com/office/drawing/2014/main" xmlns="" id="{2911571A-AD1A-4F52-8FD5-8C6EEE20B8E0}"/>
              </a:ext>
            </a:extLst>
          </p:cNvPr>
          <p:cNvGrpSpPr/>
          <p:nvPr/>
        </p:nvGrpSpPr>
        <p:grpSpPr>
          <a:xfrm>
            <a:off x="6033821" y="4487540"/>
            <a:ext cx="2981425" cy="2062390"/>
            <a:chOff x="1985515" y="4307149"/>
            <a:chExt cx="2542334" cy="504422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D6310FCA-FEDE-4AA3-A56E-E6FACC5457F4}"/>
                </a:ext>
              </a:extLst>
            </p:cNvPr>
            <p:cNvSpPr txBox="1"/>
            <p:nvPr/>
          </p:nvSpPr>
          <p:spPr>
            <a:xfrm>
              <a:off x="2012505" y="4540576"/>
              <a:ext cx="2515344" cy="27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ko-KR" sz="2200" dirty="0" smtClean="0">
                  <a:solidFill>
                    <a:schemeClr val="bg1"/>
                  </a:solidFill>
                  <a:latin typeface="e-Ukraine Head Bold" panose="00000800000000000000" pitchFamily="50" charset="-52"/>
                  <a:cs typeface="Arial" pitchFamily="34" charset="0"/>
                </a:rPr>
                <a:t>Поляна</a:t>
              </a:r>
              <a:r>
                <a:rPr lang="uk-UA" altLang="ko-KR" sz="2200" dirty="0" smtClean="0">
                  <a:solidFill>
                    <a:schemeClr val="bg1"/>
                  </a:solidFill>
                  <a:latin typeface="e-Ukraine Head Thin" pitchFamily="50" charset="-52"/>
                  <a:cs typeface="Arial" pitchFamily="34" charset="0"/>
                </a:rPr>
                <a:t> </a:t>
              </a:r>
              <a:r>
                <a:rPr lang="uk-UA" altLang="ko-KR" sz="2200" b="1" dirty="0" smtClean="0">
                  <a:solidFill>
                    <a:schemeClr val="bg1"/>
                  </a:solidFill>
                  <a:latin typeface="e-Ukraine Head Bold" panose="00000800000000000000" pitchFamily="50" charset="-52"/>
                  <a:cs typeface="Arial" pitchFamily="34" charset="0"/>
                </a:rPr>
                <a:t>1745,1</a:t>
              </a:r>
            </a:p>
            <a:p>
              <a:pPr algn="ctr"/>
              <a:r>
                <a:rPr lang="ru-RU" altLang="ko-KR" sz="2200" dirty="0" smtClean="0">
                  <a:solidFill>
                    <a:schemeClr val="bg1"/>
                  </a:solidFill>
                  <a:latin typeface="e-Ukraine Head Thin" pitchFamily="50" charset="-52"/>
                  <a:cs typeface="Arial" pitchFamily="34" charset="0"/>
                </a:rPr>
                <a:t>Ужгород</a:t>
              </a:r>
              <a:r>
                <a:rPr lang="uk-UA" altLang="ko-KR" sz="2200" dirty="0" smtClean="0">
                  <a:solidFill>
                    <a:schemeClr val="bg1"/>
                  </a:solidFill>
                  <a:latin typeface="e-Ukraine Head Thin" pitchFamily="50" charset="-52"/>
                  <a:cs typeface="Arial" pitchFamily="34" charset="0"/>
                </a:rPr>
                <a:t> </a:t>
              </a:r>
              <a:r>
                <a:rPr lang="ru-RU" altLang="ko-KR" sz="2200" dirty="0" smtClean="0">
                  <a:solidFill>
                    <a:schemeClr val="bg1"/>
                  </a:solidFill>
                  <a:latin typeface="e-Ukraine Head Bold" panose="00000800000000000000" pitchFamily="50" charset="-52"/>
                  <a:cs typeface="Arial" pitchFamily="34" charset="0"/>
                </a:rPr>
                <a:t>649,1</a:t>
              </a:r>
              <a:r>
                <a:rPr lang="ru-RU" altLang="ko-KR" sz="2200" dirty="0" smtClean="0">
                  <a:solidFill>
                    <a:schemeClr val="bg1"/>
                  </a:solidFill>
                  <a:latin typeface="e-Ukraine Head Thin" pitchFamily="50" charset="-52"/>
                  <a:cs typeface="Arial" pitchFamily="34" charset="0"/>
                </a:rPr>
                <a:t> </a:t>
              </a:r>
              <a:r>
                <a:rPr lang="uk-UA" altLang="ko-KR" sz="2200" dirty="0">
                  <a:solidFill>
                    <a:schemeClr val="bg1"/>
                  </a:solidFill>
                  <a:latin typeface="e-Ukraine Head Thin" pitchFamily="50" charset="-52"/>
                  <a:cs typeface="Arial" pitchFamily="34" charset="0"/>
                </a:rPr>
                <a:t>Мукачево </a:t>
              </a:r>
              <a:r>
                <a:rPr lang="uk-UA" altLang="ko-KR" sz="2200" dirty="0" smtClean="0">
                  <a:solidFill>
                    <a:schemeClr val="bg1"/>
                  </a:solidFill>
                  <a:latin typeface="e-Ukraine Head Bold" panose="00000800000000000000" pitchFamily="50" charset="-52"/>
                  <a:cs typeface="Arial" pitchFamily="34" charset="0"/>
                </a:rPr>
                <a:t>338,8</a:t>
              </a:r>
              <a:endParaRPr lang="en-US" altLang="ko-KR" sz="2200" dirty="0">
                <a:solidFill>
                  <a:schemeClr val="bg1"/>
                </a:solidFill>
                <a:latin typeface="e-Ukraine Head Bold" panose="00000800000000000000" pitchFamily="50" charset="-52"/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19020CB0-BA8B-4FEC-8ED3-6C50D254A08F}"/>
                </a:ext>
              </a:extLst>
            </p:cNvPr>
            <p:cNvSpPr txBox="1"/>
            <p:nvPr/>
          </p:nvSpPr>
          <p:spPr>
            <a:xfrm>
              <a:off x="1985515" y="4307149"/>
              <a:ext cx="2471032" cy="203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ko-KR" sz="2400" b="1" dirty="0" smtClean="0">
                  <a:solidFill>
                    <a:schemeClr val="bg1"/>
                  </a:solidFill>
                  <a:latin typeface="e-Ukraine Light" pitchFamily="50" charset="-52"/>
                  <a:cs typeface="Arial" pitchFamily="34" charset="0"/>
                </a:rPr>
                <a:t>Показники</a:t>
              </a:r>
            </a:p>
            <a:p>
              <a:pPr algn="ctr"/>
              <a:r>
                <a:rPr lang="uk-UA" altLang="ko-KR" sz="2400" b="1" dirty="0" smtClean="0">
                  <a:solidFill>
                    <a:schemeClr val="bg1"/>
                  </a:solidFill>
                  <a:latin typeface="e-Ukraine Light" pitchFamily="50" charset="-52"/>
                  <a:cs typeface="Arial" pitchFamily="34" charset="0"/>
                </a:rPr>
                <a:t>тис. ₴</a:t>
              </a:r>
              <a:endParaRPr lang="ko-KR" altLang="en-US" sz="2400" b="1" dirty="0">
                <a:solidFill>
                  <a:schemeClr val="bg1"/>
                </a:solidFill>
                <a:latin typeface="e-Ukraine Light" pitchFamily="50" charset="-52"/>
                <a:cs typeface="Arial" pitchFamily="34" charset="0"/>
              </a:endParaRPr>
            </a:p>
          </p:txBody>
        </p:sp>
      </p:grpSp>
      <p:sp>
        <p:nvSpPr>
          <p:cNvPr id="62" name="Freeform 119">
            <a:extLst>
              <a:ext uri="{FF2B5EF4-FFF2-40B4-BE49-F238E27FC236}">
                <a16:creationId xmlns:a16="http://schemas.microsoft.com/office/drawing/2014/main" xmlns="" id="{B40270A4-C3D9-4595-A521-00E2EE83BDE1}"/>
              </a:ext>
            </a:extLst>
          </p:cNvPr>
          <p:cNvSpPr/>
          <p:nvPr/>
        </p:nvSpPr>
        <p:spPr>
          <a:xfrm rot="15392080">
            <a:off x="7012583" y="2489861"/>
            <a:ext cx="911075" cy="1220063"/>
          </a:xfrm>
          <a:custGeom>
            <a:avLst/>
            <a:gdLst>
              <a:gd name="connsiteX0" fmla="*/ 1884852 w 3784599"/>
              <a:gd name="connsiteY0" fmla="*/ 1 h 3572874"/>
              <a:gd name="connsiteX1" fmla="*/ 40812 w 3784599"/>
              <a:gd name="connsiteY1" fmla="*/ 3169921 h 3572874"/>
              <a:gd name="connsiteX2" fmla="*/ 3744132 w 3784599"/>
              <a:gd name="connsiteY2" fmla="*/ 3185161 h 3572874"/>
              <a:gd name="connsiteX3" fmla="*/ 1884852 w 3784599"/>
              <a:gd name="connsiteY3" fmla="*/ 1 h 3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599" h="3572874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3" name="Freeform 122">
            <a:extLst>
              <a:ext uri="{FF2B5EF4-FFF2-40B4-BE49-F238E27FC236}">
                <a16:creationId xmlns:a16="http://schemas.microsoft.com/office/drawing/2014/main" xmlns="" id="{1B51783F-F09C-4C29-95EB-4A61DCA258BB}"/>
              </a:ext>
            </a:extLst>
          </p:cNvPr>
          <p:cNvSpPr/>
          <p:nvPr/>
        </p:nvSpPr>
        <p:spPr>
          <a:xfrm rot="15392080">
            <a:off x="9908991" y="2489861"/>
            <a:ext cx="911075" cy="1220063"/>
          </a:xfrm>
          <a:custGeom>
            <a:avLst/>
            <a:gdLst>
              <a:gd name="connsiteX0" fmla="*/ 1884852 w 3784599"/>
              <a:gd name="connsiteY0" fmla="*/ 1 h 3572874"/>
              <a:gd name="connsiteX1" fmla="*/ 40812 w 3784599"/>
              <a:gd name="connsiteY1" fmla="*/ 3169921 h 3572874"/>
              <a:gd name="connsiteX2" fmla="*/ 3744132 w 3784599"/>
              <a:gd name="connsiteY2" fmla="*/ 3185161 h 3572874"/>
              <a:gd name="connsiteX3" fmla="*/ 1884852 w 3784599"/>
              <a:gd name="connsiteY3" fmla="*/ 1 h 3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599" h="3572874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25CE5EA6-5CFD-479A-85C0-6EFD7213AAA1}"/>
              </a:ext>
            </a:extLst>
          </p:cNvPr>
          <p:cNvSpPr txBox="1"/>
          <p:nvPr/>
        </p:nvSpPr>
        <p:spPr>
          <a:xfrm>
            <a:off x="6776285" y="2936170"/>
            <a:ext cx="15102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6"/>
                </a:solidFill>
                <a:latin typeface="e-Ukraine Head Bold" pitchFamily="50" charset="-52"/>
                <a:cs typeface="Arial" pitchFamily="34" charset="0"/>
              </a:rPr>
              <a:t>20</a:t>
            </a:r>
            <a:r>
              <a:rPr lang="uk-UA" altLang="ko-KR" sz="2400" b="1" dirty="0" smtClean="0">
                <a:solidFill>
                  <a:schemeClr val="accent6"/>
                </a:solidFill>
                <a:latin typeface="e-Ukraine Head Bold" pitchFamily="50" charset="-52"/>
                <a:cs typeface="Arial" pitchFamily="34" charset="0"/>
              </a:rPr>
              <a:t>20</a:t>
            </a:r>
            <a:endParaRPr lang="ko-KR" altLang="en-US" sz="2400" b="1" dirty="0">
              <a:solidFill>
                <a:schemeClr val="accent6"/>
              </a:solidFill>
              <a:latin typeface="e-Ukraine Head Bold" pitchFamily="50" charset="-52"/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BBFE965D-FFFC-4537-8D1E-8EDC60A30FD6}"/>
              </a:ext>
            </a:extLst>
          </p:cNvPr>
          <p:cNvSpPr txBox="1"/>
          <p:nvPr/>
        </p:nvSpPr>
        <p:spPr>
          <a:xfrm>
            <a:off x="9589621" y="2918240"/>
            <a:ext cx="179949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6"/>
                </a:solidFill>
                <a:latin typeface="e-Ukraine Head Bold" pitchFamily="50" charset="-52"/>
                <a:cs typeface="Arial" pitchFamily="34" charset="0"/>
              </a:rPr>
              <a:t>20</a:t>
            </a:r>
            <a:r>
              <a:rPr lang="uk-UA" altLang="ko-KR" sz="2400" b="1" dirty="0" smtClean="0">
                <a:solidFill>
                  <a:schemeClr val="accent6"/>
                </a:solidFill>
                <a:latin typeface="e-Ukraine Head Bold" pitchFamily="50" charset="-52"/>
                <a:cs typeface="Arial" pitchFamily="34" charset="0"/>
              </a:rPr>
              <a:t>21</a:t>
            </a:r>
            <a:endParaRPr lang="ko-KR" altLang="en-US" sz="2400" b="1" dirty="0">
              <a:solidFill>
                <a:schemeClr val="accent6"/>
              </a:solidFill>
              <a:latin typeface="e-Ukraine Head Bold" pitchFamily="50" charset="-52"/>
              <a:cs typeface="Arial" pitchFamily="34" charset="0"/>
            </a:endParaRPr>
          </a:p>
        </p:txBody>
      </p:sp>
      <p:grpSp>
        <p:nvGrpSpPr>
          <p:cNvPr id="66" name="Group 14">
            <a:extLst>
              <a:ext uri="{FF2B5EF4-FFF2-40B4-BE49-F238E27FC236}">
                <a16:creationId xmlns:a16="http://schemas.microsoft.com/office/drawing/2014/main" xmlns="" id="{2911571A-AD1A-4F52-8FD5-8C6EEE20B8E0}"/>
              </a:ext>
            </a:extLst>
          </p:cNvPr>
          <p:cNvGrpSpPr/>
          <p:nvPr/>
        </p:nvGrpSpPr>
        <p:grpSpPr>
          <a:xfrm>
            <a:off x="8931630" y="4488677"/>
            <a:ext cx="3005276" cy="2062394"/>
            <a:chOff x="1903383" y="4307149"/>
            <a:chExt cx="2562673" cy="504423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D6310FCA-FEDE-4AA3-A56E-E6FACC5457F4}"/>
                </a:ext>
              </a:extLst>
            </p:cNvPr>
            <p:cNvSpPr txBox="1"/>
            <p:nvPr/>
          </p:nvSpPr>
          <p:spPr>
            <a:xfrm>
              <a:off x="1903383" y="4540577"/>
              <a:ext cx="2562673" cy="27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ko-KR" sz="2200" dirty="0" smtClean="0">
                  <a:solidFill>
                    <a:schemeClr val="bg1"/>
                  </a:solidFill>
                  <a:latin typeface="e-Ukraine Head Bold" panose="00000800000000000000" pitchFamily="50" charset="-52"/>
                  <a:cs typeface="Arial" pitchFamily="34" charset="0"/>
                </a:rPr>
                <a:t>Поляна</a:t>
              </a:r>
              <a:r>
                <a:rPr lang="uk-UA" altLang="ko-KR" sz="2200" dirty="0" smtClean="0">
                  <a:solidFill>
                    <a:schemeClr val="bg1"/>
                  </a:solidFill>
                  <a:latin typeface="e-Ukraine Head Thin" pitchFamily="50" charset="-52"/>
                  <a:cs typeface="Arial" pitchFamily="34" charset="0"/>
                </a:rPr>
                <a:t> </a:t>
              </a:r>
              <a:r>
                <a:rPr lang="uk-UA" altLang="ko-KR" sz="2200" b="1" dirty="0" smtClean="0">
                  <a:solidFill>
                    <a:schemeClr val="bg1"/>
                  </a:solidFill>
                  <a:latin typeface="e-Ukraine Head Bold" panose="00000800000000000000" pitchFamily="50" charset="-52"/>
                  <a:cs typeface="Arial" pitchFamily="34" charset="0"/>
                </a:rPr>
                <a:t>3492,3</a:t>
              </a:r>
              <a:endParaRPr lang="uk-UA" altLang="ko-KR" sz="2200" b="1" dirty="0">
                <a:solidFill>
                  <a:schemeClr val="bg1"/>
                </a:solidFill>
                <a:latin typeface="e-Ukraine Head Bold" panose="00000800000000000000" pitchFamily="50" charset="-52"/>
                <a:cs typeface="Arial" pitchFamily="34" charset="0"/>
              </a:endParaRPr>
            </a:p>
            <a:p>
              <a:pPr algn="ctr"/>
              <a:r>
                <a:rPr lang="uk-UA" altLang="ko-KR" sz="2200" dirty="0" smtClean="0">
                  <a:solidFill>
                    <a:schemeClr val="bg1"/>
                  </a:solidFill>
                  <a:latin typeface="e-Ukraine Head Thin" pitchFamily="50" charset="-52"/>
                  <a:cs typeface="Arial" pitchFamily="34" charset="0"/>
                </a:rPr>
                <a:t>Баранинці </a:t>
              </a:r>
              <a:r>
                <a:rPr lang="uk-UA" altLang="ko-KR" sz="2200" dirty="0" smtClean="0">
                  <a:solidFill>
                    <a:schemeClr val="bg1"/>
                  </a:solidFill>
                  <a:latin typeface="e-Ukraine Head Bold" panose="00000800000000000000" pitchFamily="50" charset="-52"/>
                  <a:cs typeface="Arial" pitchFamily="34" charset="0"/>
                </a:rPr>
                <a:t>1031,3</a:t>
              </a:r>
              <a:r>
                <a:rPr lang="uk-UA" altLang="ko-KR" sz="2200" dirty="0" smtClean="0">
                  <a:solidFill>
                    <a:schemeClr val="bg1"/>
                  </a:solidFill>
                  <a:latin typeface="e-Ukraine Head Thin" pitchFamily="50" charset="-52"/>
                  <a:cs typeface="Arial" pitchFamily="34" charset="0"/>
                </a:rPr>
                <a:t> Ужгород </a:t>
              </a:r>
              <a:r>
                <a:rPr lang="uk-UA" altLang="ko-KR" sz="2200" dirty="0" smtClean="0">
                  <a:solidFill>
                    <a:schemeClr val="bg1"/>
                  </a:solidFill>
                  <a:latin typeface="e-Ukraine Head Bold" panose="00000800000000000000" pitchFamily="50" charset="-52"/>
                  <a:cs typeface="Arial" pitchFamily="34" charset="0"/>
                </a:rPr>
                <a:t>808,6</a:t>
              </a:r>
              <a:endParaRPr lang="en-US" altLang="ko-KR" sz="2200" dirty="0">
                <a:solidFill>
                  <a:schemeClr val="bg1"/>
                </a:solidFill>
                <a:latin typeface="e-Ukraine Head Bold" panose="00000800000000000000" pitchFamily="50" charset="-52"/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19020CB0-BA8B-4FEC-8ED3-6C50D254A08F}"/>
                </a:ext>
              </a:extLst>
            </p:cNvPr>
            <p:cNvSpPr txBox="1"/>
            <p:nvPr/>
          </p:nvSpPr>
          <p:spPr>
            <a:xfrm>
              <a:off x="1985515" y="4307149"/>
              <a:ext cx="2471032" cy="203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ko-KR" sz="2400" b="1" dirty="0" smtClean="0">
                  <a:solidFill>
                    <a:schemeClr val="bg1"/>
                  </a:solidFill>
                  <a:latin typeface="e-Ukraine Light" pitchFamily="50" charset="-52"/>
                  <a:cs typeface="Arial" pitchFamily="34" charset="0"/>
                </a:rPr>
                <a:t>Показники</a:t>
              </a:r>
            </a:p>
            <a:p>
              <a:pPr algn="ctr"/>
              <a:r>
                <a:rPr lang="uk-UA" altLang="ko-KR" sz="2400" b="1" dirty="0" smtClean="0">
                  <a:solidFill>
                    <a:schemeClr val="bg1"/>
                  </a:solidFill>
                  <a:latin typeface="e-Ukraine Light" pitchFamily="50" charset="-52"/>
                  <a:cs typeface="Arial" pitchFamily="34" charset="0"/>
                </a:rPr>
                <a:t>тис. ₴</a:t>
              </a:r>
              <a:endParaRPr lang="ko-KR" altLang="en-US" sz="2400" b="1" dirty="0">
                <a:solidFill>
                  <a:schemeClr val="bg1"/>
                </a:solidFill>
                <a:latin typeface="e-Ukraine Light" pitchFamily="50" charset="-52"/>
                <a:cs typeface="Arial" pitchFamily="34" charset="0"/>
              </a:endParaRPr>
            </a:p>
          </p:txBody>
        </p:sp>
      </p:grpSp>
      <p:pic>
        <p:nvPicPr>
          <p:cNvPr id="69" name="Рисунок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306" y="147174"/>
            <a:ext cx="960438" cy="105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7F8035-0021-4675-AAB9-A069A72E3D33}"/>
              </a:ext>
            </a:extLst>
          </p:cNvPr>
          <p:cNvSpPr txBox="1"/>
          <p:nvPr/>
        </p:nvSpPr>
        <p:spPr>
          <a:xfrm>
            <a:off x="623380" y="447851"/>
            <a:ext cx="1053934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uk-UA" altLang="ko-KR" sz="5400" dirty="0" smtClean="0">
                <a:solidFill>
                  <a:schemeClr val="bg1"/>
                </a:solidFill>
                <a:latin typeface="e-Ukraine Head Bold" panose="00000800000000000000" pitchFamily="50" charset="-52"/>
                <a:cs typeface="Arial" pitchFamily="34" charset="0"/>
              </a:rPr>
              <a:t>Санаторії</a:t>
            </a:r>
            <a:endParaRPr lang="ko-KR" altLang="en-US" sz="5400" dirty="0">
              <a:solidFill>
                <a:schemeClr val="bg1"/>
              </a:solidFill>
              <a:latin typeface="e-Ukraine Head Bold" panose="00000800000000000000" pitchFamily="50" charset="-52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F2B313D-E488-4426-84FF-131D6039A520}"/>
              </a:ext>
            </a:extLst>
          </p:cNvPr>
          <p:cNvSpPr txBox="1"/>
          <p:nvPr/>
        </p:nvSpPr>
        <p:spPr>
          <a:xfrm>
            <a:off x="617584" y="1327895"/>
            <a:ext cx="6163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ko-KR" sz="1600" dirty="0" smtClean="0">
                <a:solidFill>
                  <a:schemeClr val="bg1"/>
                </a:solidFill>
                <a:latin typeface="e-Ukraine UltraLight" panose="00000300000000000000" pitchFamily="50" charset="-52"/>
                <a:cs typeface="Arial" pitchFamily="34" charset="0"/>
              </a:rPr>
              <a:t>Полянська територіальна громада</a:t>
            </a:r>
            <a:endParaRPr lang="en-US" altLang="ko-KR" sz="1600" dirty="0">
              <a:solidFill>
                <a:schemeClr val="bg1"/>
              </a:solidFill>
              <a:latin typeface="e-Ukraine UltraLight" panose="00000300000000000000" pitchFamily="50" charset="-52"/>
              <a:cs typeface="Arial" pitchFamily="34" charset="0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4514B768-9EB1-4A39-8DAF-164929B29CF7}"/>
              </a:ext>
            </a:extLst>
          </p:cNvPr>
          <p:cNvSpPr/>
          <p:nvPr/>
        </p:nvSpPr>
        <p:spPr>
          <a:xfrm rot="18900000">
            <a:off x="4425767" y="2146214"/>
            <a:ext cx="3606387" cy="3690979"/>
          </a:xfrm>
          <a:prstGeom prst="roundRect">
            <a:avLst>
              <a:gd name="adj" fmla="val 724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19516C8-390A-495E-A654-3DD329B1F9D9}"/>
              </a:ext>
            </a:extLst>
          </p:cNvPr>
          <p:cNvGrpSpPr/>
          <p:nvPr/>
        </p:nvGrpSpPr>
        <p:grpSpPr>
          <a:xfrm>
            <a:off x="3297596" y="1839925"/>
            <a:ext cx="5799787" cy="4891075"/>
            <a:chOff x="3059832" y="2492896"/>
            <a:chExt cx="2886936" cy="2886936"/>
          </a:xfrm>
          <a:solidFill>
            <a:schemeClr val="bg1"/>
          </a:solidFill>
        </p:grpSpPr>
        <p:sp>
          <p:nvSpPr>
            <p:cNvPr id="6" name="Rounded Rectangle 30">
              <a:extLst>
                <a:ext uri="{FF2B5EF4-FFF2-40B4-BE49-F238E27FC236}">
                  <a16:creationId xmlns:a16="http://schemas.microsoft.com/office/drawing/2014/main" xmlns="" id="{85D12A5C-3670-41F7-9B50-42F24A3E12E0}"/>
                </a:ext>
              </a:extLst>
            </p:cNvPr>
            <p:cNvSpPr/>
            <p:nvPr/>
          </p:nvSpPr>
          <p:spPr>
            <a:xfrm>
              <a:off x="4572000" y="2492896"/>
              <a:ext cx="1374768" cy="1374768"/>
            </a:xfrm>
            <a:prstGeom prst="roundRect">
              <a:avLst>
                <a:gd name="adj" fmla="val 7849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ed Rectangle 31">
              <a:extLst>
                <a:ext uri="{FF2B5EF4-FFF2-40B4-BE49-F238E27FC236}">
                  <a16:creationId xmlns:a16="http://schemas.microsoft.com/office/drawing/2014/main" xmlns="" id="{59C1BAD7-746C-4BB1-AFC8-AC5C36684EE9}"/>
                </a:ext>
              </a:extLst>
            </p:cNvPr>
            <p:cNvSpPr/>
            <p:nvPr/>
          </p:nvSpPr>
          <p:spPr>
            <a:xfrm>
              <a:off x="4572000" y="4005064"/>
              <a:ext cx="1374768" cy="1374768"/>
            </a:xfrm>
            <a:prstGeom prst="roundRect">
              <a:avLst>
                <a:gd name="adj" fmla="val 7849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ounded Rectangle 33">
              <a:extLst>
                <a:ext uri="{FF2B5EF4-FFF2-40B4-BE49-F238E27FC236}">
                  <a16:creationId xmlns:a16="http://schemas.microsoft.com/office/drawing/2014/main" xmlns="" id="{A6754F1C-1BFB-4D6A-B75B-95ED8736ED52}"/>
                </a:ext>
              </a:extLst>
            </p:cNvPr>
            <p:cNvSpPr/>
            <p:nvPr/>
          </p:nvSpPr>
          <p:spPr>
            <a:xfrm>
              <a:off x="3059832" y="4005064"/>
              <a:ext cx="1374768" cy="1374768"/>
            </a:xfrm>
            <a:prstGeom prst="roundRect">
              <a:avLst>
                <a:gd name="adj" fmla="val 7849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ounded Rectangle 32">
              <a:extLst>
                <a:ext uri="{FF2B5EF4-FFF2-40B4-BE49-F238E27FC236}">
                  <a16:creationId xmlns:a16="http://schemas.microsoft.com/office/drawing/2014/main" xmlns="" id="{80BDD221-033E-40EB-BE6E-74F548800B70}"/>
                </a:ext>
              </a:extLst>
            </p:cNvPr>
            <p:cNvSpPr/>
            <p:nvPr/>
          </p:nvSpPr>
          <p:spPr>
            <a:xfrm>
              <a:off x="3059832" y="2492896"/>
              <a:ext cx="1374768" cy="1374768"/>
            </a:xfrm>
            <a:prstGeom prst="roundRect">
              <a:avLst>
                <a:gd name="adj" fmla="val 7849"/>
              </a:avLst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D200B4F-D5D9-409D-A9BA-4B6AA3982B3C}"/>
              </a:ext>
            </a:extLst>
          </p:cNvPr>
          <p:cNvGrpSpPr/>
          <p:nvPr/>
        </p:nvGrpSpPr>
        <p:grpSpPr>
          <a:xfrm>
            <a:off x="9101209" y="1839068"/>
            <a:ext cx="2980057" cy="2423884"/>
            <a:chOff x="539552" y="2708920"/>
            <a:chExt cx="1872208" cy="2423884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xmlns="" id="{2204F186-0105-4F8B-BB10-F5149F68DDC6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3F2CD63-07B7-45F4-8C6D-04F7EDB149E7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Один з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найбільш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відомих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 – 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санаторій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«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Кришталеве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джерело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», в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якому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після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оновлення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вдалося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поєднати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багаторічний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досвід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санаторно-курортного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лікування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та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сучасний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європейський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підхід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до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організації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оздоровчого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туризму.</a:t>
              </a:r>
              <a:endParaRPr lang="ko-KR" altLang="en-US" sz="1200" dirty="0">
                <a:solidFill>
                  <a:schemeClr val="bg1"/>
                </a:solidFill>
                <a:latin typeface="e-Ukraine UltraLight" panose="00000300000000000000" pitchFamily="50" charset="-52"/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32255C59-9045-4B92-B4C9-EA2F84379EAE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Кришталеве Джерело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F3013E7-94DD-4CBF-820A-240D150288B1}"/>
              </a:ext>
            </a:extLst>
          </p:cNvPr>
          <p:cNvGrpSpPr/>
          <p:nvPr/>
        </p:nvGrpSpPr>
        <p:grpSpPr>
          <a:xfrm>
            <a:off x="9160325" y="4458900"/>
            <a:ext cx="2980057" cy="1685221"/>
            <a:chOff x="539552" y="2708920"/>
            <a:chExt cx="1872208" cy="1685221"/>
          </a:xfrm>
        </p:grpSpPr>
        <p:sp>
          <p:nvSpPr>
            <p:cNvPr id="19" name="Rounded Rectangle 45">
              <a:extLst>
                <a:ext uri="{FF2B5EF4-FFF2-40B4-BE49-F238E27FC236}">
                  <a16:creationId xmlns:a16="http://schemas.microsoft.com/office/drawing/2014/main" xmlns="" id="{22AFF0D5-E27D-4FB1-893E-3EAB74DBDFC8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4EA8BBA4-9BE9-4C2B-A1BC-6A719D341B4D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Санаторій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«Поляна» –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це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провідний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курорт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Закарпаття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з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лікування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й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профілактики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різних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захворювань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органів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травлення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й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відновлення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систем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організму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.</a:t>
              </a:r>
              <a:endParaRPr lang="ko-KR" altLang="en-US" sz="1200" dirty="0">
                <a:solidFill>
                  <a:schemeClr val="bg1"/>
                </a:solidFill>
                <a:latin typeface="e-Ukraine UltraLight" panose="00000300000000000000" pitchFamily="50" charset="-52"/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A1AACC68-0552-4361-9365-300F19F241EA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Санаторій Поляна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85BBED5-07E5-401F-A53E-ADB0670A2576}"/>
              </a:ext>
            </a:extLst>
          </p:cNvPr>
          <p:cNvGrpSpPr/>
          <p:nvPr/>
        </p:nvGrpSpPr>
        <p:grpSpPr>
          <a:xfrm>
            <a:off x="231149" y="1839925"/>
            <a:ext cx="2865441" cy="2054552"/>
            <a:chOff x="611559" y="2708920"/>
            <a:chExt cx="1800201" cy="2054552"/>
          </a:xfrm>
        </p:grpSpPr>
        <p:sp>
          <p:nvSpPr>
            <p:cNvPr id="23" name="Rounded Rectangle 51">
              <a:extLst>
                <a:ext uri="{FF2B5EF4-FFF2-40B4-BE49-F238E27FC236}">
                  <a16:creationId xmlns:a16="http://schemas.microsoft.com/office/drawing/2014/main" xmlns="" id="{3899EBC3-18F2-44BF-BEC8-AC23042F8660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22C4EC23-A63F-4013-BCA8-43B74E5D5293}"/>
                </a:ext>
              </a:extLst>
            </p:cNvPr>
            <p:cNvSpPr txBox="1"/>
            <p:nvPr/>
          </p:nvSpPr>
          <p:spPr>
            <a:xfrm>
              <a:off x="611559" y="3193812"/>
              <a:ext cx="180020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Санаторій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відкрито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4 лютого 1965 </a:t>
              </a:r>
              <a:r>
                <a:rPr lang="ru-RU" altLang="ko-KR" sz="1200" dirty="0" smtClean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року. 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Для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лікування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використовуються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 smtClean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мінеральні</a:t>
              </a:r>
              <a:r>
                <a:rPr lang="ru-RU" altLang="ko-KR" sz="1200" dirty="0" smtClean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води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.</a:t>
              </a:r>
              <a:r>
                <a:rPr lang="ru-RU" altLang="ko-KR" sz="1200" dirty="0" smtClean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На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території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є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оздоровчий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комплекс «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Сузір'я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»,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критий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басейн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,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боулінг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,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більярд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, конференц-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зали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, кафе.</a:t>
              </a:r>
              <a:endParaRPr lang="ko-KR" altLang="en-US" sz="1200" dirty="0">
                <a:solidFill>
                  <a:schemeClr val="bg1"/>
                </a:solidFill>
                <a:latin typeface="e-Ukraine UltraLight" panose="00000300000000000000" pitchFamily="50" charset="-52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657CDA0-5906-415C-965D-E8921D6F85EB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-Ukraine Head Bold" panose="00000800000000000000" pitchFamily="50" charset="-52"/>
                  <a:cs typeface="Arial" pitchFamily="34" charset="0"/>
                </a:rPr>
                <a:t>Квітка </a:t>
              </a:r>
              <a:r>
                <a:rPr lang="uk-U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-Ukraine Head Bold" panose="00000800000000000000" pitchFamily="50" charset="-52"/>
                  <a:cs typeface="Arial" pitchFamily="34" charset="0"/>
                </a:rPr>
                <a:t>Полонини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e-Ukraine Head Bold" panose="00000800000000000000" pitchFamily="50" charset="-52"/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0D95D392-B1C1-4D30-BEC1-D1645B583828}"/>
              </a:ext>
            </a:extLst>
          </p:cNvPr>
          <p:cNvGrpSpPr/>
          <p:nvPr/>
        </p:nvGrpSpPr>
        <p:grpSpPr>
          <a:xfrm>
            <a:off x="231150" y="4458900"/>
            <a:ext cx="2980057" cy="1500555"/>
            <a:chOff x="539552" y="2708920"/>
            <a:chExt cx="1872208" cy="1500555"/>
          </a:xfrm>
        </p:grpSpPr>
        <p:sp>
          <p:nvSpPr>
            <p:cNvPr id="27" name="Rounded Rectangle 56">
              <a:extLst>
                <a:ext uri="{FF2B5EF4-FFF2-40B4-BE49-F238E27FC236}">
                  <a16:creationId xmlns:a16="http://schemas.microsoft.com/office/drawing/2014/main" xmlns="" id="{51A2806D-2F2A-49FD-8D59-D14ABF82322A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333DB3D-A487-4191-9FC5-DDA6373C642B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Санаторій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“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Сонячне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Закарпаття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” –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найбільша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бальнеологічна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гастроентерологічна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здравниця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 smtClean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Закарпаття</a:t>
              </a:r>
              <a:r>
                <a:rPr lang="en-US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.</a:t>
              </a:r>
              <a:endParaRPr lang="ko-KR" altLang="en-US" sz="1200" dirty="0">
                <a:solidFill>
                  <a:schemeClr val="bg1"/>
                </a:solidFill>
                <a:latin typeface="e-Ukraine UltraLight" panose="00000300000000000000" pitchFamily="50" charset="-52"/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2B7CD9E1-458B-4C3B-8B42-AFF8083D9710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-Ukraine Head Bold" panose="00000800000000000000" pitchFamily="50" charset="-52"/>
                  <a:cs typeface="Arial" pitchFamily="34" charset="0"/>
                </a:rPr>
                <a:t>Сонячне Закарпаття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e-Ukraine Head Bold" panose="00000800000000000000" pitchFamily="50" charset="-52"/>
                <a:cs typeface="Arial" pitchFamily="34" charset="0"/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306" y="147174"/>
            <a:ext cx="960438" cy="105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5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7F8035-0021-4675-AAB9-A069A72E3D33}"/>
              </a:ext>
            </a:extLst>
          </p:cNvPr>
          <p:cNvSpPr txBox="1"/>
          <p:nvPr/>
        </p:nvSpPr>
        <p:spPr>
          <a:xfrm>
            <a:off x="623380" y="447851"/>
            <a:ext cx="1053934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uk-UA" altLang="ko-KR" sz="5400" dirty="0" smtClean="0">
                <a:solidFill>
                  <a:schemeClr val="bg1"/>
                </a:solidFill>
                <a:latin typeface="e-Ukraine Head Bold" panose="00000800000000000000" pitchFamily="50" charset="-52"/>
                <a:cs typeface="Arial" pitchFamily="34" charset="0"/>
              </a:rPr>
              <a:t>Гірськолижні витяги</a:t>
            </a:r>
            <a:endParaRPr lang="ko-KR" altLang="en-US" sz="5400" dirty="0">
              <a:solidFill>
                <a:schemeClr val="bg1"/>
              </a:solidFill>
              <a:latin typeface="e-Ukraine Head Bold" panose="00000800000000000000" pitchFamily="50" charset="-52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F2B313D-E488-4426-84FF-131D6039A520}"/>
              </a:ext>
            </a:extLst>
          </p:cNvPr>
          <p:cNvSpPr txBox="1"/>
          <p:nvPr/>
        </p:nvSpPr>
        <p:spPr>
          <a:xfrm>
            <a:off x="617584" y="1327895"/>
            <a:ext cx="6163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ko-KR" sz="1600" dirty="0" smtClean="0">
                <a:solidFill>
                  <a:schemeClr val="bg1"/>
                </a:solidFill>
                <a:latin typeface="e-Ukraine UltraLight" panose="00000300000000000000" pitchFamily="50" charset="-52"/>
                <a:cs typeface="Arial" pitchFamily="34" charset="0"/>
              </a:rPr>
              <a:t>Полянська територіальна громада</a:t>
            </a:r>
            <a:endParaRPr lang="en-US" altLang="ko-KR" sz="1600" dirty="0">
              <a:solidFill>
                <a:schemeClr val="bg1"/>
              </a:solidFill>
              <a:latin typeface="e-Ukraine UltraLight" panose="00000300000000000000" pitchFamily="50" charset="-52"/>
              <a:cs typeface="Arial" pitchFamily="34" charset="0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4514B768-9EB1-4A39-8DAF-164929B29CF7}"/>
              </a:ext>
            </a:extLst>
          </p:cNvPr>
          <p:cNvSpPr/>
          <p:nvPr/>
        </p:nvSpPr>
        <p:spPr>
          <a:xfrm rot="18900000">
            <a:off x="4425767" y="2146214"/>
            <a:ext cx="3606387" cy="3690979"/>
          </a:xfrm>
          <a:prstGeom prst="roundRect">
            <a:avLst>
              <a:gd name="adj" fmla="val 724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19516C8-390A-495E-A654-3DD329B1F9D9}"/>
              </a:ext>
            </a:extLst>
          </p:cNvPr>
          <p:cNvGrpSpPr/>
          <p:nvPr/>
        </p:nvGrpSpPr>
        <p:grpSpPr>
          <a:xfrm>
            <a:off x="3297596" y="1839925"/>
            <a:ext cx="5799787" cy="4891075"/>
            <a:chOff x="3059832" y="2492896"/>
            <a:chExt cx="2886936" cy="2886936"/>
          </a:xfrm>
          <a:solidFill>
            <a:schemeClr val="bg1"/>
          </a:solidFill>
        </p:grpSpPr>
        <p:sp>
          <p:nvSpPr>
            <p:cNvPr id="6" name="Rounded Rectangle 30">
              <a:extLst>
                <a:ext uri="{FF2B5EF4-FFF2-40B4-BE49-F238E27FC236}">
                  <a16:creationId xmlns:a16="http://schemas.microsoft.com/office/drawing/2014/main" xmlns="" id="{85D12A5C-3670-41F7-9B50-42F24A3E12E0}"/>
                </a:ext>
              </a:extLst>
            </p:cNvPr>
            <p:cNvSpPr/>
            <p:nvPr/>
          </p:nvSpPr>
          <p:spPr>
            <a:xfrm>
              <a:off x="4572000" y="2492896"/>
              <a:ext cx="1374768" cy="1374768"/>
            </a:xfrm>
            <a:prstGeom prst="roundRect">
              <a:avLst>
                <a:gd name="adj" fmla="val 7849"/>
              </a:avLst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ed Rectangle 31">
              <a:extLst>
                <a:ext uri="{FF2B5EF4-FFF2-40B4-BE49-F238E27FC236}">
                  <a16:creationId xmlns:a16="http://schemas.microsoft.com/office/drawing/2014/main" xmlns="" id="{59C1BAD7-746C-4BB1-AFC8-AC5C36684EE9}"/>
                </a:ext>
              </a:extLst>
            </p:cNvPr>
            <p:cNvSpPr/>
            <p:nvPr/>
          </p:nvSpPr>
          <p:spPr>
            <a:xfrm>
              <a:off x="4572000" y="4005064"/>
              <a:ext cx="1374768" cy="1374768"/>
            </a:xfrm>
            <a:prstGeom prst="roundRect">
              <a:avLst>
                <a:gd name="adj" fmla="val 7849"/>
              </a:avLst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ounded Rectangle 33">
              <a:extLst>
                <a:ext uri="{FF2B5EF4-FFF2-40B4-BE49-F238E27FC236}">
                  <a16:creationId xmlns:a16="http://schemas.microsoft.com/office/drawing/2014/main" xmlns="" id="{A6754F1C-1BFB-4D6A-B75B-95ED8736ED52}"/>
                </a:ext>
              </a:extLst>
            </p:cNvPr>
            <p:cNvSpPr/>
            <p:nvPr/>
          </p:nvSpPr>
          <p:spPr>
            <a:xfrm>
              <a:off x="3059832" y="4005064"/>
              <a:ext cx="1374768" cy="1374768"/>
            </a:xfrm>
            <a:prstGeom prst="roundRect">
              <a:avLst>
                <a:gd name="adj" fmla="val 7849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ounded Rectangle 32">
              <a:extLst>
                <a:ext uri="{FF2B5EF4-FFF2-40B4-BE49-F238E27FC236}">
                  <a16:creationId xmlns:a16="http://schemas.microsoft.com/office/drawing/2014/main" xmlns="" id="{80BDD221-033E-40EB-BE6E-74F548800B70}"/>
                </a:ext>
              </a:extLst>
            </p:cNvPr>
            <p:cNvSpPr/>
            <p:nvPr/>
          </p:nvSpPr>
          <p:spPr>
            <a:xfrm>
              <a:off x="3059832" y="2492896"/>
              <a:ext cx="1374768" cy="1374768"/>
            </a:xfrm>
            <a:prstGeom prst="roundRect">
              <a:avLst>
                <a:gd name="adj" fmla="val 7849"/>
              </a:avLst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D200B4F-D5D9-409D-A9BA-4B6AA3982B3C}"/>
              </a:ext>
            </a:extLst>
          </p:cNvPr>
          <p:cNvGrpSpPr/>
          <p:nvPr/>
        </p:nvGrpSpPr>
        <p:grpSpPr>
          <a:xfrm>
            <a:off x="9097384" y="2524347"/>
            <a:ext cx="2980057" cy="1685221"/>
            <a:chOff x="539552" y="2708920"/>
            <a:chExt cx="1872208" cy="1685221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xmlns="" id="{2204F186-0105-4F8B-BB10-F5149F68DDC6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3F2CD63-07B7-45F4-8C6D-04F7EDB149E7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На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горі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є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нічне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освітлення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,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працюють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снігові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гармати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та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ратрак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. У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готельному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комплексі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є прокат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гірськолижного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спорядження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, ресторан,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паркінг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.</a:t>
              </a:r>
              <a:endParaRPr lang="ko-KR" altLang="en-US" sz="1200" dirty="0">
                <a:solidFill>
                  <a:schemeClr val="bg1"/>
                </a:solidFill>
                <a:latin typeface="e-Ukraine UltraLight" panose="00000300000000000000" pitchFamily="50" charset="-52"/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32255C59-9045-4B92-B4C9-EA2F84379EAE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Витяг Катерина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F3013E7-94DD-4CBF-820A-240D150288B1}"/>
              </a:ext>
            </a:extLst>
          </p:cNvPr>
          <p:cNvGrpSpPr/>
          <p:nvPr/>
        </p:nvGrpSpPr>
        <p:grpSpPr>
          <a:xfrm>
            <a:off x="9097384" y="4589727"/>
            <a:ext cx="2980057" cy="1315889"/>
            <a:chOff x="539552" y="2708920"/>
            <a:chExt cx="1872208" cy="1315889"/>
          </a:xfrm>
        </p:grpSpPr>
        <p:sp>
          <p:nvSpPr>
            <p:cNvPr id="19" name="Rounded Rectangle 45">
              <a:extLst>
                <a:ext uri="{FF2B5EF4-FFF2-40B4-BE49-F238E27FC236}">
                  <a16:creationId xmlns:a16="http://schemas.microsoft.com/office/drawing/2014/main" xmlns="" id="{22AFF0D5-E27D-4FB1-893E-3EAB74DBDFC8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4EA8BBA4-9BE9-4C2B-A1BC-6A719D341B4D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Завдяки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освітленню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на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горі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туристам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доступне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безпечне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та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захоплююче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катання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у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нічний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час.</a:t>
              </a:r>
              <a:endParaRPr lang="ko-KR" altLang="en-US" sz="1200" dirty="0">
                <a:solidFill>
                  <a:schemeClr val="bg1"/>
                </a:solidFill>
                <a:latin typeface="e-Ukraine UltraLight" panose="00000300000000000000" pitchFamily="50" charset="-52"/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A1AACC68-0552-4361-9365-300F19F241EA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Катерина нічне катання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85BBED5-07E5-401F-A53E-ADB0670A2576}"/>
              </a:ext>
            </a:extLst>
          </p:cNvPr>
          <p:cNvGrpSpPr/>
          <p:nvPr/>
        </p:nvGrpSpPr>
        <p:grpSpPr>
          <a:xfrm>
            <a:off x="231151" y="2521240"/>
            <a:ext cx="2980057" cy="1315889"/>
            <a:chOff x="539552" y="2708920"/>
            <a:chExt cx="1872208" cy="1315889"/>
          </a:xfrm>
        </p:grpSpPr>
        <p:sp>
          <p:nvSpPr>
            <p:cNvPr id="23" name="Rounded Rectangle 51">
              <a:extLst>
                <a:ext uri="{FF2B5EF4-FFF2-40B4-BE49-F238E27FC236}">
                  <a16:creationId xmlns:a16="http://schemas.microsoft.com/office/drawing/2014/main" xmlns="" id="{3899EBC3-18F2-44BF-BEC8-AC23042F8660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22C4EC23-A63F-4013-BCA8-43B74E5D5293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На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території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комплексу 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постійно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працюють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снігові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гармати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, а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також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функціонує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лижна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школа.</a:t>
              </a:r>
              <a:endParaRPr lang="ko-KR" altLang="en-US" sz="1200" dirty="0">
                <a:solidFill>
                  <a:schemeClr val="bg1"/>
                </a:solidFill>
                <a:latin typeface="e-Ukraine UltraLight" panose="00000300000000000000" pitchFamily="50" charset="-52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657CDA0-5906-415C-965D-E8921D6F85EB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-Ukraine Head Bold" panose="00000800000000000000" pitchFamily="50" charset="-52"/>
                  <a:cs typeface="Arial" pitchFamily="34" charset="0"/>
                </a:rPr>
                <a:t>Витяг Ведмежа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e-Ukraine Head Bold" panose="00000800000000000000" pitchFamily="50" charset="-52"/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0D95D392-B1C1-4D30-BEC1-D1645B583828}"/>
              </a:ext>
            </a:extLst>
          </p:cNvPr>
          <p:cNvGrpSpPr/>
          <p:nvPr/>
        </p:nvGrpSpPr>
        <p:grpSpPr>
          <a:xfrm>
            <a:off x="231151" y="4586620"/>
            <a:ext cx="2980057" cy="1500555"/>
            <a:chOff x="539552" y="2708920"/>
            <a:chExt cx="1872208" cy="1500555"/>
          </a:xfrm>
        </p:grpSpPr>
        <p:sp>
          <p:nvSpPr>
            <p:cNvPr id="27" name="Rounded Rectangle 56">
              <a:extLst>
                <a:ext uri="{FF2B5EF4-FFF2-40B4-BE49-F238E27FC236}">
                  <a16:creationId xmlns:a16="http://schemas.microsoft.com/office/drawing/2014/main" xmlns="" id="{51A2806D-2F2A-49FD-8D59-D14ABF82322A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333DB3D-A487-4191-9FC5-DDA6373C642B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Для тих,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хто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ще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не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навчився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кататися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на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борді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чи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лижах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та для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всіх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,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хто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просто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хоче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відчути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справжній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адреналін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–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тюбінг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саме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те,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що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треба.</a:t>
              </a:r>
              <a:endParaRPr lang="ko-KR" altLang="en-US" sz="1200" dirty="0">
                <a:solidFill>
                  <a:schemeClr val="bg1"/>
                </a:solidFill>
                <a:latin typeface="e-Ukraine UltraLight" panose="00000300000000000000" pitchFamily="50" charset="-52"/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2B7CD9E1-458B-4C3B-8B42-AFF8083D9710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-Ukraine Head Bold" panose="00000800000000000000" pitchFamily="50" charset="-52"/>
                  <a:cs typeface="Arial" pitchFamily="34" charset="0"/>
                </a:rPr>
                <a:t>Тюбінг парк </a:t>
              </a:r>
              <a:r>
                <a:rPr lang="uk-UA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-Ukraine Head Bold" panose="00000800000000000000" pitchFamily="50" charset="-52"/>
                  <a:cs typeface="Arial" pitchFamily="34" charset="0"/>
                </a:rPr>
                <a:t>Ведмежа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e-Ukraine Head Bold" panose="00000800000000000000" pitchFamily="50" charset="-52"/>
                <a:cs typeface="Arial" pitchFamily="34" charset="0"/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306" y="147174"/>
            <a:ext cx="960438" cy="105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8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7F8035-0021-4675-AAB9-A069A72E3D33}"/>
              </a:ext>
            </a:extLst>
          </p:cNvPr>
          <p:cNvSpPr txBox="1"/>
          <p:nvPr/>
        </p:nvSpPr>
        <p:spPr>
          <a:xfrm>
            <a:off x="623380" y="447851"/>
            <a:ext cx="1053934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uk-UA" altLang="ko-KR" sz="5400" dirty="0">
                <a:solidFill>
                  <a:schemeClr val="bg1"/>
                </a:solidFill>
                <a:latin typeface="e-Ukraine Head Bold" panose="00000800000000000000" pitchFamily="50" charset="-52"/>
                <a:cs typeface="Arial" pitchFamily="34" charset="0"/>
              </a:rPr>
              <a:t>Верхова </a:t>
            </a:r>
            <a:r>
              <a:rPr lang="uk-UA" altLang="ko-KR" sz="5400" dirty="0" smtClean="0">
                <a:solidFill>
                  <a:schemeClr val="bg1"/>
                </a:solidFill>
                <a:latin typeface="e-Ukraine Head Bold" panose="00000800000000000000" pitchFamily="50" charset="-52"/>
                <a:cs typeface="Arial" pitchFamily="34" charset="0"/>
              </a:rPr>
              <a:t>їзда</a:t>
            </a:r>
            <a:endParaRPr lang="ko-KR" altLang="en-US" sz="5400" dirty="0">
              <a:solidFill>
                <a:schemeClr val="bg1"/>
              </a:solidFill>
              <a:latin typeface="e-Ukraine Head Bold" panose="00000800000000000000" pitchFamily="50" charset="-52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F2B313D-E488-4426-84FF-131D6039A520}"/>
              </a:ext>
            </a:extLst>
          </p:cNvPr>
          <p:cNvSpPr txBox="1"/>
          <p:nvPr/>
        </p:nvSpPr>
        <p:spPr>
          <a:xfrm>
            <a:off x="617584" y="1327895"/>
            <a:ext cx="6163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ko-KR" sz="1600" dirty="0" smtClean="0">
                <a:solidFill>
                  <a:schemeClr val="bg1"/>
                </a:solidFill>
                <a:latin typeface="e-Ukraine UltraLight" panose="00000300000000000000" pitchFamily="50" charset="-52"/>
                <a:cs typeface="Arial" pitchFamily="34" charset="0"/>
              </a:rPr>
              <a:t>Полянська територіальна громада</a:t>
            </a:r>
            <a:endParaRPr lang="en-US" altLang="ko-KR" sz="1600" dirty="0">
              <a:solidFill>
                <a:schemeClr val="bg1"/>
              </a:solidFill>
              <a:latin typeface="e-Ukraine UltraLight" panose="00000300000000000000" pitchFamily="50" charset="-52"/>
              <a:cs typeface="Arial" pitchFamily="34" charset="0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4514B768-9EB1-4A39-8DAF-164929B29CF7}"/>
              </a:ext>
            </a:extLst>
          </p:cNvPr>
          <p:cNvSpPr/>
          <p:nvPr/>
        </p:nvSpPr>
        <p:spPr>
          <a:xfrm rot="18900000">
            <a:off x="4425767" y="2146214"/>
            <a:ext cx="3606387" cy="3690979"/>
          </a:xfrm>
          <a:prstGeom prst="roundRect">
            <a:avLst>
              <a:gd name="adj" fmla="val 724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19516C8-390A-495E-A654-3DD329B1F9D9}"/>
              </a:ext>
            </a:extLst>
          </p:cNvPr>
          <p:cNvGrpSpPr/>
          <p:nvPr/>
        </p:nvGrpSpPr>
        <p:grpSpPr>
          <a:xfrm>
            <a:off x="3297596" y="1839925"/>
            <a:ext cx="5799787" cy="4891075"/>
            <a:chOff x="3059832" y="2492896"/>
            <a:chExt cx="2886936" cy="2886936"/>
          </a:xfrm>
          <a:solidFill>
            <a:schemeClr val="bg1"/>
          </a:solidFill>
        </p:grpSpPr>
        <p:sp>
          <p:nvSpPr>
            <p:cNvPr id="6" name="Rounded Rectangle 30">
              <a:extLst>
                <a:ext uri="{FF2B5EF4-FFF2-40B4-BE49-F238E27FC236}">
                  <a16:creationId xmlns:a16="http://schemas.microsoft.com/office/drawing/2014/main" xmlns="" id="{85D12A5C-3670-41F7-9B50-42F24A3E12E0}"/>
                </a:ext>
              </a:extLst>
            </p:cNvPr>
            <p:cNvSpPr/>
            <p:nvPr/>
          </p:nvSpPr>
          <p:spPr>
            <a:xfrm>
              <a:off x="4572000" y="2492896"/>
              <a:ext cx="1374768" cy="1374768"/>
            </a:xfrm>
            <a:prstGeom prst="roundRect">
              <a:avLst>
                <a:gd name="adj" fmla="val 7849"/>
              </a:avLst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ed Rectangle 31">
              <a:extLst>
                <a:ext uri="{FF2B5EF4-FFF2-40B4-BE49-F238E27FC236}">
                  <a16:creationId xmlns:a16="http://schemas.microsoft.com/office/drawing/2014/main" xmlns="" id="{59C1BAD7-746C-4BB1-AFC8-AC5C36684EE9}"/>
                </a:ext>
              </a:extLst>
            </p:cNvPr>
            <p:cNvSpPr/>
            <p:nvPr/>
          </p:nvSpPr>
          <p:spPr>
            <a:xfrm>
              <a:off x="4572000" y="4005064"/>
              <a:ext cx="1374768" cy="1374768"/>
            </a:xfrm>
            <a:prstGeom prst="roundRect">
              <a:avLst>
                <a:gd name="adj" fmla="val 7849"/>
              </a:avLst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ounded Rectangle 33">
              <a:extLst>
                <a:ext uri="{FF2B5EF4-FFF2-40B4-BE49-F238E27FC236}">
                  <a16:creationId xmlns:a16="http://schemas.microsoft.com/office/drawing/2014/main" xmlns="" id="{A6754F1C-1BFB-4D6A-B75B-95ED8736ED52}"/>
                </a:ext>
              </a:extLst>
            </p:cNvPr>
            <p:cNvSpPr/>
            <p:nvPr/>
          </p:nvSpPr>
          <p:spPr>
            <a:xfrm>
              <a:off x="3059832" y="4005064"/>
              <a:ext cx="1374768" cy="1374768"/>
            </a:xfrm>
            <a:prstGeom prst="roundRect">
              <a:avLst>
                <a:gd name="adj" fmla="val 7849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ounded Rectangle 32">
              <a:extLst>
                <a:ext uri="{FF2B5EF4-FFF2-40B4-BE49-F238E27FC236}">
                  <a16:creationId xmlns:a16="http://schemas.microsoft.com/office/drawing/2014/main" xmlns="" id="{80BDD221-033E-40EB-BE6E-74F548800B70}"/>
                </a:ext>
              </a:extLst>
            </p:cNvPr>
            <p:cNvSpPr/>
            <p:nvPr/>
          </p:nvSpPr>
          <p:spPr>
            <a:xfrm>
              <a:off x="3059832" y="2492896"/>
              <a:ext cx="1374768" cy="1374768"/>
            </a:xfrm>
            <a:prstGeom prst="roundRect">
              <a:avLst>
                <a:gd name="adj" fmla="val 7849"/>
              </a:avLst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D200B4F-D5D9-409D-A9BA-4B6AA3982B3C}"/>
              </a:ext>
            </a:extLst>
          </p:cNvPr>
          <p:cNvGrpSpPr/>
          <p:nvPr/>
        </p:nvGrpSpPr>
        <p:grpSpPr>
          <a:xfrm>
            <a:off x="9097384" y="2524347"/>
            <a:ext cx="2980057" cy="1500555"/>
            <a:chOff x="539552" y="2708920"/>
            <a:chExt cx="1872208" cy="150055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xmlns="" id="{2204F186-0105-4F8B-BB10-F5149F68DDC6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3F2CD63-07B7-45F4-8C6D-04F7EDB149E7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Уроки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верхової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їзди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, для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дітей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і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дорослих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,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проводяться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з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професійними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тренерами, на добре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виїжджених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конях.</a:t>
              </a:r>
              <a:endParaRPr lang="ko-KR" altLang="en-US" sz="1200" dirty="0">
                <a:solidFill>
                  <a:schemeClr val="bg1"/>
                </a:solidFill>
                <a:latin typeface="e-Ukraine UltraLight" panose="00000300000000000000" pitchFamily="50" charset="-52"/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32255C59-9045-4B92-B4C9-EA2F84379EAE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Навчання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F3013E7-94DD-4CBF-820A-240D150288B1}"/>
              </a:ext>
            </a:extLst>
          </p:cNvPr>
          <p:cNvGrpSpPr/>
          <p:nvPr/>
        </p:nvGrpSpPr>
        <p:grpSpPr>
          <a:xfrm>
            <a:off x="9097384" y="4589727"/>
            <a:ext cx="2980057" cy="1315889"/>
            <a:chOff x="539552" y="2708920"/>
            <a:chExt cx="1872208" cy="1315889"/>
          </a:xfrm>
        </p:grpSpPr>
        <p:sp>
          <p:nvSpPr>
            <p:cNvPr id="19" name="Rounded Rectangle 45">
              <a:extLst>
                <a:ext uri="{FF2B5EF4-FFF2-40B4-BE49-F238E27FC236}">
                  <a16:creationId xmlns:a16="http://schemas.microsoft.com/office/drawing/2014/main" xmlns="" id="{22AFF0D5-E27D-4FB1-893E-3EAB74DBDFC8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4EA8BBA4-9BE9-4C2B-A1BC-6A719D341B4D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Для одних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це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спорт, для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інших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–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оригінальна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розвага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, а для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третіх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–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хобі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аристократів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.</a:t>
              </a:r>
              <a:endParaRPr lang="ko-KR" altLang="en-US" sz="1200" dirty="0">
                <a:solidFill>
                  <a:schemeClr val="bg1"/>
                </a:solidFill>
                <a:latin typeface="e-Ukraine UltraLight" panose="00000300000000000000" pitchFamily="50" charset="-52"/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A1AACC68-0552-4361-9365-300F19F241EA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Верхова їзда по горам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85BBED5-07E5-401F-A53E-ADB0670A2576}"/>
              </a:ext>
            </a:extLst>
          </p:cNvPr>
          <p:cNvGrpSpPr/>
          <p:nvPr/>
        </p:nvGrpSpPr>
        <p:grpSpPr>
          <a:xfrm>
            <a:off x="231151" y="2521240"/>
            <a:ext cx="2980057" cy="1685221"/>
            <a:chOff x="539552" y="2708920"/>
            <a:chExt cx="1872208" cy="1685221"/>
          </a:xfrm>
        </p:grpSpPr>
        <p:sp>
          <p:nvSpPr>
            <p:cNvPr id="23" name="Rounded Rectangle 51">
              <a:extLst>
                <a:ext uri="{FF2B5EF4-FFF2-40B4-BE49-F238E27FC236}">
                  <a16:creationId xmlns:a16="http://schemas.microsoft.com/office/drawing/2014/main" xmlns="" id="{3899EBC3-18F2-44BF-BEC8-AC23042F8660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22C4EC23-A63F-4013-BCA8-43B74E5D5293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метод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лікування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,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заснований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на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взаємодії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людини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зі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спеціально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навченим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конем,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адаптованим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до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можливостей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хворого в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опануванні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верхової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їзди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.</a:t>
              </a:r>
              <a:endParaRPr lang="ko-KR" altLang="en-US" sz="1200" dirty="0">
                <a:solidFill>
                  <a:schemeClr val="bg1"/>
                </a:solidFill>
                <a:latin typeface="e-Ukraine UltraLight" panose="00000300000000000000" pitchFamily="50" charset="-52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657CDA0-5906-415C-965D-E8921D6F85EB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-Ukraine Head Bold" panose="00000800000000000000" pitchFamily="50" charset="-52"/>
                  <a:cs typeface="Arial" pitchFamily="34" charset="0"/>
                </a:rPr>
                <a:t>Іпотерапія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e-Ukraine Head Bold" panose="00000800000000000000" pitchFamily="50" charset="-52"/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0D95D392-B1C1-4D30-BEC1-D1645B583828}"/>
              </a:ext>
            </a:extLst>
          </p:cNvPr>
          <p:cNvGrpSpPr/>
          <p:nvPr/>
        </p:nvGrpSpPr>
        <p:grpSpPr>
          <a:xfrm>
            <a:off x="231151" y="4586620"/>
            <a:ext cx="2980057" cy="1500555"/>
            <a:chOff x="539552" y="2708920"/>
            <a:chExt cx="1872208" cy="1500555"/>
          </a:xfrm>
        </p:grpSpPr>
        <p:sp>
          <p:nvSpPr>
            <p:cNvPr id="27" name="Rounded Rectangle 56">
              <a:extLst>
                <a:ext uri="{FF2B5EF4-FFF2-40B4-BE49-F238E27FC236}">
                  <a16:creationId xmlns:a16="http://schemas.microsoft.com/office/drawing/2014/main" xmlns="" id="{51A2806D-2F2A-49FD-8D59-D14ABF82322A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333DB3D-A487-4191-9FC5-DDA6373C642B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 smtClean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В зимовий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період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обов’язково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вдягайте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рукавички,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адже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руки у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вершників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мерзнуть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досить</a:t>
              </a:r>
              <a:r>
                <a:rPr lang="ru-RU" altLang="ko-KR" sz="1200" dirty="0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 </a:t>
              </a:r>
              <a:r>
                <a:rPr lang="ru-RU" altLang="ko-KR" sz="1200" dirty="0" err="1">
                  <a:solidFill>
                    <a:schemeClr val="bg1"/>
                  </a:solidFill>
                  <a:latin typeface="e-Ukraine UltraLight" panose="00000300000000000000" pitchFamily="50" charset="-52"/>
                  <a:cs typeface="Arial" pitchFamily="34" charset="0"/>
                </a:rPr>
                <a:t>швидко</a:t>
              </a:r>
              <a:endParaRPr lang="ko-KR" altLang="en-US" sz="1200" dirty="0">
                <a:solidFill>
                  <a:schemeClr val="bg1"/>
                </a:solidFill>
                <a:latin typeface="e-Ukraine UltraLight" panose="00000300000000000000" pitchFamily="50" charset="-52"/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2B7CD9E1-458B-4C3B-8B42-AFF8083D9710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-Ukraine Head Bold" panose="00000800000000000000" pitchFamily="50" charset="-52"/>
                  <a:cs typeface="Arial" pitchFamily="34" charset="0"/>
                </a:rPr>
                <a:t>Зимова верхова їзда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e-Ukraine Head Bold" panose="00000800000000000000" pitchFamily="50" charset="-52"/>
                <a:cs typeface="Arial" pitchFamily="34" charset="0"/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306" y="147174"/>
            <a:ext cx="960438" cy="105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bstract bubb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0074"/>
      </a:accent1>
      <a:accent2>
        <a:srgbClr val="B600E0"/>
      </a:accent2>
      <a:accent3>
        <a:srgbClr val="2FD0BC"/>
      </a:accent3>
      <a:accent4>
        <a:srgbClr val="6166F0"/>
      </a:accent4>
      <a:accent5>
        <a:srgbClr val="D8D8D8"/>
      </a:accent5>
      <a:accent6>
        <a:srgbClr val="26262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bstract bubb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0074"/>
      </a:accent1>
      <a:accent2>
        <a:srgbClr val="B600E0"/>
      </a:accent2>
      <a:accent3>
        <a:srgbClr val="2FD0BC"/>
      </a:accent3>
      <a:accent4>
        <a:srgbClr val="6166F0"/>
      </a:accent4>
      <a:accent5>
        <a:srgbClr val="D8D8D8"/>
      </a:accent5>
      <a:accent6>
        <a:srgbClr val="26262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bstract bubb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0074"/>
      </a:accent1>
      <a:accent2>
        <a:srgbClr val="B600E0"/>
      </a:accent2>
      <a:accent3>
        <a:srgbClr val="2FD0BC"/>
      </a:accent3>
      <a:accent4>
        <a:srgbClr val="6166F0"/>
      </a:accent4>
      <a:accent5>
        <a:srgbClr val="D8D8D8"/>
      </a:accent5>
      <a:accent6>
        <a:srgbClr val="26262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4669</TotalTime>
  <Words>789</Words>
  <Application>Microsoft Office PowerPoint</Application>
  <PresentationFormat>Широкоэкранный</PresentationFormat>
  <Paragraphs>130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8" baseType="lpstr">
      <vt:lpstr>Arial Unicode MS</vt:lpstr>
      <vt:lpstr>Arial</vt:lpstr>
      <vt:lpstr>Calibri</vt:lpstr>
      <vt:lpstr>e-Ukraine</vt:lpstr>
      <vt:lpstr>e-Ukraine Bold</vt:lpstr>
      <vt:lpstr>e-Ukraine Head</vt:lpstr>
      <vt:lpstr>e-Ukraine Head Bold</vt:lpstr>
      <vt:lpstr>e-Ukraine Head Light</vt:lpstr>
      <vt:lpstr>e-Ukraine Head Medium</vt:lpstr>
      <vt:lpstr>e-Ukraine Head Thin</vt:lpstr>
      <vt:lpstr>e-Ukraine Light</vt:lpstr>
      <vt:lpstr>e-Ukraine UltraLight</vt:lpstr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Viktor</cp:lastModifiedBy>
  <cp:revision>152</cp:revision>
  <cp:lastPrinted>2021-12-21T14:53:47Z</cp:lastPrinted>
  <dcterms:created xsi:type="dcterms:W3CDTF">2018-04-24T17:14:44Z</dcterms:created>
  <dcterms:modified xsi:type="dcterms:W3CDTF">2021-12-22T07:32:40Z</dcterms:modified>
</cp:coreProperties>
</file>